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2" r:id="rId3"/>
    <p:sldId id="273" r:id="rId4"/>
    <p:sldId id="274" r:id="rId5"/>
    <p:sldId id="275" r:id="rId6"/>
    <p:sldId id="276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8" r:id="rId16"/>
    <p:sldId id="28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101"/>
    <a:srgbClr val="01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BE75C-B9F5-4B36-A629-804FCF43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DEDC9-1A89-4424-9F57-5AEB66A8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FC73B-61FF-46CA-B8FE-92F2E56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D5925-2A4F-4FC5-B380-DE592B1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9B628-0263-40A6-B391-D85FB1A0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3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39AC8-452F-4C17-866E-DED52B71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ECB67-85B7-469B-A550-F4FEFAB3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7CB4-D573-42B6-85AA-694343F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8F42-6497-4E23-B65B-CF6991CF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8965A-2AC0-419D-A3BC-AE3D1E5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2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773150-121B-48C0-8B6E-C3E674169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F429B-4D0E-4C24-8770-C78A9482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F01F-9725-40FD-8164-BFB280B0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3D4F-1999-487C-9C89-0E830110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118F5-B964-4FEB-B226-C14BCBF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4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BEA7-3E66-4DD9-AB04-F7CFD399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09D6-FA1E-4C9D-BABE-89B62D7A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AB5C-B399-4830-AA08-2857F873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5EC5-F4AD-4FCD-B14C-F0575CEB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7B7D0-EEB0-4694-9772-765AEABB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6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8457-9F87-4325-8521-1304F092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039A1-BA56-43D0-AD10-ADE1EBC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9ABF-1216-42CC-9E12-0915F2BB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2B1AF-7913-4267-9576-F58607E7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816E8-F75E-4610-8EDD-FEE992FD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4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16969-477C-4F9D-973F-639790E5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AB64-78C1-447E-909B-9CD29040E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E5909-ED37-4DF4-BFF3-EEB62A33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95267-DA89-4CFD-A53A-F41CF31D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AB75B-F3D8-4300-AA97-CA6D2320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0852B-923E-4810-B43F-5D45687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6D29C-22AC-44AA-B378-08B802B1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2A7F3-1501-49CF-BF56-577BFB70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930-65D2-4A42-ACE8-C079895F7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DB2B38-F300-44F6-849B-8E4437BE8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004A8-9209-4864-8441-069CDEFD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8E2FE4-7B79-4CDB-87C9-EAED98B1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01A3A3-A3BF-459B-8D8B-C56D535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D0131-2891-4256-B927-DBAE5489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0CC65-2003-43D6-B8DD-38E0D36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7EF56-83A4-4C29-BA25-F34E56DD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E33C9-639B-4472-9AC0-7D2F944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F0DD3-D7F5-4857-B91A-F01BF92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8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0C828A-525E-40C2-A126-AC47293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DDCAD-0175-4638-9A25-D9FDA95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0EDF2-AF5A-427B-8C59-593D7157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9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7846-4A19-4380-9C68-7A01B13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8286-EE77-4568-91F0-4524581F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E9E24-8DAB-46EA-8E47-075C2B5B3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AF85F-75AD-44F8-A60C-FEA28FF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7E53D-A109-4929-A134-0A8AA7E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733EA-F557-4DDF-B8C5-7DC8C9B3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4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F261-E53E-427D-BF46-8AA21BE4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0F828-6864-4049-969D-EB2F07696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7CF7E-ED98-47D7-8518-039A5026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D39B5-F3A9-46CD-95AA-B691D7DE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ABE62-0FDE-4452-83A3-58C58122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03A63-9702-4479-ADFD-1C86FA19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5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8C185-AADD-4328-B0E7-F4151469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40CAD-C210-4BC3-B9BB-F63AA3B9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026EB-7D80-4A2F-BEC4-558815E94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A94D3-F65D-4632-9BEA-4DC89D23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A0BD0-30BC-4CFF-9D88-E2ECB93F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506001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321839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435651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04CBD2-04A3-4A2A-8D82-3730056175F6}"/>
              </a:ext>
            </a:extLst>
          </p:cNvPr>
          <p:cNvGrpSpPr/>
          <p:nvPr/>
        </p:nvGrpSpPr>
        <p:grpSpPr>
          <a:xfrm>
            <a:off x="7705299" y="1067773"/>
            <a:ext cx="1563248" cy="605316"/>
            <a:chOff x="7705299" y="1067773"/>
            <a:chExt cx="1563248" cy="60531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C589C1-ED14-4BD5-A948-F57D8F5DFD24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22C4EA-D514-4C9A-8A60-01B5363B31E5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69ECFA8A-BEDF-4EF1-A2F2-92E49821D046}"/>
              </a:ext>
            </a:extLst>
          </p:cNvPr>
          <p:cNvSpPr/>
          <p:nvPr/>
        </p:nvSpPr>
        <p:spPr>
          <a:xfrm>
            <a:off x="9303400" y="1013322"/>
            <a:ext cx="267607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dqaekbolhiuzvtpjgmsnwcrxyf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FBA7F6-BF25-475E-A1C0-4C76DA5B691F}"/>
              </a:ext>
            </a:extLst>
          </p:cNvPr>
          <p:cNvSpPr/>
          <p:nvPr/>
        </p:nvSpPr>
        <p:spPr>
          <a:xfrm>
            <a:off x="8163230" y="1298605"/>
            <a:ext cx="49564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1200" dirty="0">
                <a:solidFill>
                  <a:schemeClr val="bg2">
                    <a:lumMod val="9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abcdefghijklmnopqrstuvwxyz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15787E-8CF9-4A42-A288-7C0BDACAB1D8}"/>
              </a:ext>
            </a:extLst>
          </p:cNvPr>
          <p:cNvSpPr/>
          <p:nvPr/>
        </p:nvSpPr>
        <p:spPr>
          <a:xfrm>
            <a:off x="1926929" y="284422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4F7C769-92D8-4818-9072-15D59E1F5FDB}"/>
              </a:ext>
            </a:extLst>
          </p:cNvPr>
          <p:cNvCxnSpPr>
            <a:cxnSpLocks/>
          </p:cNvCxnSpPr>
          <p:nvPr/>
        </p:nvCxnSpPr>
        <p:spPr>
          <a:xfrm>
            <a:off x="2186189" y="3474067"/>
            <a:ext cx="0" cy="8346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151AD63-C1A1-4558-A358-9BB36481AAE2}"/>
              </a:ext>
            </a:extLst>
          </p:cNvPr>
          <p:cNvSpPr/>
          <p:nvPr/>
        </p:nvSpPr>
        <p:spPr>
          <a:xfrm>
            <a:off x="1995297" y="430868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ED2EB51-55B4-460C-884E-448251DEB28C}"/>
              </a:ext>
            </a:extLst>
          </p:cNvPr>
          <p:cNvSpPr/>
          <p:nvPr/>
        </p:nvSpPr>
        <p:spPr>
          <a:xfrm>
            <a:off x="11185955" y="1027739"/>
            <a:ext cx="104776" cy="6423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5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506001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321839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435651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04CBD2-04A3-4A2A-8D82-3730056175F6}"/>
              </a:ext>
            </a:extLst>
          </p:cNvPr>
          <p:cNvGrpSpPr/>
          <p:nvPr/>
        </p:nvGrpSpPr>
        <p:grpSpPr>
          <a:xfrm>
            <a:off x="7705299" y="1067773"/>
            <a:ext cx="1563248" cy="605316"/>
            <a:chOff x="7705299" y="1067773"/>
            <a:chExt cx="1563248" cy="60531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C589C1-ED14-4BD5-A948-F57D8F5DFD24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22C4EA-D514-4C9A-8A60-01B5363B31E5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69ECFA8A-BEDF-4EF1-A2F2-92E49821D046}"/>
              </a:ext>
            </a:extLst>
          </p:cNvPr>
          <p:cNvSpPr/>
          <p:nvPr/>
        </p:nvSpPr>
        <p:spPr>
          <a:xfrm>
            <a:off x="9303400" y="1013322"/>
            <a:ext cx="267607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dqaekbolhiuzvtpjgmsnwcrxyf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FBA7F6-BF25-475E-A1C0-4C76DA5B691F}"/>
              </a:ext>
            </a:extLst>
          </p:cNvPr>
          <p:cNvSpPr/>
          <p:nvPr/>
        </p:nvSpPr>
        <p:spPr>
          <a:xfrm>
            <a:off x="8163230" y="1298605"/>
            <a:ext cx="49564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1200" dirty="0">
                <a:solidFill>
                  <a:schemeClr val="bg2">
                    <a:lumMod val="9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abcdefghijklmnopqrstuvwxyz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15787E-8CF9-4A42-A288-7C0BDACAB1D8}"/>
              </a:ext>
            </a:extLst>
          </p:cNvPr>
          <p:cNvSpPr/>
          <p:nvPr/>
        </p:nvSpPr>
        <p:spPr>
          <a:xfrm>
            <a:off x="1926929" y="284422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4F7C769-92D8-4818-9072-15D59E1F5FDB}"/>
              </a:ext>
            </a:extLst>
          </p:cNvPr>
          <p:cNvCxnSpPr>
            <a:cxnSpLocks/>
          </p:cNvCxnSpPr>
          <p:nvPr/>
        </p:nvCxnSpPr>
        <p:spPr>
          <a:xfrm flipV="1">
            <a:off x="2416359" y="3474067"/>
            <a:ext cx="0" cy="8346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151AD63-C1A1-4558-A358-9BB36481AAE2}"/>
              </a:ext>
            </a:extLst>
          </p:cNvPr>
          <p:cNvSpPr/>
          <p:nvPr/>
        </p:nvSpPr>
        <p:spPr>
          <a:xfrm>
            <a:off x="1995297" y="430868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E341AFE-49EB-4F3A-8C72-FD6F4F84759F}"/>
              </a:ext>
            </a:extLst>
          </p:cNvPr>
          <p:cNvCxnSpPr>
            <a:cxnSpLocks/>
          </p:cNvCxnSpPr>
          <p:nvPr/>
        </p:nvCxnSpPr>
        <p:spPr>
          <a:xfrm flipV="1">
            <a:off x="2416359" y="1830781"/>
            <a:ext cx="7714637" cy="101344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207F6C2-8D36-432B-9205-0EB129B92548}"/>
              </a:ext>
            </a:extLst>
          </p:cNvPr>
          <p:cNvSpPr/>
          <p:nvPr/>
        </p:nvSpPr>
        <p:spPr>
          <a:xfrm>
            <a:off x="10078608" y="1027739"/>
            <a:ext cx="104776" cy="6423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95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506001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321839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435651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04CBD2-04A3-4A2A-8D82-3730056175F6}"/>
              </a:ext>
            </a:extLst>
          </p:cNvPr>
          <p:cNvGrpSpPr/>
          <p:nvPr/>
        </p:nvGrpSpPr>
        <p:grpSpPr>
          <a:xfrm>
            <a:off x="7705299" y="1067773"/>
            <a:ext cx="1563248" cy="605316"/>
            <a:chOff x="7705299" y="1067773"/>
            <a:chExt cx="1563248" cy="60531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C589C1-ED14-4BD5-A948-F57D8F5DFD24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22C4EA-D514-4C9A-8A60-01B5363B31E5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69ECFA8A-BEDF-4EF1-A2F2-92E49821D046}"/>
              </a:ext>
            </a:extLst>
          </p:cNvPr>
          <p:cNvSpPr/>
          <p:nvPr/>
        </p:nvSpPr>
        <p:spPr>
          <a:xfrm>
            <a:off x="9303400" y="1013322"/>
            <a:ext cx="267607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dqaekbolhiuzvtpjgmsnwcrxyf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FBA7F6-BF25-475E-A1C0-4C76DA5B691F}"/>
              </a:ext>
            </a:extLst>
          </p:cNvPr>
          <p:cNvSpPr/>
          <p:nvPr/>
        </p:nvSpPr>
        <p:spPr>
          <a:xfrm>
            <a:off x="8163230" y="1298605"/>
            <a:ext cx="49564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1200" dirty="0">
                <a:solidFill>
                  <a:schemeClr val="bg2">
                    <a:lumMod val="9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abcdefghijklmnopqrstuvwxyz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15787E-8CF9-4A42-A288-7C0BDACAB1D8}"/>
              </a:ext>
            </a:extLst>
          </p:cNvPr>
          <p:cNvSpPr/>
          <p:nvPr/>
        </p:nvSpPr>
        <p:spPr>
          <a:xfrm>
            <a:off x="1926929" y="284422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51AD63-C1A1-4558-A358-9BB36481AAE2}"/>
              </a:ext>
            </a:extLst>
          </p:cNvPr>
          <p:cNvSpPr/>
          <p:nvPr/>
        </p:nvSpPr>
        <p:spPr>
          <a:xfrm>
            <a:off x="1995297" y="4308680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nl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07F6C2-8D36-432B-9205-0EB129B92548}"/>
              </a:ext>
            </a:extLst>
          </p:cNvPr>
          <p:cNvSpPr/>
          <p:nvPr/>
        </p:nvSpPr>
        <p:spPr>
          <a:xfrm>
            <a:off x="10078608" y="1027739"/>
            <a:ext cx="104776" cy="6423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C2C10FF-7074-47FB-B8D1-034526F427E1}"/>
              </a:ext>
            </a:extLst>
          </p:cNvPr>
          <p:cNvCxnSpPr>
            <a:cxnSpLocks/>
          </p:cNvCxnSpPr>
          <p:nvPr/>
        </p:nvCxnSpPr>
        <p:spPr>
          <a:xfrm>
            <a:off x="2416359" y="3429000"/>
            <a:ext cx="0" cy="8346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29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506001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321839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435651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04CBD2-04A3-4A2A-8D82-3730056175F6}"/>
              </a:ext>
            </a:extLst>
          </p:cNvPr>
          <p:cNvGrpSpPr/>
          <p:nvPr/>
        </p:nvGrpSpPr>
        <p:grpSpPr>
          <a:xfrm>
            <a:off x="7705299" y="1067773"/>
            <a:ext cx="1563248" cy="605316"/>
            <a:chOff x="7705299" y="1067773"/>
            <a:chExt cx="1563248" cy="60531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C589C1-ED14-4BD5-A948-F57D8F5DFD24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22C4EA-D514-4C9A-8A60-01B5363B31E5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69ECFA8A-BEDF-4EF1-A2F2-92E49821D046}"/>
              </a:ext>
            </a:extLst>
          </p:cNvPr>
          <p:cNvSpPr/>
          <p:nvPr/>
        </p:nvSpPr>
        <p:spPr>
          <a:xfrm>
            <a:off x="9303400" y="1013322"/>
            <a:ext cx="267607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dqaekbolhiuzvtpjgmsnwcrxyf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FBA7F6-BF25-475E-A1C0-4C76DA5B691F}"/>
              </a:ext>
            </a:extLst>
          </p:cNvPr>
          <p:cNvSpPr/>
          <p:nvPr/>
        </p:nvSpPr>
        <p:spPr>
          <a:xfrm>
            <a:off x="8163230" y="1298605"/>
            <a:ext cx="49564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1200" dirty="0">
                <a:solidFill>
                  <a:schemeClr val="bg2">
                    <a:lumMod val="9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abcdefghijklmnopqrstuvwxyz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15787E-8CF9-4A42-A288-7C0BDACAB1D8}"/>
              </a:ext>
            </a:extLst>
          </p:cNvPr>
          <p:cNvSpPr/>
          <p:nvPr/>
        </p:nvSpPr>
        <p:spPr>
          <a:xfrm>
            <a:off x="1926929" y="284422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51AD63-C1A1-4558-A358-9BB36481AAE2}"/>
              </a:ext>
            </a:extLst>
          </p:cNvPr>
          <p:cNvSpPr/>
          <p:nvPr/>
        </p:nvSpPr>
        <p:spPr>
          <a:xfrm>
            <a:off x="1995297" y="4308680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nlk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07F6C2-8D36-432B-9205-0EB129B92548}"/>
              </a:ext>
            </a:extLst>
          </p:cNvPr>
          <p:cNvSpPr/>
          <p:nvPr/>
        </p:nvSpPr>
        <p:spPr>
          <a:xfrm>
            <a:off x="9810160" y="1027739"/>
            <a:ext cx="104776" cy="6423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C2C10FF-7074-47FB-B8D1-034526F427E1}"/>
              </a:ext>
            </a:extLst>
          </p:cNvPr>
          <p:cNvCxnSpPr>
            <a:cxnSpLocks/>
          </p:cNvCxnSpPr>
          <p:nvPr/>
        </p:nvCxnSpPr>
        <p:spPr>
          <a:xfrm>
            <a:off x="2673688" y="3429000"/>
            <a:ext cx="0" cy="8346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0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506001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321839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435651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04CBD2-04A3-4A2A-8D82-3730056175F6}"/>
              </a:ext>
            </a:extLst>
          </p:cNvPr>
          <p:cNvGrpSpPr/>
          <p:nvPr/>
        </p:nvGrpSpPr>
        <p:grpSpPr>
          <a:xfrm>
            <a:off x="7705299" y="1067773"/>
            <a:ext cx="1563248" cy="605316"/>
            <a:chOff x="7705299" y="1067773"/>
            <a:chExt cx="1563248" cy="60531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C589C1-ED14-4BD5-A948-F57D8F5DFD24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22C4EA-D514-4C9A-8A60-01B5363B31E5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69ECFA8A-BEDF-4EF1-A2F2-92E49821D046}"/>
              </a:ext>
            </a:extLst>
          </p:cNvPr>
          <p:cNvSpPr/>
          <p:nvPr/>
        </p:nvSpPr>
        <p:spPr>
          <a:xfrm>
            <a:off x="9303400" y="1013322"/>
            <a:ext cx="267607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dqaekbolhiuzvtpjgmsnwcrxyf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FBA7F6-BF25-475E-A1C0-4C76DA5B691F}"/>
              </a:ext>
            </a:extLst>
          </p:cNvPr>
          <p:cNvSpPr/>
          <p:nvPr/>
        </p:nvSpPr>
        <p:spPr>
          <a:xfrm>
            <a:off x="8163230" y="1298605"/>
            <a:ext cx="49564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1200" dirty="0">
                <a:solidFill>
                  <a:schemeClr val="bg2">
                    <a:lumMod val="9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abcdefghijklmnopqrstuvwxyz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15787E-8CF9-4A42-A288-7C0BDACAB1D8}"/>
              </a:ext>
            </a:extLst>
          </p:cNvPr>
          <p:cNvSpPr/>
          <p:nvPr/>
        </p:nvSpPr>
        <p:spPr>
          <a:xfrm>
            <a:off x="1926929" y="284422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51AD63-C1A1-4558-A358-9BB36481AAE2}"/>
              </a:ext>
            </a:extLst>
          </p:cNvPr>
          <p:cNvSpPr/>
          <p:nvPr/>
        </p:nvSpPr>
        <p:spPr>
          <a:xfrm>
            <a:off x="1995297" y="4308680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nlkgwhauqmprtbpxiwvjspckmdzdfyepo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C2C10FF-7074-47FB-B8D1-034526F427E1}"/>
              </a:ext>
            </a:extLst>
          </p:cNvPr>
          <p:cNvCxnSpPr>
            <a:cxnSpLocks/>
          </p:cNvCxnSpPr>
          <p:nvPr/>
        </p:nvCxnSpPr>
        <p:spPr>
          <a:xfrm>
            <a:off x="9986834" y="3474067"/>
            <a:ext cx="0" cy="8346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A2A261E-F99A-48AB-9081-442E72EC57A0}"/>
              </a:ext>
            </a:extLst>
          </p:cNvPr>
          <p:cNvSpPr/>
          <p:nvPr/>
        </p:nvSpPr>
        <p:spPr>
          <a:xfrm>
            <a:off x="9986834" y="1027739"/>
            <a:ext cx="104776" cy="6423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08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506001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321839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435651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04CBD2-04A3-4A2A-8D82-3730056175F6}"/>
              </a:ext>
            </a:extLst>
          </p:cNvPr>
          <p:cNvGrpSpPr/>
          <p:nvPr/>
        </p:nvGrpSpPr>
        <p:grpSpPr>
          <a:xfrm>
            <a:off x="7705299" y="1067773"/>
            <a:ext cx="1563248" cy="605316"/>
            <a:chOff x="7705299" y="1067773"/>
            <a:chExt cx="1563248" cy="60531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C589C1-ED14-4BD5-A948-F57D8F5DFD24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22C4EA-D514-4C9A-8A60-01B5363B31E5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69ECFA8A-BEDF-4EF1-A2F2-92E49821D046}"/>
              </a:ext>
            </a:extLst>
          </p:cNvPr>
          <p:cNvSpPr/>
          <p:nvPr/>
        </p:nvSpPr>
        <p:spPr>
          <a:xfrm>
            <a:off x="9303400" y="1013322"/>
            <a:ext cx="267607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dqaekbolhiuzvtpjgmsnwcrxyf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15787E-8CF9-4A42-A288-7C0BDACAB1D8}"/>
              </a:ext>
            </a:extLst>
          </p:cNvPr>
          <p:cNvSpPr/>
          <p:nvPr/>
        </p:nvSpPr>
        <p:spPr>
          <a:xfrm>
            <a:off x="1926929" y="284422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51AD63-C1A1-4558-A358-9BB36481AAE2}"/>
              </a:ext>
            </a:extLst>
          </p:cNvPr>
          <p:cNvSpPr/>
          <p:nvPr/>
        </p:nvSpPr>
        <p:spPr>
          <a:xfrm>
            <a:off x="1995297" y="4308680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nlkgwhauqmprtbpxiwvjspckmdzdfyepo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76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506001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321839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435651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nlkgwhauqmprtbpxiwvjspckmdzdfyepo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04CBD2-04A3-4A2A-8D82-3730056175F6}"/>
              </a:ext>
            </a:extLst>
          </p:cNvPr>
          <p:cNvGrpSpPr/>
          <p:nvPr/>
        </p:nvGrpSpPr>
        <p:grpSpPr>
          <a:xfrm>
            <a:off x="7705299" y="1067773"/>
            <a:ext cx="1563248" cy="605316"/>
            <a:chOff x="7705299" y="1067773"/>
            <a:chExt cx="1563248" cy="60531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C589C1-ED14-4BD5-A948-F57D8F5DFD24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22C4EA-D514-4C9A-8A60-01B5363B31E5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69ECFA8A-BEDF-4EF1-A2F2-92E49821D046}"/>
              </a:ext>
            </a:extLst>
          </p:cNvPr>
          <p:cNvSpPr/>
          <p:nvPr/>
        </p:nvSpPr>
        <p:spPr>
          <a:xfrm>
            <a:off x="9303400" y="1013322"/>
            <a:ext cx="267607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dqaekbolhiuzvtpjgmsnwcrxyf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15787E-8CF9-4A42-A288-7C0BDACAB1D8}"/>
              </a:ext>
            </a:extLst>
          </p:cNvPr>
          <p:cNvSpPr/>
          <p:nvPr/>
        </p:nvSpPr>
        <p:spPr>
          <a:xfrm>
            <a:off x="1926929" y="284422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51AD63-C1A1-4558-A358-9BB36481AAE2}"/>
              </a:ext>
            </a:extLst>
          </p:cNvPr>
          <p:cNvSpPr/>
          <p:nvPr/>
        </p:nvSpPr>
        <p:spPr>
          <a:xfrm>
            <a:off x="1995297" y="3918074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nlkgwhauqmprtbpxiwvjspckmdzdfyepo</a:t>
            </a:r>
            <a:endParaRPr lang="zh-CN" altLang="en-US" sz="3200" dirty="0">
              <a:solidFill>
                <a:srgbClr val="FFC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44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4000">
        <p159:morph option="byChar"/>
      </p:transition>
    </mc:Choice>
    <mc:Fallback xmlns="">
      <p:transition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E7868C-B4B9-4567-BDF0-9E3CADF4466B}"/>
              </a:ext>
            </a:extLst>
          </p:cNvPr>
          <p:cNvSpPr/>
          <p:nvPr/>
        </p:nvSpPr>
        <p:spPr>
          <a:xfrm>
            <a:off x="639040" y="3616256"/>
            <a:ext cx="1090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 b c d e f g h i j k l m n o p q r s t u v w x y z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045F3C-6CC6-458C-B732-6ADDD88E8328}"/>
              </a:ext>
            </a:extLst>
          </p:cNvPr>
          <p:cNvSpPr/>
          <p:nvPr/>
        </p:nvSpPr>
        <p:spPr>
          <a:xfrm>
            <a:off x="639040" y="3616255"/>
            <a:ext cx="1090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 b c d e f g h i j k l m n o p q r s t u v w x y z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3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E7868C-B4B9-4567-BDF0-9E3CADF4466B}"/>
              </a:ext>
            </a:extLst>
          </p:cNvPr>
          <p:cNvSpPr/>
          <p:nvPr/>
        </p:nvSpPr>
        <p:spPr>
          <a:xfrm>
            <a:off x="639040" y="2805253"/>
            <a:ext cx="1090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 b c d e f g h i j k l m n o p q r s t u v w x y z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D98201-0E25-4E84-8618-69B674076AA2}"/>
              </a:ext>
            </a:extLst>
          </p:cNvPr>
          <p:cNvSpPr/>
          <p:nvPr/>
        </p:nvSpPr>
        <p:spPr>
          <a:xfrm>
            <a:off x="639040" y="3360250"/>
            <a:ext cx="1090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 b c d e f g h i j k l m n o p q r s t u v w x y z</a:t>
            </a:r>
            <a:endParaRPr lang="pt-BR" altLang="zh-CN" sz="2400" dirty="0">
              <a:solidFill>
                <a:srgbClr val="FFC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83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E7868C-B4B9-4567-BDF0-9E3CADF4466B}"/>
              </a:ext>
            </a:extLst>
          </p:cNvPr>
          <p:cNvSpPr/>
          <p:nvPr/>
        </p:nvSpPr>
        <p:spPr>
          <a:xfrm>
            <a:off x="639040" y="2805253"/>
            <a:ext cx="1090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 b c d e f g h i j k l m n o p q r s t u v w x y z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D98201-0E25-4E84-8618-69B674076AA2}"/>
              </a:ext>
            </a:extLst>
          </p:cNvPr>
          <p:cNvSpPr/>
          <p:nvPr/>
        </p:nvSpPr>
        <p:spPr>
          <a:xfrm>
            <a:off x="639040" y="4168249"/>
            <a:ext cx="1090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d q a e k b o l h i u z v t p j g m s n w c r x y f</a:t>
            </a:r>
            <a:endParaRPr lang="zh-CN" altLang="en-US" sz="2400" dirty="0">
              <a:solidFill>
                <a:srgbClr val="FFC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BDEDF5-36E5-49CF-A5D6-5C125342E505}"/>
              </a:ext>
            </a:extLst>
          </p:cNvPr>
          <p:cNvSpPr txBox="1"/>
          <p:nvPr/>
        </p:nvSpPr>
        <p:spPr>
          <a:xfrm>
            <a:off x="205168" y="371206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scramble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B3C7AA-C5DB-4E82-A86C-1739797A0DF6}"/>
              </a:ext>
            </a:extLst>
          </p:cNvPr>
          <p:cNvSpPr txBox="1"/>
          <p:nvPr/>
        </p:nvSpPr>
        <p:spPr>
          <a:xfrm>
            <a:off x="318980" y="34760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随机打乱</a:t>
            </a:r>
          </a:p>
        </p:txBody>
      </p:sp>
    </p:spTree>
    <p:extLst>
      <p:ext uri="{BB962C8B-B14F-4D97-AF65-F5344CB8AC3E}">
        <p14:creationId xmlns:p14="http://schemas.microsoft.com/office/powerpoint/2010/main" val="413497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500">
        <p159:morph option="byChar"/>
      </p:transition>
    </mc:Choice>
    <mc:Fallback xmlns="">
      <p:transition spd="slow" advTm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D98201-0E25-4E84-8618-69B674076AA2}"/>
              </a:ext>
            </a:extLst>
          </p:cNvPr>
          <p:cNvSpPr/>
          <p:nvPr/>
        </p:nvSpPr>
        <p:spPr>
          <a:xfrm>
            <a:off x="639040" y="3616256"/>
            <a:ext cx="1090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>
                <a:latin typeface="Source Code Variable" panose="020B0509030403020204" pitchFamily="49" charset="0"/>
                <a:ea typeface="Source Code Variable" panose="020B0509030403020204" pitchFamily="49" charset="0"/>
              </a:rPr>
              <a:t>d q a e k b o l h i u z v t p j g m s n w c r x y f</a:t>
            </a:r>
            <a:endParaRPr lang="zh-CN" altLang="en-US" sz="2400" dirty="0"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1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506001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321839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435651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04CBD2-04A3-4A2A-8D82-3730056175F6}"/>
              </a:ext>
            </a:extLst>
          </p:cNvPr>
          <p:cNvGrpSpPr/>
          <p:nvPr/>
        </p:nvGrpSpPr>
        <p:grpSpPr>
          <a:xfrm>
            <a:off x="7705299" y="1067773"/>
            <a:ext cx="1563248" cy="605316"/>
            <a:chOff x="7705299" y="1067773"/>
            <a:chExt cx="1563248" cy="60531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C589C1-ED14-4BD5-A948-F57D8F5DFD24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22C4EA-D514-4C9A-8A60-01B5363B31E5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69ECFA8A-BEDF-4EF1-A2F2-92E49821D046}"/>
              </a:ext>
            </a:extLst>
          </p:cNvPr>
          <p:cNvSpPr/>
          <p:nvPr/>
        </p:nvSpPr>
        <p:spPr>
          <a:xfrm>
            <a:off x="9303400" y="1013322"/>
            <a:ext cx="267607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dqaekbolhiuzvtpjgmsnwcrxyf</a:t>
            </a:r>
          </a:p>
        </p:txBody>
      </p:sp>
    </p:spTree>
    <p:extLst>
      <p:ext uri="{BB962C8B-B14F-4D97-AF65-F5344CB8AC3E}">
        <p14:creationId xmlns:p14="http://schemas.microsoft.com/office/powerpoint/2010/main" val="1132933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506001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321839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435651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04CBD2-04A3-4A2A-8D82-3730056175F6}"/>
              </a:ext>
            </a:extLst>
          </p:cNvPr>
          <p:cNvGrpSpPr/>
          <p:nvPr/>
        </p:nvGrpSpPr>
        <p:grpSpPr>
          <a:xfrm>
            <a:off x="7705299" y="1067773"/>
            <a:ext cx="1563248" cy="605316"/>
            <a:chOff x="7705299" y="1067773"/>
            <a:chExt cx="1563248" cy="60531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C589C1-ED14-4BD5-A948-F57D8F5DFD24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22C4EA-D514-4C9A-8A60-01B5363B31E5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69ECFA8A-BEDF-4EF1-A2F2-92E49821D046}"/>
              </a:ext>
            </a:extLst>
          </p:cNvPr>
          <p:cNvSpPr/>
          <p:nvPr/>
        </p:nvSpPr>
        <p:spPr>
          <a:xfrm>
            <a:off x="9303400" y="1013322"/>
            <a:ext cx="267607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dqaekbolhiuzvtpjgmsnwcrxyf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15787E-8CF9-4A42-A288-7C0BDACAB1D8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7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506001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321839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435651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04CBD2-04A3-4A2A-8D82-3730056175F6}"/>
              </a:ext>
            </a:extLst>
          </p:cNvPr>
          <p:cNvGrpSpPr/>
          <p:nvPr/>
        </p:nvGrpSpPr>
        <p:grpSpPr>
          <a:xfrm>
            <a:off x="7705299" y="1067773"/>
            <a:ext cx="1563248" cy="605316"/>
            <a:chOff x="7705299" y="1067773"/>
            <a:chExt cx="1563248" cy="60531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C589C1-ED14-4BD5-A948-F57D8F5DFD24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22C4EA-D514-4C9A-8A60-01B5363B31E5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69ECFA8A-BEDF-4EF1-A2F2-92E49821D046}"/>
              </a:ext>
            </a:extLst>
          </p:cNvPr>
          <p:cNvSpPr/>
          <p:nvPr/>
        </p:nvSpPr>
        <p:spPr>
          <a:xfrm>
            <a:off x="9303400" y="1013322"/>
            <a:ext cx="267607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dqaekbolhiuzvtpjgmsnwcrxyf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FBA7F6-BF25-475E-A1C0-4C76DA5B691F}"/>
              </a:ext>
            </a:extLst>
          </p:cNvPr>
          <p:cNvSpPr/>
          <p:nvPr/>
        </p:nvSpPr>
        <p:spPr>
          <a:xfrm>
            <a:off x="8163230" y="1298605"/>
            <a:ext cx="49564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1200" dirty="0">
                <a:solidFill>
                  <a:schemeClr val="bg2">
                    <a:lumMod val="9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abcdefghijklmnopqrstuvwxyz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15787E-8CF9-4A42-A288-7C0BDACAB1D8}"/>
              </a:ext>
            </a:extLst>
          </p:cNvPr>
          <p:cNvSpPr/>
          <p:nvPr/>
        </p:nvSpPr>
        <p:spPr>
          <a:xfrm>
            <a:off x="1926929" y="284422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4F7C769-92D8-4818-9072-15D59E1F5FDB}"/>
              </a:ext>
            </a:extLst>
          </p:cNvPr>
          <p:cNvCxnSpPr>
            <a:cxnSpLocks/>
          </p:cNvCxnSpPr>
          <p:nvPr/>
        </p:nvCxnSpPr>
        <p:spPr>
          <a:xfrm flipV="1">
            <a:off x="2194891" y="3423988"/>
            <a:ext cx="0" cy="84620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25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906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单表置换密码</a:t>
            </a:r>
            <a:r>
              <a:rPr lang="zh-CN" altLang="en-US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Monoalphabetic Substitution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506001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321839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435651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A04CBD2-04A3-4A2A-8D82-3730056175F6}"/>
              </a:ext>
            </a:extLst>
          </p:cNvPr>
          <p:cNvGrpSpPr/>
          <p:nvPr/>
        </p:nvGrpSpPr>
        <p:grpSpPr>
          <a:xfrm>
            <a:off x="7705299" y="1067773"/>
            <a:ext cx="1563248" cy="605316"/>
            <a:chOff x="7705299" y="1067773"/>
            <a:chExt cx="1563248" cy="60531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C589C1-ED14-4BD5-A948-F57D8F5DFD24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22C4EA-D514-4C9A-8A60-01B5363B31E5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69ECFA8A-BEDF-4EF1-A2F2-92E49821D046}"/>
              </a:ext>
            </a:extLst>
          </p:cNvPr>
          <p:cNvSpPr/>
          <p:nvPr/>
        </p:nvSpPr>
        <p:spPr>
          <a:xfrm>
            <a:off x="9303400" y="1013322"/>
            <a:ext cx="267607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dqaekbolhiuzvtpjgmsnwcrxyf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FBA7F6-BF25-475E-A1C0-4C76DA5B691F}"/>
              </a:ext>
            </a:extLst>
          </p:cNvPr>
          <p:cNvSpPr/>
          <p:nvPr/>
        </p:nvSpPr>
        <p:spPr>
          <a:xfrm>
            <a:off x="8163230" y="1298605"/>
            <a:ext cx="49564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1200" dirty="0">
                <a:solidFill>
                  <a:schemeClr val="bg2">
                    <a:lumMod val="9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abcdefghijklmnopqrstuvwxyz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15787E-8CF9-4A42-A288-7C0BDACAB1D8}"/>
              </a:ext>
            </a:extLst>
          </p:cNvPr>
          <p:cNvSpPr/>
          <p:nvPr/>
        </p:nvSpPr>
        <p:spPr>
          <a:xfrm>
            <a:off x="1926929" y="284422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4F7C769-92D8-4818-9072-15D59E1F5FDB}"/>
              </a:ext>
            </a:extLst>
          </p:cNvPr>
          <p:cNvCxnSpPr>
            <a:cxnSpLocks/>
          </p:cNvCxnSpPr>
          <p:nvPr/>
        </p:nvCxnSpPr>
        <p:spPr>
          <a:xfrm flipV="1">
            <a:off x="2194891" y="3423988"/>
            <a:ext cx="0" cy="84620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20FDD61-0068-4CCC-A754-F460CE3F9029}"/>
              </a:ext>
            </a:extLst>
          </p:cNvPr>
          <p:cNvSpPr/>
          <p:nvPr/>
        </p:nvSpPr>
        <p:spPr>
          <a:xfrm>
            <a:off x="11185955" y="1027739"/>
            <a:ext cx="104776" cy="6423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838360-8685-4F6B-AE48-4B80E7225E57}"/>
              </a:ext>
            </a:extLst>
          </p:cNvPr>
          <p:cNvCxnSpPr>
            <a:cxnSpLocks/>
          </p:cNvCxnSpPr>
          <p:nvPr/>
        </p:nvCxnSpPr>
        <p:spPr>
          <a:xfrm flipV="1">
            <a:off x="2194891" y="1838081"/>
            <a:ext cx="8991064" cy="100614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97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467</Words>
  <Application>Microsoft Office PowerPoint</Application>
  <PresentationFormat>宽屏</PresentationFormat>
  <Paragraphs>163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Gen Jyuu Gothic Bold</vt:lpstr>
      <vt:lpstr>Gen Jyuu Gothic Normal</vt:lpstr>
      <vt:lpstr>等线</vt:lpstr>
      <vt:lpstr>等线 Light</vt:lpstr>
      <vt:lpstr>Arial</vt:lpstr>
      <vt:lpstr>Source Code Variable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49</cp:revision>
  <dcterms:created xsi:type="dcterms:W3CDTF">2019-03-04T09:06:48Z</dcterms:created>
  <dcterms:modified xsi:type="dcterms:W3CDTF">2019-03-05T08:00:09Z</dcterms:modified>
</cp:coreProperties>
</file>