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3" r:id="rId4"/>
    <p:sldId id="302" r:id="rId5"/>
    <p:sldId id="264" r:id="rId6"/>
    <p:sldId id="299" r:id="rId7"/>
    <p:sldId id="300" r:id="rId8"/>
    <p:sldId id="301" r:id="rId9"/>
    <p:sldId id="265" r:id="rId10"/>
    <p:sldId id="266" r:id="rId11"/>
    <p:sldId id="267" r:id="rId12"/>
    <p:sldId id="268" r:id="rId13"/>
    <p:sldId id="269" r:id="rId14"/>
    <p:sldId id="294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B0F0"/>
    <a:srgbClr val="FF0101"/>
    <a:srgbClr val="018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BE75C-B9F5-4B36-A629-804FCF431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DEDC9-1A89-4424-9F57-5AEB66A8E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FC73B-61FF-46CA-B8FE-92F2E561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D5925-2A4F-4FC5-B380-DE592B15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9B628-0263-40A6-B391-D85FB1A0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532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39AC8-452F-4C17-866E-DED52B71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9ECB67-85B7-469B-A550-F4FEFAB3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D7CB4-D573-42B6-85AA-694343F4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68F42-6497-4E23-B65B-CF6991CF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8965A-2AC0-419D-A3BC-AE3D1E5E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721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773150-121B-48C0-8B6E-C3E674169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1F429B-4D0E-4C24-8770-C78A9482C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0F01F-9725-40FD-8164-BFB280B0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63D4F-1999-487C-9C89-0E830110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118F5-B964-4FEB-B226-C14BCBF7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348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2BEA7-3E66-4DD9-AB04-F7CFD399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609D6-FA1E-4C9D-BABE-89B62D7AD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99AB5C-B399-4830-AA08-2857F873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A5EC5-F4AD-4FCD-B14C-F0575CEB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7B7D0-EEB0-4694-9772-765AEABB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265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B8457-9F87-4325-8521-1304F092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F039A1-BA56-43D0-AD10-ADE1EBCA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99ABF-1216-42CC-9E12-0915F2BB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2B1AF-7913-4267-9576-F58607E7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816E8-F75E-4610-8EDD-FEE992FD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46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16969-477C-4F9D-973F-639790E5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3AB64-78C1-447E-909B-9CD29040E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6E5909-ED37-4DF4-BFF3-EEB62A33D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295267-DA89-4CFD-A53A-F41CF31D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DAB75B-F3D8-4300-AA97-CA6D2320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80852B-923E-4810-B43F-5D456874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60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6D29C-22AC-44AA-B378-08B802B1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42A7F3-1501-49CF-BF56-577BFB70E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92F930-65D2-4A42-ACE8-C079895F7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DB2B38-F300-44F6-849B-8E4437BE8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B004A8-9209-4864-8441-069CDEFD0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8E2FE4-7B79-4CDB-87C9-EAED98B1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01A3A3-A3BF-459B-8D8B-C56D535B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7D0131-2891-4256-B927-DBAE5489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0CC65-2003-43D6-B8DD-38E0D36B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77EF56-83A4-4C29-BA25-F34E56DD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CE33C9-639B-4472-9AC0-7D2F944D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1F0DD3-D7F5-4857-B91A-F01BF923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980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0C828A-525E-40C2-A126-AC472936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2DDCAD-0175-4638-9A25-D9FDA95D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60EDF2-AF5A-427B-8C59-593D7157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90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C7846-4A19-4380-9C68-7A01B133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38286-EE77-4568-91F0-4524581FB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3E9E24-8DAB-46EA-8E47-075C2B5B3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EAF85F-75AD-44F8-A60C-FEA28FF5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7E53D-A109-4929-A134-0A8AA7E6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C733EA-F557-4DDF-B8C5-7DC8C9B3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04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8F261-E53E-427D-BF46-8AA21BE4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90F828-6864-4049-969D-EB2F07696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A7CF7E-ED98-47D7-8518-039A50263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AD39B5-F3A9-46CD-95AA-B691D7DE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0ABE62-0FDE-4452-83A3-58C58122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03A63-9702-4479-ADFD-1C86FA19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050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58C185-AADD-4328-B0E7-F4151469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D40CAD-C210-4BC3-B9BB-F63AA3B9B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026EB-7D80-4A2F-BEC4-558815E94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13515-5CA9-436E-BC89-01B23C1343DC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A94D3-F65D-4632-9BEA-4DC89D23F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A0BD0-30BC-4CFF-9D88-E2ECB93F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45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3523562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2339400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2453212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428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ECB87A2-DB87-4446-949F-E7F1106D67AE}"/>
              </a:ext>
            </a:extLst>
          </p:cNvPr>
          <p:cNvSpPr/>
          <p:nvPr/>
        </p:nvSpPr>
        <p:spPr>
          <a:xfrm>
            <a:off x="10804560" y="1013322"/>
            <a:ext cx="646331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2248436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1064274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1178086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939747"/>
              </p:ext>
            </p:extLst>
          </p:nvPr>
        </p:nvGraphicFramePr>
        <p:xfrm>
          <a:off x="8565722" y="2347542"/>
          <a:ext cx="3136920" cy="314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4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624937"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8637861" y="2320813"/>
            <a:ext cx="4650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40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DBCA27-77F6-4E27-A8D1-DA365FD1093E}"/>
              </a:ext>
            </a:extLst>
          </p:cNvPr>
          <p:cNvGrpSpPr/>
          <p:nvPr/>
        </p:nvGrpSpPr>
        <p:grpSpPr>
          <a:xfrm>
            <a:off x="8791120" y="1067773"/>
            <a:ext cx="1563248" cy="605316"/>
            <a:chOff x="7705299" y="1067773"/>
            <a:chExt cx="1563248" cy="6053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8D0249-FBA0-46C5-91F4-A9962D6DE00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384C36-F663-4AFB-8095-52CC10E9FB4D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3F7190-7D19-422B-9B69-BD1E0E195AF0}"/>
              </a:ext>
            </a:extLst>
          </p:cNvPr>
          <p:cNvCxnSpPr>
            <a:cxnSpLocks/>
          </p:cNvCxnSpPr>
          <p:nvPr/>
        </p:nvCxnSpPr>
        <p:spPr>
          <a:xfrm>
            <a:off x="11124742" y="1794616"/>
            <a:ext cx="0" cy="3675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306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ECB87A2-DB87-4446-949F-E7F1106D67AE}"/>
              </a:ext>
            </a:extLst>
          </p:cNvPr>
          <p:cNvSpPr/>
          <p:nvPr/>
        </p:nvSpPr>
        <p:spPr>
          <a:xfrm>
            <a:off x="10804560" y="1013322"/>
            <a:ext cx="646331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2248436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1064274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1178086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/>
        </p:nvGraphicFramePr>
        <p:xfrm>
          <a:off x="8565722" y="2347542"/>
          <a:ext cx="3136920" cy="314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4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624937"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8637861" y="2320813"/>
            <a:ext cx="4650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40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DBCA27-77F6-4E27-A8D1-DA365FD1093E}"/>
              </a:ext>
            </a:extLst>
          </p:cNvPr>
          <p:cNvGrpSpPr/>
          <p:nvPr/>
        </p:nvGrpSpPr>
        <p:grpSpPr>
          <a:xfrm>
            <a:off x="8791120" y="1067773"/>
            <a:ext cx="1563248" cy="605316"/>
            <a:chOff x="7705299" y="1067773"/>
            <a:chExt cx="1563248" cy="6053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8D0249-FBA0-46C5-91F4-A9962D6DE00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384C36-F663-4AFB-8095-52CC10E9FB4D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3F7190-7D19-422B-9B69-BD1E0E195AF0}"/>
              </a:ext>
            </a:extLst>
          </p:cNvPr>
          <p:cNvCxnSpPr>
            <a:cxnSpLocks/>
          </p:cNvCxnSpPr>
          <p:nvPr/>
        </p:nvCxnSpPr>
        <p:spPr>
          <a:xfrm>
            <a:off x="11124742" y="1794616"/>
            <a:ext cx="0" cy="3675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5CFE7D1-1680-4309-9CFF-949AF9F251FF}"/>
              </a:ext>
            </a:extLst>
          </p:cNvPr>
          <p:cNvSpPr/>
          <p:nvPr/>
        </p:nvSpPr>
        <p:spPr>
          <a:xfrm>
            <a:off x="1938231" y="3554701"/>
            <a:ext cx="3640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055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ECB87A2-DB87-4446-949F-E7F1106D67AE}"/>
              </a:ext>
            </a:extLst>
          </p:cNvPr>
          <p:cNvSpPr/>
          <p:nvPr/>
        </p:nvSpPr>
        <p:spPr>
          <a:xfrm>
            <a:off x="10804560" y="1013322"/>
            <a:ext cx="646331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2248436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1064274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1178086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/>
        </p:nvGraphicFramePr>
        <p:xfrm>
          <a:off x="8565722" y="2347542"/>
          <a:ext cx="3136920" cy="314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4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624937"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8637861" y="2320813"/>
            <a:ext cx="4650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40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DBCA27-77F6-4E27-A8D1-DA365FD1093E}"/>
              </a:ext>
            </a:extLst>
          </p:cNvPr>
          <p:cNvGrpSpPr/>
          <p:nvPr/>
        </p:nvGrpSpPr>
        <p:grpSpPr>
          <a:xfrm>
            <a:off x="8791120" y="1067773"/>
            <a:ext cx="1563248" cy="605316"/>
            <a:chOff x="7705299" y="1067773"/>
            <a:chExt cx="1563248" cy="6053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8D0249-FBA0-46C5-91F4-A9962D6DE00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384C36-F663-4AFB-8095-52CC10E9FB4D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3F7190-7D19-422B-9B69-BD1E0E195AF0}"/>
              </a:ext>
            </a:extLst>
          </p:cNvPr>
          <p:cNvCxnSpPr>
            <a:cxnSpLocks/>
          </p:cNvCxnSpPr>
          <p:nvPr/>
        </p:nvCxnSpPr>
        <p:spPr>
          <a:xfrm>
            <a:off x="11124742" y="1794616"/>
            <a:ext cx="0" cy="3675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5CFE7D1-1680-4309-9CFF-949AF9F251FF}"/>
              </a:ext>
            </a:extLst>
          </p:cNvPr>
          <p:cNvSpPr/>
          <p:nvPr/>
        </p:nvSpPr>
        <p:spPr>
          <a:xfrm>
            <a:off x="1444507" y="3554701"/>
            <a:ext cx="46281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yi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ng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ba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lloons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59D6590-647C-4765-923E-2B2F6F55294E}"/>
              </a:ext>
            </a:extLst>
          </p:cNvPr>
          <p:cNvCxnSpPr>
            <a:cxnSpLocks/>
          </p:cNvCxnSpPr>
          <p:nvPr/>
        </p:nvCxnSpPr>
        <p:spPr>
          <a:xfrm>
            <a:off x="4529271" y="4108604"/>
            <a:ext cx="42729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466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ECB87A2-DB87-4446-949F-E7F1106D67AE}"/>
              </a:ext>
            </a:extLst>
          </p:cNvPr>
          <p:cNvSpPr/>
          <p:nvPr/>
        </p:nvSpPr>
        <p:spPr>
          <a:xfrm>
            <a:off x="10804560" y="1013322"/>
            <a:ext cx="646331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2248436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1064274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1178086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/>
        </p:nvGraphicFramePr>
        <p:xfrm>
          <a:off x="8565722" y="2347542"/>
          <a:ext cx="3136920" cy="314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4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624937"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8637861" y="2320813"/>
            <a:ext cx="4650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40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DBCA27-77F6-4E27-A8D1-DA365FD1093E}"/>
              </a:ext>
            </a:extLst>
          </p:cNvPr>
          <p:cNvGrpSpPr/>
          <p:nvPr/>
        </p:nvGrpSpPr>
        <p:grpSpPr>
          <a:xfrm>
            <a:off x="8791120" y="1067773"/>
            <a:ext cx="1563248" cy="605316"/>
            <a:chOff x="7705299" y="1067773"/>
            <a:chExt cx="1563248" cy="6053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8D0249-FBA0-46C5-91F4-A9962D6DE00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384C36-F663-4AFB-8095-52CC10E9FB4D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3F7190-7D19-422B-9B69-BD1E0E195AF0}"/>
              </a:ext>
            </a:extLst>
          </p:cNvPr>
          <p:cNvCxnSpPr>
            <a:cxnSpLocks/>
          </p:cNvCxnSpPr>
          <p:nvPr/>
        </p:nvCxnSpPr>
        <p:spPr>
          <a:xfrm>
            <a:off x="11124742" y="1794616"/>
            <a:ext cx="0" cy="3675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5CFE7D1-1680-4309-9CFF-949AF9F251FF}"/>
              </a:ext>
            </a:extLst>
          </p:cNvPr>
          <p:cNvSpPr/>
          <p:nvPr/>
        </p:nvSpPr>
        <p:spPr>
          <a:xfrm>
            <a:off x="1197645" y="3554701"/>
            <a:ext cx="5121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yi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ng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ba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lx loons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186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ECB87A2-DB87-4446-949F-E7F1106D67AE}"/>
              </a:ext>
            </a:extLst>
          </p:cNvPr>
          <p:cNvSpPr/>
          <p:nvPr/>
        </p:nvSpPr>
        <p:spPr>
          <a:xfrm>
            <a:off x="10804560" y="1013322"/>
            <a:ext cx="646331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2248436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1064274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1178086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/>
        </p:nvGraphicFramePr>
        <p:xfrm>
          <a:off x="8565722" y="2347542"/>
          <a:ext cx="3136920" cy="314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4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624937"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8637861" y="2320813"/>
            <a:ext cx="4650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40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DBCA27-77F6-4E27-A8D1-DA365FD1093E}"/>
              </a:ext>
            </a:extLst>
          </p:cNvPr>
          <p:cNvGrpSpPr/>
          <p:nvPr/>
        </p:nvGrpSpPr>
        <p:grpSpPr>
          <a:xfrm>
            <a:off x="8791120" y="1067773"/>
            <a:ext cx="1563248" cy="605316"/>
            <a:chOff x="7705299" y="1067773"/>
            <a:chExt cx="1563248" cy="6053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8D0249-FBA0-46C5-91F4-A9962D6DE00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384C36-F663-4AFB-8095-52CC10E9FB4D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3F7190-7D19-422B-9B69-BD1E0E195AF0}"/>
              </a:ext>
            </a:extLst>
          </p:cNvPr>
          <p:cNvCxnSpPr>
            <a:cxnSpLocks/>
          </p:cNvCxnSpPr>
          <p:nvPr/>
        </p:nvCxnSpPr>
        <p:spPr>
          <a:xfrm>
            <a:off x="11124742" y="1794616"/>
            <a:ext cx="0" cy="3675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5CFE7D1-1680-4309-9CFF-949AF9F251FF}"/>
              </a:ext>
            </a:extLst>
          </p:cNvPr>
          <p:cNvSpPr/>
          <p:nvPr/>
        </p:nvSpPr>
        <p:spPr>
          <a:xfrm>
            <a:off x="1178086" y="3554701"/>
            <a:ext cx="586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yi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ng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ba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lx lo on s 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F1FC209-D181-4B84-B6DF-1D5DDC558F66}"/>
              </a:ext>
            </a:extLst>
          </p:cNvPr>
          <p:cNvCxnSpPr>
            <a:cxnSpLocks/>
          </p:cNvCxnSpPr>
          <p:nvPr/>
        </p:nvCxnSpPr>
        <p:spPr>
          <a:xfrm>
            <a:off x="6460708" y="4108604"/>
            <a:ext cx="42729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827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ECB87A2-DB87-4446-949F-E7F1106D67AE}"/>
              </a:ext>
            </a:extLst>
          </p:cNvPr>
          <p:cNvSpPr/>
          <p:nvPr/>
        </p:nvSpPr>
        <p:spPr>
          <a:xfrm>
            <a:off x="10804560" y="1013322"/>
            <a:ext cx="646331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2248436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1064274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1178086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/>
        </p:nvGraphicFramePr>
        <p:xfrm>
          <a:off x="8565722" y="2347542"/>
          <a:ext cx="3136920" cy="314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4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624937"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8637861" y="2320813"/>
            <a:ext cx="4650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40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DBCA27-77F6-4E27-A8D1-DA365FD1093E}"/>
              </a:ext>
            </a:extLst>
          </p:cNvPr>
          <p:cNvGrpSpPr/>
          <p:nvPr/>
        </p:nvGrpSpPr>
        <p:grpSpPr>
          <a:xfrm>
            <a:off x="8791120" y="1067773"/>
            <a:ext cx="1563248" cy="605316"/>
            <a:chOff x="7705299" y="1067773"/>
            <a:chExt cx="1563248" cy="6053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8D0249-FBA0-46C5-91F4-A9962D6DE00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384C36-F663-4AFB-8095-52CC10E9FB4D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3F7190-7D19-422B-9B69-BD1E0E195AF0}"/>
              </a:ext>
            </a:extLst>
          </p:cNvPr>
          <p:cNvCxnSpPr>
            <a:cxnSpLocks/>
          </p:cNvCxnSpPr>
          <p:nvPr/>
        </p:nvCxnSpPr>
        <p:spPr>
          <a:xfrm>
            <a:off x="11124742" y="1794616"/>
            <a:ext cx="0" cy="3675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5CFE7D1-1680-4309-9CFF-949AF9F251FF}"/>
              </a:ext>
            </a:extLst>
          </p:cNvPr>
          <p:cNvSpPr/>
          <p:nvPr/>
        </p:nvSpPr>
        <p:spPr>
          <a:xfrm>
            <a:off x="1178086" y="3554701"/>
            <a:ext cx="586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yi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ng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ba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lx lo on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sx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ECB87A2-DB87-4446-949F-E7F1106D67AE}"/>
              </a:ext>
            </a:extLst>
          </p:cNvPr>
          <p:cNvSpPr/>
          <p:nvPr/>
        </p:nvSpPr>
        <p:spPr>
          <a:xfrm>
            <a:off x="10804560" y="1013322"/>
            <a:ext cx="646331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2248436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1064274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1178086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/>
        </p:nvGraphicFramePr>
        <p:xfrm>
          <a:off x="8565722" y="2347542"/>
          <a:ext cx="3136920" cy="314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4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624937"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8637861" y="2320813"/>
            <a:ext cx="4650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40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DBCA27-77F6-4E27-A8D1-DA365FD1093E}"/>
              </a:ext>
            </a:extLst>
          </p:cNvPr>
          <p:cNvGrpSpPr/>
          <p:nvPr/>
        </p:nvGrpSpPr>
        <p:grpSpPr>
          <a:xfrm>
            <a:off x="8791120" y="1067773"/>
            <a:ext cx="1563248" cy="605316"/>
            <a:chOff x="7705299" y="1067773"/>
            <a:chExt cx="1563248" cy="6053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8D0249-FBA0-46C5-91F4-A9962D6DE00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384C36-F663-4AFB-8095-52CC10E9FB4D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3F7190-7D19-422B-9B69-BD1E0E195AF0}"/>
              </a:ext>
            </a:extLst>
          </p:cNvPr>
          <p:cNvCxnSpPr>
            <a:cxnSpLocks/>
          </p:cNvCxnSpPr>
          <p:nvPr/>
        </p:nvCxnSpPr>
        <p:spPr>
          <a:xfrm>
            <a:off x="11124742" y="1794616"/>
            <a:ext cx="0" cy="3675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5CFE7D1-1680-4309-9CFF-949AF9F251FF}"/>
              </a:ext>
            </a:extLst>
          </p:cNvPr>
          <p:cNvSpPr/>
          <p:nvPr/>
        </p:nvSpPr>
        <p:spPr>
          <a:xfrm>
            <a:off x="1178086" y="3007770"/>
            <a:ext cx="586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yi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ng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ba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lx lo on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sx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134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ECB87A2-DB87-4446-949F-E7F1106D67AE}"/>
              </a:ext>
            </a:extLst>
          </p:cNvPr>
          <p:cNvSpPr/>
          <p:nvPr/>
        </p:nvSpPr>
        <p:spPr>
          <a:xfrm>
            <a:off x="10804560" y="1013322"/>
            <a:ext cx="646331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2248436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1064274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1178086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/>
        </p:nvGraphicFramePr>
        <p:xfrm>
          <a:off x="8565722" y="2347542"/>
          <a:ext cx="3136920" cy="314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4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624937"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8637861" y="2320813"/>
            <a:ext cx="4650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40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DBCA27-77F6-4E27-A8D1-DA365FD1093E}"/>
              </a:ext>
            </a:extLst>
          </p:cNvPr>
          <p:cNvGrpSpPr/>
          <p:nvPr/>
        </p:nvGrpSpPr>
        <p:grpSpPr>
          <a:xfrm>
            <a:off x="8791120" y="1067773"/>
            <a:ext cx="1563248" cy="605316"/>
            <a:chOff x="7705299" y="1067773"/>
            <a:chExt cx="1563248" cy="6053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8D0249-FBA0-46C5-91F4-A9962D6DE00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384C36-F663-4AFB-8095-52CC10E9FB4D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3F7190-7D19-422B-9B69-BD1E0E195AF0}"/>
              </a:ext>
            </a:extLst>
          </p:cNvPr>
          <p:cNvCxnSpPr>
            <a:cxnSpLocks/>
          </p:cNvCxnSpPr>
          <p:nvPr/>
        </p:nvCxnSpPr>
        <p:spPr>
          <a:xfrm>
            <a:off x="11124742" y="1794616"/>
            <a:ext cx="0" cy="3675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5CFE7D1-1680-4309-9CFF-949AF9F251FF}"/>
              </a:ext>
            </a:extLst>
          </p:cNvPr>
          <p:cNvSpPr/>
          <p:nvPr/>
        </p:nvSpPr>
        <p:spPr>
          <a:xfrm>
            <a:off x="1178086" y="3007770"/>
            <a:ext cx="586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yi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ng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ba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lx lo on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sx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9B7C0FF-61C6-4A3C-89DD-EF5AC6CC867C}"/>
              </a:ext>
            </a:extLst>
          </p:cNvPr>
          <p:cNvCxnSpPr>
            <a:cxnSpLocks/>
          </p:cNvCxnSpPr>
          <p:nvPr/>
        </p:nvCxnSpPr>
        <p:spPr>
          <a:xfrm>
            <a:off x="1324598" y="3592545"/>
            <a:ext cx="427290" cy="0"/>
          </a:xfrm>
          <a:prstGeom prst="straightConnector1">
            <a:avLst/>
          </a:prstGeom>
          <a:ln w="76200">
            <a:gradFill flip="none" rotWithShape="1">
              <a:gsLst>
                <a:gs pos="26000">
                  <a:srgbClr val="00B0F0"/>
                </a:gs>
                <a:gs pos="61000">
                  <a:srgbClr val="FFC000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4E1ACFB5-0A0E-4E51-9995-0FE4F136BD14}"/>
              </a:ext>
            </a:extLst>
          </p:cNvPr>
          <p:cNvSpPr/>
          <p:nvPr/>
        </p:nvSpPr>
        <p:spPr>
          <a:xfrm>
            <a:off x="9169584" y="3592545"/>
            <a:ext cx="646331" cy="64231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5C5833C-5713-4AC3-842A-5294E6CE8DEA}"/>
              </a:ext>
            </a:extLst>
          </p:cNvPr>
          <p:cNvSpPr/>
          <p:nvPr/>
        </p:nvSpPr>
        <p:spPr>
          <a:xfrm>
            <a:off x="8551246" y="4225529"/>
            <a:ext cx="646331" cy="64231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467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ECB87A2-DB87-4446-949F-E7F1106D67AE}"/>
              </a:ext>
            </a:extLst>
          </p:cNvPr>
          <p:cNvSpPr/>
          <p:nvPr/>
        </p:nvSpPr>
        <p:spPr>
          <a:xfrm>
            <a:off x="10804560" y="1013322"/>
            <a:ext cx="646331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2248436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1064274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1178086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/>
        </p:nvGraphicFramePr>
        <p:xfrm>
          <a:off x="8565722" y="2347542"/>
          <a:ext cx="3136920" cy="314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4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624937"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8637861" y="2320813"/>
            <a:ext cx="4650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40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DBCA27-77F6-4E27-A8D1-DA365FD1093E}"/>
              </a:ext>
            </a:extLst>
          </p:cNvPr>
          <p:cNvGrpSpPr/>
          <p:nvPr/>
        </p:nvGrpSpPr>
        <p:grpSpPr>
          <a:xfrm>
            <a:off x="8791120" y="1067773"/>
            <a:ext cx="1563248" cy="605316"/>
            <a:chOff x="7705299" y="1067773"/>
            <a:chExt cx="1563248" cy="6053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8D0249-FBA0-46C5-91F4-A9962D6DE00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384C36-F663-4AFB-8095-52CC10E9FB4D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3F7190-7D19-422B-9B69-BD1E0E195AF0}"/>
              </a:ext>
            </a:extLst>
          </p:cNvPr>
          <p:cNvCxnSpPr>
            <a:cxnSpLocks/>
          </p:cNvCxnSpPr>
          <p:nvPr/>
        </p:nvCxnSpPr>
        <p:spPr>
          <a:xfrm>
            <a:off x="11124742" y="1794616"/>
            <a:ext cx="0" cy="3675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5CFE7D1-1680-4309-9CFF-949AF9F251FF}"/>
              </a:ext>
            </a:extLst>
          </p:cNvPr>
          <p:cNvSpPr/>
          <p:nvPr/>
        </p:nvSpPr>
        <p:spPr>
          <a:xfrm>
            <a:off x="1178086" y="3007770"/>
            <a:ext cx="586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 yi ng ba lx lo on sx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9B7C0FF-61C6-4A3C-89DD-EF5AC6CC867C}"/>
              </a:ext>
            </a:extLst>
          </p:cNvPr>
          <p:cNvCxnSpPr>
            <a:cxnSpLocks/>
          </p:cNvCxnSpPr>
          <p:nvPr/>
        </p:nvCxnSpPr>
        <p:spPr>
          <a:xfrm>
            <a:off x="1324598" y="3592545"/>
            <a:ext cx="427290" cy="0"/>
          </a:xfrm>
          <a:prstGeom prst="straightConnector1">
            <a:avLst/>
          </a:prstGeom>
          <a:ln w="76200">
            <a:gradFill flip="none" rotWithShape="1">
              <a:gsLst>
                <a:gs pos="26000">
                  <a:srgbClr val="00B0F0"/>
                </a:gs>
                <a:gs pos="61000">
                  <a:srgbClr val="FFC000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4E1ACFB5-0A0E-4E51-9995-0FE4F136BD14}"/>
              </a:ext>
            </a:extLst>
          </p:cNvPr>
          <p:cNvSpPr/>
          <p:nvPr/>
        </p:nvSpPr>
        <p:spPr>
          <a:xfrm>
            <a:off x="8567419" y="3592545"/>
            <a:ext cx="646331" cy="64231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5C5833C-5713-4AC3-842A-5294E6CE8DEA}"/>
              </a:ext>
            </a:extLst>
          </p:cNvPr>
          <p:cNvSpPr/>
          <p:nvPr/>
        </p:nvSpPr>
        <p:spPr>
          <a:xfrm>
            <a:off x="9169584" y="4225529"/>
            <a:ext cx="646331" cy="64231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817B3C1-C662-42FD-80C8-F98F3C158024}"/>
              </a:ext>
            </a:extLst>
          </p:cNvPr>
          <p:cNvCxnSpPr>
            <a:cxnSpLocks/>
          </p:cNvCxnSpPr>
          <p:nvPr/>
        </p:nvCxnSpPr>
        <p:spPr>
          <a:xfrm>
            <a:off x="1538304" y="3697600"/>
            <a:ext cx="0" cy="41652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317349D-A0F5-4E26-B9CB-F080C3C4B77C}"/>
              </a:ext>
            </a:extLst>
          </p:cNvPr>
          <p:cNvSpPr/>
          <p:nvPr/>
        </p:nvSpPr>
        <p:spPr>
          <a:xfrm>
            <a:off x="1196748" y="4191185"/>
            <a:ext cx="925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ep 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435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ECB87A2-DB87-4446-949F-E7F1106D67AE}"/>
              </a:ext>
            </a:extLst>
          </p:cNvPr>
          <p:cNvSpPr/>
          <p:nvPr/>
        </p:nvSpPr>
        <p:spPr>
          <a:xfrm>
            <a:off x="10804560" y="1013322"/>
            <a:ext cx="646331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2248436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1064274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1178086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/>
        </p:nvGraphicFramePr>
        <p:xfrm>
          <a:off x="8565722" y="2347542"/>
          <a:ext cx="3136920" cy="314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4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624937"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8637861" y="2320813"/>
            <a:ext cx="4650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40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DBCA27-77F6-4E27-A8D1-DA365FD1093E}"/>
              </a:ext>
            </a:extLst>
          </p:cNvPr>
          <p:cNvGrpSpPr/>
          <p:nvPr/>
        </p:nvGrpSpPr>
        <p:grpSpPr>
          <a:xfrm>
            <a:off x="8791120" y="1067773"/>
            <a:ext cx="1563248" cy="605316"/>
            <a:chOff x="7705299" y="1067773"/>
            <a:chExt cx="1563248" cy="6053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8D0249-FBA0-46C5-91F4-A9962D6DE00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384C36-F663-4AFB-8095-52CC10E9FB4D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3F7190-7D19-422B-9B69-BD1E0E195AF0}"/>
              </a:ext>
            </a:extLst>
          </p:cNvPr>
          <p:cNvCxnSpPr>
            <a:cxnSpLocks/>
          </p:cNvCxnSpPr>
          <p:nvPr/>
        </p:nvCxnSpPr>
        <p:spPr>
          <a:xfrm>
            <a:off x="11124742" y="1794616"/>
            <a:ext cx="0" cy="3675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5CFE7D1-1680-4309-9CFF-949AF9F251FF}"/>
              </a:ext>
            </a:extLst>
          </p:cNvPr>
          <p:cNvSpPr/>
          <p:nvPr/>
        </p:nvSpPr>
        <p:spPr>
          <a:xfrm>
            <a:off x="1178086" y="3007770"/>
            <a:ext cx="586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 yi ng ba lx lo on sx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9B7C0FF-61C6-4A3C-89DD-EF5AC6CC867C}"/>
              </a:ext>
            </a:extLst>
          </p:cNvPr>
          <p:cNvCxnSpPr>
            <a:cxnSpLocks/>
          </p:cNvCxnSpPr>
          <p:nvPr/>
        </p:nvCxnSpPr>
        <p:spPr>
          <a:xfrm>
            <a:off x="1324598" y="3592545"/>
            <a:ext cx="427290" cy="0"/>
          </a:xfrm>
          <a:prstGeom prst="straightConnector1">
            <a:avLst/>
          </a:prstGeom>
          <a:ln w="76200">
            <a:gradFill flip="none" rotWithShape="1">
              <a:gsLst>
                <a:gs pos="26000">
                  <a:srgbClr val="00B0F0"/>
                </a:gs>
                <a:gs pos="61000">
                  <a:srgbClr val="FFC000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317349D-A0F5-4E26-B9CB-F080C3C4B77C}"/>
              </a:ext>
            </a:extLst>
          </p:cNvPr>
          <p:cNvSpPr/>
          <p:nvPr/>
        </p:nvSpPr>
        <p:spPr>
          <a:xfrm>
            <a:off x="1196748" y="4191185"/>
            <a:ext cx="925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ep 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758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3523562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2339400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2453212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ADE2CD0-5905-41AA-B377-3379D94BF6F6}"/>
              </a:ext>
            </a:extLst>
          </p:cNvPr>
          <p:cNvSpPr/>
          <p:nvPr/>
        </p:nvSpPr>
        <p:spPr>
          <a:xfrm>
            <a:off x="5860937" y="3616255"/>
            <a:ext cx="27075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zh-CN" sz="24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monarchy</a:t>
            </a:r>
            <a:endParaRPr lang="zh-CN" altLang="en-US" sz="24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9C953A0-5586-42E7-9FBB-E0CA80D511D5}"/>
              </a:ext>
            </a:extLst>
          </p:cNvPr>
          <p:cNvSpPr txBox="1"/>
          <p:nvPr/>
        </p:nvSpPr>
        <p:spPr>
          <a:xfrm>
            <a:off x="4216063" y="3893254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Chosen keyword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44A742-669F-401B-8760-2E2764CC6A76}"/>
              </a:ext>
            </a:extLst>
          </p:cNvPr>
          <p:cNvSpPr txBox="1"/>
          <p:nvPr/>
        </p:nvSpPr>
        <p:spPr>
          <a:xfrm>
            <a:off x="4603989" y="35700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Monospace Regu" panose="02070309020205020404" pitchFamily="49" charset="-128"/>
                <a:ea typeface="Gen Jyuu Gothic Monospace Regu" panose="02070309020205020404" pitchFamily="49" charset="-128"/>
                <a:cs typeface="Gen Jyuu Gothic Monospace Regu" panose="02070309020205020404" pitchFamily="49" charset="-128"/>
              </a:rPr>
              <a:t>选定关键词</a:t>
            </a:r>
          </a:p>
        </p:txBody>
      </p:sp>
    </p:spTree>
    <p:extLst>
      <p:ext uri="{BB962C8B-B14F-4D97-AF65-F5344CB8AC3E}">
        <p14:creationId xmlns:p14="http://schemas.microsoft.com/office/powerpoint/2010/main" val="2461461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ECB87A2-DB87-4446-949F-E7F1106D67AE}"/>
              </a:ext>
            </a:extLst>
          </p:cNvPr>
          <p:cNvSpPr/>
          <p:nvPr/>
        </p:nvSpPr>
        <p:spPr>
          <a:xfrm>
            <a:off x="10804560" y="1013322"/>
            <a:ext cx="646331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2248436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1064274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1178086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/>
        </p:nvGraphicFramePr>
        <p:xfrm>
          <a:off x="8565722" y="2347542"/>
          <a:ext cx="3136920" cy="314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4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624937"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8637861" y="2320813"/>
            <a:ext cx="4650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40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DBCA27-77F6-4E27-A8D1-DA365FD1093E}"/>
              </a:ext>
            </a:extLst>
          </p:cNvPr>
          <p:cNvGrpSpPr/>
          <p:nvPr/>
        </p:nvGrpSpPr>
        <p:grpSpPr>
          <a:xfrm>
            <a:off x="8791120" y="1067773"/>
            <a:ext cx="1563248" cy="605316"/>
            <a:chOff x="7705299" y="1067773"/>
            <a:chExt cx="1563248" cy="6053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8D0249-FBA0-46C5-91F4-A9962D6DE00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384C36-F663-4AFB-8095-52CC10E9FB4D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3F7190-7D19-422B-9B69-BD1E0E195AF0}"/>
              </a:ext>
            </a:extLst>
          </p:cNvPr>
          <p:cNvCxnSpPr>
            <a:cxnSpLocks/>
          </p:cNvCxnSpPr>
          <p:nvPr/>
        </p:nvCxnSpPr>
        <p:spPr>
          <a:xfrm>
            <a:off x="11124742" y="1794616"/>
            <a:ext cx="0" cy="3675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5CFE7D1-1680-4309-9CFF-949AF9F251FF}"/>
              </a:ext>
            </a:extLst>
          </p:cNvPr>
          <p:cNvSpPr/>
          <p:nvPr/>
        </p:nvSpPr>
        <p:spPr>
          <a:xfrm>
            <a:off x="1178086" y="3007770"/>
            <a:ext cx="586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 yi ng ba lx lo on sx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9B7C0FF-61C6-4A3C-89DD-EF5AC6CC867C}"/>
              </a:ext>
            </a:extLst>
          </p:cNvPr>
          <p:cNvCxnSpPr>
            <a:cxnSpLocks/>
          </p:cNvCxnSpPr>
          <p:nvPr/>
        </p:nvCxnSpPr>
        <p:spPr>
          <a:xfrm>
            <a:off x="2034791" y="3592545"/>
            <a:ext cx="427290" cy="0"/>
          </a:xfrm>
          <a:prstGeom prst="straightConnector1">
            <a:avLst/>
          </a:prstGeom>
          <a:ln w="76200">
            <a:gradFill flip="none" rotWithShape="1">
              <a:gsLst>
                <a:gs pos="26000">
                  <a:srgbClr val="00B0F0"/>
                </a:gs>
                <a:gs pos="61000">
                  <a:srgbClr val="FFC000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317349D-A0F5-4E26-B9CB-F080C3C4B77C}"/>
              </a:ext>
            </a:extLst>
          </p:cNvPr>
          <p:cNvSpPr/>
          <p:nvPr/>
        </p:nvSpPr>
        <p:spPr>
          <a:xfrm>
            <a:off x="1196748" y="4191185"/>
            <a:ext cx="925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ep 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3905089-D86C-40D8-B60F-437140320217}"/>
              </a:ext>
            </a:extLst>
          </p:cNvPr>
          <p:cNvSpPr/>
          <p:nvPr/>
        </p:nvSpPr>
        <p:spPr>
          <a:xfrm>
            <a:off x="9811016" y="2950230"/>
            <a:ext cx="646331" cy="64231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DA0FC90-B045-4E6D-9264-6AB956A83517}"/>
              </a:ext>
            </a:extLst>
          </p:cNvPr>
          <p:cNvSpPr/>
          <p:nvPr/>
        </p:nvSpPr>
        <p:spPr>
          <a:xfrm>
            <a:off x="10440203" y="3619274"/>
            <a:ext cx="646331" cy="64231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687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ECB87A2-DB87-4446-949F-E7F1106D67AE}"/>
              </a:ext>
            </a:extLst>
          </p:cNvPr>
          <p:cNvSpPr/>
          <p:nvPr/>
        </p:nvSpPr>
        <p:spPr>
          <a:xfrm>
            <a:off x="10804560" y="1013322"/>
            <a:ext cx="646331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2248436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1064274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1178086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/>
        </p:nvGraphicFramePr>
        <p:xfrm>
          <a:off x="8565722" y="2347542"/>
          <a:ext cx="3136920" cy="314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4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624937"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8637861" y="2320813"/>
            <a:ext cx="4650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40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DBCA27-77F6-4E27-A8D1-DA365FD1093E}"/>
              </a:ext>
            </a:extLst>
          </p:cNvPr>
          <p:cNvGrpSpPr/>
          <p:nvPr/>
        </p:nvGrpSpPr>
        <p:grpSpPr>
          <a:xfrm>
            <a:off x="8791120" y="1067773"/>
            <a:ext cx="1563248" cy="605316"/>
            <a:chOff x="7705299" y="1067773"/>
            <a:chExt cx="1563248" cy="6053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8D0249-FBA0-46C5-91F4-A9962D6DE00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384C36-F663-4AFB-8095-52CC10E9FB4D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3F7190-7D19-422B-9B69-BD1E0E195AF0}"/>
              </a:ext>
            </a:extLst>
          </p:cNvPr>
          <p:cNvCxnSpPr>
            <a:cxnSpLocks/>
          </p:cNvCxnSpPr>
          <p:nvPr/>
        </p:nvCxnSpPr>
        <p:spPr>
          <a:xfrm>
            <a:off x="11124742" y="1794616"/>
            <a:ext cx="0" cy="3675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5CFE7D1-1680-4309-9CFF-949AF9F251FF}"/>
              </a:ext>
            </a:extLst>
          </p:cNvPr>
          <p:cNvSpPr/>
          <p:nvPr/>
        </p:nvSpPr>
        <p:spPr>
          <a:xfrm>
            <a:off x="1178086" y="3007770"/>
            <a:ext cx="586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 yi ng ba lx lo on sx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9B7C0FF-61C6-4A3C-89DD-EF5AC6CC867C}"/>
              </a:ext>
            </a:extLst>
          </p:cNvPr>
          <p:cNvCxnSpPr>
            <a:cxnSpLocks/>
          </p:cNvCxnSpPr>
          <p:nvPr/>
        </p:nvCxnSpPr>
        <p:spPr>
          <a:xfrm>
            <a:off x="2034791" y="3592545"/>
            <a:ext cx="427290" cy="0"/>
          </a:xfrm>
          <a:prstGeom prst="straightConnector1">
            <a:avLst/>
          </a:prstGeom>
          <a:ln w="76200">
            <a:gradFill flip="none" rotWithShape="1">
              <a:gsLst>
                <a:gs pos="26000">
                  <a:srgbClr val="00B0F0"/>
                </a:gs>
                <a:gs pos="61000">
                  <a:srgbClr val="FFC000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317349D-A0F5-4E26-B9CB-F080C3C4B77C}"/>
              </a:ext>
            </a:extLst>
          </p:cNvPr>
          <p:cNvSpPr/>
          <p:nvPr/>
        </p:nvSpPr>
        <p:spPr>
          <a:xfrm>
            <a:off x="1196748" y="4191185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ep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bg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3905089-D86C-40D8-B60F-437140320217}"/>
              </a:ext>
            </a:extLst>
          </p:cNvPr>
          <p:cNvSpPr/>
          <p:nvPr/>
        </p:nvSpPr>
        <p:spPr>
          <a:xfrm>
            <a:off x="10454849" y="2950230"/>
            <a:ext cx="646331" cy="64231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DA0FC90-B045-4E6D-9264-6AB956A83517}"/>
              </a:ext>
            </a:extLst>
          </p:cNvPr>
          <p:cNvSpPr/>
          <p:nvPr/>
        </p:nvSpPr>
        <p:spPr>
          <a:xfrm>
            <a:off x="9811016" y="3619274"/>
            <a:ext cx="646331" cy="64231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C97AE4A-70E2-41D6-B1E6-E3824348470C}"/>
              </a:ext>
            </a:extLst>
          </p:cNvPr>
          <p:cNvCxnSpPr>
            <a:cxnSpLocks/>
          </p:cNvCxnSpPr>
          <p:nvPr/>
        </p:nvCxnSpPr>
        <p:spPr>
          <a:xfrm>
            <a:off x="2247189" y="3697600"/>
            <a:ext cx="0" cy="41652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79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ECB87A2-DB87-4446-949F-E7F1106D67AE}"/>
              </a:ext>
            </a:extLst>
          </p:cNvPr>
          <p:cNvSpPr/>
          <p:nvPr/>
        </p:nvSpPr>
        <p:spPr>
          <a:xfrm>
            <a:off x="10804560" y="1013322"/>
            <a:ext cx="646331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2248436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1064274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1178086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/>
        </p:nvGraphicFramePr>
        <p:xfrm>
          <a:off x="8565722" y="2347542"/>
          <a:ext cx="3136920" cy="314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4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624937"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8637861" y="2320813"/>
            <a:ext cx="4650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40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DBCA27-77F6-4E27-A8D1-DA365FD1093E}"/>
              </a:ext>
            </a:extLst>
          </p:cNvPr>
          <p:cNvGrpSpPr/>
          <p:nvPr/>
        </p:nvGrpSpPr>
        <p:grpSpPr>
          <a:xfrm>
            <a:off x="8791120" y="1067773"/>
            <a:ext cx="1563248" cy="605316"/>
            <a:chOff x="7705299" y="1067773"/>
            <a:chExt cx="1563248" cy="6053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8D0249-FBA0-46C5-91F4-A9962D6DE00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384C36-F663-4AFB-8095-52CC10E9FB4D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3F7190-7D19-422B-9B69-BD1E0E195AF0}"/>
              </a:ext>
            </a:extLst>
          </p:cNvPr>
          <p:cNvCxnSpPr>
            <a:cxnSpLocks/>
          </p:cNvCxnSpPr>
          <p:nvPr/>
        </p:nvCxnSpPr>
        <p:spPr>
          <a:xfrm>
            <a:off x="11124742" y="1794616"/>
            <a:ext cx="0" cy="3675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5CFE7D1-1680-4309-9CFF-949AF9F251FF}"/>
              </a:ext>
            </a:extLst>
          </p:cNvPr>
          <p:cNvSpPr/>
          <p:nvPr/>
        </p:nvSpPr>
        <p:spPr>
          <a:xfrm>
            <a:off x="1178086" y="3007770"/>
            <a:ext cx="586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 yi ng ba lx lo on sx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9B7C0FF-61C6-4A3C-89DD-EF5AC6CC867C}"/>
              </a:ext>
            </a:extLst>
          </p:cNvPr>
          <p:cNvCxnSpPr>
            <a:cxnSpLocks/>
          </p:cNvCxnSpPr>
          <p:nvPr/>
        </p:nvCxnSpPr>
        <p:spPr>
          <a:xfrm>
            <a:off x="2034791" y="3592545"/>
            <a:ext cx="427290" cy="0"/>
          </a:xfrm>
          <a:prstGeom prst="straightConnector1">
            <a:avLst/>
          </a:prstGeom>
          <a:ln w="76200">
            <a:gradFill flip="none" rotWithShape="1">
              <a:gsLst>
                <a:gs pos="26000">
                  <a:srgbClr val="00B0F0"/>
                </a:gs>
                <a:gs pos="61000">
                  <a:srgbClr val="FFC000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317349D-A0F5-4E26-B9CB-F080C3C4B77C}"/>
              </a:ext>
            </a:extLst>
          </p:cNvPr>
          <p:cNvSpPr/>
          <p:nvPr/>
        </p:nvSpPr>
        <p:spPr>
          <a:xfrm>
            <a:off x="1196748" y="4191185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ep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bg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ECB87A2-DB87-4446-949F-E7F1106D67AE}"/>
              </a:ext>
            </a:extLst>
          </p:cNvPr>
          <p:cNvSpPr/>
          <p:nvPr/>
        </p:nvSpPr>
        <p:spPr>
          <a:xfrm>
            <a:off x="10804560" y="1013322"/>
            <a:ext cx="646331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2248436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1064274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1178086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/>
        </p:nvGraphicFramePr>
        <p:xfrm>
          <a:off x="8565722" y="2347542"/>
          <a:ext cx="3136920" cy="314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4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624937"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8637861" y="2320813"/>
            <a:ext cx="4650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40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DBCA27-77F6-4E27-A8D1-DA365FD1093E}"/>
              </a:ext>
            </a:extLst>
          </p:cNvPr>
          <p:cNvGrpSpPr/>
          <p:nvPr/>
        </p:nvGrpSpPr>
        <p:grpSpPr>
          <a:xfrm>
            <a:off x="8791120" y="1067773"/>
            <a:ext cx="1563248" cy="605316"/>
            <a:chOff x="7705299" y="1067773"/>
            <a:chExt cx="1563248" cy="6053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8D0249-FBA0-46C5-91F4-A9962D6DE00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384C36-F663-4AFB-8095-52CC10E9FB4D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3F7190-7D19-422B-9B69-BD1E0E195AF0}"/>
              </a:ext>
            </a:extLst>
          </p:cNvPr>
          <p:cNvCxnSpPr>
            <a:cxnSpLocks/>
          </p:cNvCxnSpPr>
          <p:nvPr/>
        </p:nvCxnSpPr>
        <p:spPr>
          <a:xfrm>
            <a:off x="11124742" y="1794616"/>
            <a:ext cx="0" cy="3675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5CFE7D1-1680-4309-9CFF-949AF9F251FF}"/>
              </a:ext>
            </a:extLst>
          </p:cNvPr>
          <p:cNvSpPr/>
          <p:nvPr/>
        </p:nvSpPr>
        <p:spPr>
          <a:xfrm>
            <a:off x="1178086" y="3007770"/>
            <a:ext cx="586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 yi ng ba lx lo on sx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9B7C0FF-61C6-4A3C-89DD-EF5AC6CC867C}"/>
              </a:ext>
            </a:extLst>
          </p:cNvPr>
          <p:cNvCxnSpPr>
            <a:cxnSpLocks/>
          </p:cNvCxnSpPr>
          <p:nvPr/>
        </p:nvCxnSpPr>
        <p:spPr>
          <a:xfrm>
            <a:off x="2799901" y="3592545"/>
            <a:ext cx="427290" cy="0"/>
          </a:xfrm>
          <a:prstGeom prst="straightConnector1">
            <a:avLst/>
          </a:prstGeom>
          <a:ln w="76200">
            <a:gradFill flip="none" rotWithShape="1">
              <a:gsLst>
                <a:gs pos="26000">
                  <a:srgbClr val="00B0F0"/>
                </a:gs>
                <a:gs pos="61000">
                  <a:srgbClr val="FFC000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317349D-A0F5-4E26-B9CB-F080C3C4B77C}"/>
              </a:ext>
            </a:extLst>
          </p:cNvPr>
          <p:cNvSpPr/>
          <p:nvPr/>
        </p:nvSpPr>
        <p:spPr>
          <a:xfrm>
            <a:off x="1196748" y="4191185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ep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bg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30221F5-A1A1-4FCE-A2FB-24E3F2F3C519}"/>
              </a:ext>
            </a:extLst>
          </p:cNvPr>
          <p:cNvSpPr/>
          <p:nvPr/>
        </p:nvSpPr>
        <p:spPr>
          <a:xfrm>
            <a:off x="9811016" y="2357812"/>
            <a:ext cx="646331" cy="64231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C03CBA9-5058-4F7C-BE4B-40DB9FF00FD2}"/>
              </a:ext>
            </a:extLst>
          </p:cNvPr>
          <p:cNvSpPr/>
          <p:nvPr/>
        </p:nvSpPr>
        <p:spPr>
          <a:xfrm>
            <a:off x="9811016" y="3619274"/>
            <a:ext cx="646331" cy="64231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38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ECB87A2-DB87-4446-949F-E7F1106D67AE}"/>
              </a:ext>
            </a:extLst>
          </p:cNvPr>
          <p:cNvSpPr/>
          <p:nvPr/>
        </p:nvSpPr>
        <p:spPr>
          <a:xfrm>
            <a:off x="10804560" y="1013322"/>
            <a:ext cx="646331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2248436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1064274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1178086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/>
        </p:nvGraphicFramePr>
        <p:xfrm>
          <a:off x="8565722" y="2347542"/>
          <a:ext cx="3136920" cy="314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4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624937"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8637861" y="2320813"/>
            <a:ext cx="4650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40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DBCA27-77F6-4E27-A8D1-DA365FD1093E}"/>
              </a:ext>
            </a:extLst>
          </p:cNvPr>
          <p:cNvGrpSpPr/>
          <p:nvPr/>
        </p:nvGrpSpPr>
        <p:grpSpPr>
          <a:xfrm>
            <a:off x="8791120" y="1067773"/>
            <a:ext cx="1563248" cy="605316"/>
            <a:chOff x="7705299" y="1067773"/>
            <a:chExt cx="1563248" cy="6053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8D0249-FBA0-46C5-91F4-A9962D6DE00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384C36-F663-4AFB-8095-52CC10E9FB4D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3F7190-7D19-422B-9B69-BD1E0E195AF0}"/>
              </a:ext>
            </a:extLst>
          </p:cNvPr>
          <p:cNvCxnSpPr>
            <a:cxnSpLocks/>
          </p:cNvCxnSpPr>
          <p:nvPr/>
        </p:nvCxnSpPr>
        <p:spPr>
          <a:xfrm>
            <a:off x="11124742" y="1794616"/>
            <a:ext cx="0" cy="3675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5CFE7D1-1680-4309-9CFF-949AF9F251FF}"/>
              </a:ext>
            </a:extLst>
          </p:cNvPr>
          <p:cNvSpPr/>
          <p:nvPr/>
        </p:nvSpPr>
        <p:spPr>
          <a:xfrm>
            <a:off x="1178086" y="3007770"/>
            <a:ext cx="586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 yi ng ba lx lo on sx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9B7C0FF-61C6-4A3C-89DD-EF5AC6CC867C}"/>
              </a:ext>
            </a:extLst>
          </p:cNvPr>
          <p:cNvCxnSpPr>
            <a:cxnSpLocks/>
          </p:cNvCxnSpPr>
          <p:nvPr/>
        </p:nvCxnSpPr>
        <p:spPr>
          <a:xfrm>
            <a:off x="2799901" y="3592545"/>
            <a:ext cx="427290" cy="0"/>
          </a:xfrm>
          <a:prstGeom prst="straightConnector1">
            <a:avLst/>
          </a:prstGeom>
          <a:ln w="76200">
            <a:gradFill flip="none" rotWithShape="1">
              <a:gsLst>
                <a:gs pos="26000">
                  <a:srgbClr val="00B0F0"/>
                </a:gs>
                <a:gs pos="61000">
                  <a:srgbClr val="FFC000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317349D-A0F5-4E26-B9CB-F080C3C4B77C}"/>
              </a:ext>
            </a:extLst>
          </p:cNvPr>
          <p:cNvSpPr/>
          <p:nvPr/>
        </p:nvSpPr>
        <p:spPr>
          <a:xfrm>
            <a:off x="1196748" y="4191185"/>
            <a:ext cx="2406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ep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bg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yq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30221F5-A1A1-4FCE-A2FB-24E3F2F3C519}"/>
              </a:ext>
            </a:extLst>
          </p:cNvPr>
          <p:cNvSpPr/>
          <p:nvPr/>
        </p:nvSpPr>
        <p:spPr>
          <a:xfrm>
            <a:off x="9811016" y="2989444"/>
            <a:ext cx="646331" cy="64231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C03CBA9-5058-4F7C-BE4B-40DB9FF00FD2}"/>
              </a:ext>
            </a:extLst>
          </p:cNvPr>
          <p:cNvSpPr/>
          <p:nvPr/>
        </p:nvSpPr>
        <p:spPr>
          <a:xfrm>
            <a:off x="9811016" y="4227995"/>
            <a:ext cx="646331" cy="64231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3CE603A-753B-4DD3-8C6D-122751F5EF60}"/>
              </a:ext>
            </a:extLst>
          </p:cNvPr>
          <p:cNvCxnSpPr>
            <a:cxnSpLocks/>
          </p:cNvCxnSpPr>
          <p:nvPr/>
        </p:nvCxnSpPr>
        <p:spPr>
          <a:xfrm>
            <a:off x="3012299" y="3697600"/>
            <a:ext cx="0" cy="41652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83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ECB87A2-DB87-4446-949F-E7F1106D67AE}"/>
              </a:ext>
            </a:extLst>
          </p:cNvPr>
          <p:cNvSpPr/>
          <p:nvPr/>
        </p:nvSpPr>
        <p:spPr>
          <a:xfrm>
            <a:off x="10804560" y="1013322"/>
            <a:ext cx="646331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2248436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1064274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1178086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/>
        </p:nvGraphicFramePr>
        <p:xfrm>
          <a:off x="8565722" y="2347542"/>
          <a:ext cx="3136920" cy="314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4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624937"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8637861" y="2320813"/>
            <a:ext cx="4650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40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DBCA27-77F6-4E27-A8D1-DA365FD1093E}"/>
              </a:ext>
            </a:extLst>
          </p:cNvPr>
          <p:cNvGrpSpPr/>
          <p:nvPr/>
        </p:nvGrpSpPr>
        <p:grpSpPr>
          <a:xfrm>
            <a:off x="8791120" y="1067773"/>
            <a:ext cx="1563248" cy="605316"/>
            <a:chOff x="7705299" y="1067773"/>
            <a:chExt cx="1563248" cy="6053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8D0249-FBA0-46C5-91F4-A9962D6DE00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384C36-F663-4AFB-8095-52CC10E9FB4D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3F7190-7D19-422B-9B69-BD1E0E195AF0}"/>
              </a:ext>
            </a:extLst>
          </p:cNvPr>
          <p:cNvCxnSpPr>
            <a:cxnSpLocks/>
          </p:cNvCxnSpPr>
          <p:nvPr/>
        </p:nvCxnSpPr>
        <p:spPr>
          <a:xfrm>
            <a:off x="11124742" y="1794616"/>
            <a:ext cx="0" cy="3675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5CFE7D1-1680-4309-9CFF-949AF9F251FF}"/>
              </a:ext>
            </a:extLst>
          </p:cNvPr>
          <p:cNvSpPr/>
          <p:nvPr/>
        </p:nvSpPr>
        <p:spPr>
          <a:xfrm>
            <a:off x="1178086" y="3007770"/>
            <a:ext cx="586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 yi ng ba lx lo on sx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9B7C0FF-61C6-4A3C-89DD-EF5AC6CC867C}"/>
              </a:ext>
            </a:extLst>
          </p:cNvPr>
          <p:cNvCxnSpPr>
            <a:cxnSpLocks/>
          </p:cNvCxnSpPr>
          <p:nvPr/>
        </p:nvCxnSpPr>
        <p:spPr>
          <a:xfrm>
            <a:off x="2799901" y="3592545"/>
            <a:ext cx="427290" cy="0"/>
          </a:xfrm>
          <a:prstGeom prst="straightConnector1">
            <a:avLst/>
          </a:prstGeom>
          <a:ln w="76200">
            <a:gradFill flip="none" rotWithShape="1">
              <a:gsLst>
                <a:gs pos="26000">
                  <a:srgbClr val="00B0F0"/>
                </a:gs>
                <a:gs pos="61000">
                  <a:srgbClr val="FFC000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317349D-A0F5-4E26-B9CB-F080C3C4B77C}"/>
              </a:ext>
            </a:extLst>
          </p:cNvPr>
          <p:cNvSpPr/>
          <p:nvPr/>
        </p:nvSpPr>
        <p:spPr>
          <a:xfrm>
            <a:off x="1196748" y="4191185"/>
            <a:ext cx="2406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ep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bg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yq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06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ECB87A2-DB87-4446-949F-E7F1106D67AE}"/>
              </a:ext>
            </a:extLst>
          </p:cNvPr>
          <p:cNvSpPr/>
          <p:nvPr/>
        </p:nvSpPr>
        <p:spPr>
          <a:xfrm>
            <a:off x="10804560" y="1013322"/>
            <a:ext cx="646331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2248436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1064274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1178086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/>
        </p:nvGraphicFramePr>
        <p:xfrm>
          <a:off x="8565722" y="2347542"/>
          <a:ext cx="3136920" cy="314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4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624937"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8637861" y="2320813"/>
            <a:ext cx="4650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40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DBCA27-77F6-4E27-A8D1-DA365FD1093E}"/>
              </a:ext>
            </a:extLst>
          </p:cNvPr>
          <p:cNvGrpSpPr/>
          <p:nvPr/>
        </p:nvGrpSpPr>
        <p:grpSpPr>
          <a:xfrm>
            <a:off x="8791120" y="1067773"/>
            <a:ext cx="1563248" cy="605316"/>
            <a:chOff x="7705299" y="1067773"/>
            <a:chExt cx="1563248" cy="6053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8D0249-FBA0-46C5-91F4-A9962D6DE00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384C36-F663-4AFB-8095-52CC10E9FB4D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3F7190-7D19-422B-9B69-BD1E0E195AF0}"/>
              </a:ext>
            </a:extLst>
          </p:cNvPr>
          <p:cNvCxnSpPr>
            <a:cxnSpLocks/>
          </p:cNvCxnSpPr>
          <p:nvPr/>
        </p:nvCxnSpPr>
        <p:spPr>
          <a:xfrm>
            <a:off x="11124742" y="1794616"/>
            <a:ext cx="0" cy="3675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5CFE7D1-1680-4309-9CFF-949AF9F251FF}"/>
              </a:ext>
            </a:extLst>
          </p:cNvPr>
          <p:cNvSpPr/>
          <p:nvPr/>
        </p:nvSpPr>
        <p:spPr>
          <a:xfrm>
            <a:off x="1178086" y="3007770"/>
            <a:ext cx="586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 yi ng ba lx lo on sx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9B7C0FF-61C6-4A3C-89DD-EF5AC6CC867C}"/>
              </a:ext>
            </a:extLst>
          </p:cNvPr>
          <p:cNvCxnSpPr>
            <a:cxnSpLocks/>
          </p:cNvCxnSpPr>
          <p:nvPr/>
        </p:nvCxnSpPr>
        <p:spPr>
          <a:xfrm>
            <a:off x="3523561" y="3592545"/>
            <a:ext cx="427290" cy="0"/>
          </a:xfrm>
          <a:prstGeom prst="straightConnector1">
            <a:avLst/>
          </a:prstGeom>
          <a:ln w="76200">
            <a:gradFill flip="none" rotWithShape="1">
              <a:gsLst>
                <a:gs pos="26000">
                  <a:srgbClr val="00B0F0"/>
                </a:gs>
                <a:gs pos="61000">
                  <a:srgbClr val="FFC000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317349D-A0F5-4E26-B9CB-F080C3C4B77C}"/>
              </a:ext>
            </a:extLst>
          </p:cNvPr>
          <p:cNvSpPr/>
          <p:nvPr/>
        </p:nvSpPr>
        <p:spPr>
          <a:xfrm>
            <a:off x="1196748" y="4191185"/>
            <a:ext cx="2406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ep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bg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yq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3D29E66-32C2-4408-AD45-EF9FA07EE438}"/>
              </a:ext>
            </a:extLst>
          </p:cNvPr>
          <p:cNvSpPr/>
          <p:nvPr/>
        </p:nvSpPr>
        <p:spPr>
          <a:xfrm>
            <a:off x="10455078" y="2982549"/>
            <a:ext cx="646331" cy="64231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9AAD143-3076-4A79-9BE4-43EDA8054C89}"/>
              </a:ext>
            </a:extLst>
          </p:cNvPr>
          <p:cNvSpPr/>
          <p:nvPr/>
        </p:nvSpPr>
        <p:spPr>
          <a:xfrm>
            <a:off x="10452809" y="2343888"/>
            <a:ext cx="646331" cy="64231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487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ECB87A2-DB87-4446-949F-E7F1106D67AE}"/>
              </a:ext>
            </a:extLst>
          </p:cNvPr>
          <p:cNvSpPr/>
          <p:nvPr/>
        </p:nvSpPr>
        <p:spPr>
          <a:xfrm>
            <a:off x="10804560" y="1013322"/>
            <a:ext cx="646331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2248436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1064274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1178086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/>
        </p:nvGraphicFramePr>
        <p:xfrm>
          <a:off x="8565722" y="2347542"/>
          <a:ext cx="3136920" cy="314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4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624937"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8637861" y="2320813"/>
            <a:ext cx="4650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40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DBCA27-77F6-4E27-A8D1-DA365FD1093E}"/>
              </a:ext>
            </a:extLst>
          </p:cNvPr>
          <p:cNvGrpSpPr/>
          <p:nvPr/>
        </p:nvGrpSpPr>
        <p:grpSpPr>
          <a:xfrm>
            <a:off x="8791120" y="1067773"/>
            <a:ext cx="1563248" cy="605316"/>
            <a:chOff x="7705299" y="1067773"/>
            <a:chExt cx="1563248" cy="6053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8D0249-FBA0-46C5-91F4-A9962D6DE00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384C36-F663-4AFB-8095-52CC10E9FB4D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3F7190-7D19-422B-9B69-BD1E0E195AF0}"/>
              </a:ext>
            </a:extLst>
          </p:cNvPr>
          <p:cNvCxnSpPr>
            <a:cxnSpLocks/>
          </p:cNvCxnSpPr>
          <p:nvPr/>
        </p:nvCxnSpPr>
        <p:spPr>
          <a:xfrm>
            <a:off x="11124742" y="1794616"/>
            <a:ext cx="0" cy="3675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5CFE7D1-1680-4309-9CFF-949AF9F251FF}"/>
              </a:ext>
            </a:extLst>
          </p:cNvPr>
          <p:cNvSpPr/>
          <p:nvPr/>
        </p:nvSpPr>
        <p:spPr>
          <a:xfrm>
            <a:off x="1178086" y="3007770"/>
            <a:ext cx="586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 yi ng ba lx lo on sx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9B7C0FF-61C6-4A3C-89DD-EF5AC6CC867C}"/>
              </a:ext>
            </a:extLst>
          </p:cNvPr>
          <p:cNvCxnSpPr>
            <a:cxnSpLocks/>
          </p:cNvCxnSpPr>
          <p:nvPr/>
        </p:nvCxnSpPr>
        <p:spPr>
          <a:xfrm>
            <a:off x="3523561" y="3592545"/>
            <a:ext cx="427290" cy="0"/>
          </a:xfrm>
          <a:prstGeom prst="straightConnector1">
            <a:avLst/>
          </a:prstGeom>
          <a:ln w="76200">
            <a:gradFill flip="none" rotWithShape="1">
              <a:gsLst>
                <a:gs pos="26000">
                  <a:srgbClr val="00B0F0"/>
                </a:gs>
                <a:gs pos="61000">
                  <a:srgbClr val="FFC000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317349D-A0F5-4E26-B9CB-F080C3C4B77C}"/>
              </a:ext>
            </a:extLst>
          </p:cNvPr>
          <p:cNvSpPr/>
          <p:nvPr/>
        </p:nvSpPr>
        <p:spPr>
          <a:xfrm>
            <a:off x="1196748" y="4191185"/>
            <a:ext cx="3147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ep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bg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yq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ib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3D29E66-32C2-4408-AD45-EF9FA07EE438}"/>
              </a:ext>
            </a:extLst>
          </p:cNvPr>
          <p:cNvSpPr/>
          <p:nvPr/>
        </p:nvSpPr>
        <p:spPr>
          <a:xfrm>
            <a:off x="10445747" y="3626215"/>
            <a:ext cx="646331" cy="64231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9AAD143-3076-4A79-9BE4-43EDA8054C89}"/>
              </a:ext>
            </a:extLst>
          </p:cNvPr>
          <p:cNvSpPr/>
          <p:nvPr/>
        </p:nvSpPr>
        <p:spPr>
          <a:xfrm>
            <a:off x="10443478" y="2987554"/>
            <a:ext cx="646331" cy="64231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97E57CB-8F55-4A06-8614-7F1DCF3E4626}"/>
              </a:ext>
            </a:extLst>
          </p:cNvPr>
          <p:cNvCxnSpPr>
            <a:cxnSpLocks/>
          </p:cNvCxnSpPr>
          <p:nvPr/>
        </p:nvCxnSpPr>
        <p:spPr>
          <a:xfrm>
            <a:off x="3740086" y="3697600"/>
            <a:ext cx="0" cy="41652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38EBF76-CF8B-4BCC-BCE1-B16CCC5B149B}"/>
              </a:ext>
            </a:extLst>
          </p:cNvPr>
          <p:cNvSpPr txBox="1"/>
          <p:nvPr/>
        </p:nvSpPr>
        <p:spPr>
          <a:xfrm>
            <a:off x="3162369" y="482215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or (</a:t>
            </a:r>
            <a:r>
              <a:rPr lang="en-US" altLang="zh-CN" dirty="0" err="1">
                <a:latin typeface="Source Code Variable" panose="020B0509030403020204" pitchFamily="49" charset="0"/>
                <a:ea typeface="Source Code Variable" panose="020B0509030403020204" pitchFamily="49" charset="0"/>
              </a:rPr>
              <a:t>jb</a:t>
            </a:r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4757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ECB87A2-DB87-4446-949F-E7F1106D67AE}"/>
              </a:ext>
            </a:extLst>
          </p:cNvPr>
          <p:cNvSpPr/>
          <p:nvPr/>
        </p:nvSpPr>
        <p:spPr>
          <a:xfrm>
            <a:off x="10804560" y="1013322"/>
            <a:ext cx="646331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2248436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1064274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1178086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/>
        </p:nvGraphicFramePr>
        <p:xfrm>
          <a:off x="8565722" y="2347542"/>
          <a:ext cx="3136920" cy="314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4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624937"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8637861" y="2320813"/>
            <a:ext cx="4650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40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DBCA27-77F6-4E27-A8D1-DA365FD1093E}"/>
              </a:ext>
            </a:extLst>
          </p:cNvPr>
          <p:cNvGrpSpPr/>
          <p:nvPr/>
        </p:nvGrpSpPr>
        <p:grpSpPr>
          <a:xfrm>
            <a:off x="8791120" y="1067773"/>
            <a:ext cx="1563248" cy="605316"/>
            <a:chOff x="7705299" y="1067773"/>
            <a:chExt cx="1563248" cy="6053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8D0249-FBA0-46C5-91F4-A9962D6DE00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384C36-F663-4AFB-8095-52CC10E9FB4D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3F7190-7D19-422B-9B69-BD1E0E195AF0}"/>
              </a:ext>
            </a:extLst>
          </p:cNvPr>
          <p:cNvCxnSpPr>
            <a:cxnSpLocks/>
          </p:cNvCxnSpPr>
          <p:nvPr/>
        </p:nvCxnSpPr>
        <p:spPr>
          <a:xfrm>
            <a:off x="11124742" y="1794616"/>
            <a:ext cx="0" cy="3675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5CFE7D1-1680-4309-9CFF-949AF9F251FF}"/>
              </a:ext>
            </a:extLst>
          </p:cNvPr>
          <p:cNvSpPr/>
          <p:nvPr/>
        </p:nvSpPr>
        <p:spPr>
          <a:xfrm>
            <a:off x="1178086" y="3007770"/>
            <a:ext cx="586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 yi ng ba lx lo on sx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9B7C0FF-61C6-4A3C-89DD-EF5AC6CC867C}"/>
              </a:ext>
            </a:extLst>
          </p:cNvPr>
          <p:cNvCxnSpPr>
            <a:cxnSpLocks/>
          </p:cNvCxnSpPr>
          <p:nvPr/>
        </p:nvCxnSpPr>
        <p:spPr>
          <a:xfrm>
            <a:off x="3523561" y="3592545"/>
            <a:ext cx="427290" cy="0"/>
          </a:xfrm>
          <a:prstGeom prst="straightConnector1">
            <a:avLst/>
          </a:prstGeom>
          <a:ln w="76200">
            <a:gradFill flip="none" rotWithShape="1">
              <a:gsLst>
                <a:gs pos="26000">
                  <a:srgbClr val="00B0F0"/>
                </a:gs>
                <a:gs pos="61000">
                  <a:srgbClr val="FFC000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317349D-A0F5-4E26-B9CB-F080C3C4B77C}"/>
              </a:ext>
            </a:extLst>
          </p:cNvPr>
          <p:cNvSpPr/>
          <p:nvPr/>
        </p:nvSpPr>
        <p:spPr>
          <a:xfrm>
            <a:off x="1196748" y="4191185"/>
            <a:ext cx="3147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ep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bg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yq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ib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77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ECB87A2-DB87-4446-949F-E7F1106D67AE}"/>
              </a:ext>
            </a:extLst>
          </p:cNvPr>
          <p:cNvSpPr/>
          <p:nvPr/>
        </p:nvSpPr>
        <p:spPr>
          <a:xfrm>
            <a:off x="10804560" y="1013322"/>
            <a:ext cx="646331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2248436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1064274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1178086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/>
        </p:nvGraphicFramePr>
        <p:xfrm>
          <a:off x="8565722" y="2347542"/>
          <a:ext cx="3136920" cy="314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4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624937"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8637861" y="2320813"/>
            <a:ext cx="4650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40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DBCA27-77F6-4E27-A8D1-DA365FD1093E}"/>
              </a:ext>
            </a:extLst>
          </p:cNvPr>
          <p:cNvGrpSpPr/>
          <p:nvPr/>
        </p:nvGrpSpPr>
        <p:grpSpPr>
          <a:xfrm>
            <a:off x="8791120" y="1067773"/>
            <a:ext cx="1563248" cy="605316"/>
            <a:chOff x="7705299" y="1067773"/>
            <a:chExt cx="1563248" cy="6053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8D0249-FBA0-46C5-91F4-A9962D6DE00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384C36-F663-4AFB-8095-52CC10E9FB4D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3F7190-7D19-422B-9B69-BD1E0E195AF0}"/>
              </a:ext>
            </a:extLst>
          </p:cNvPr>
          <p:cNvCxnSpPr>
            <a:cxnSpLocks/>
          </p:cNvCxnSpPr>
          <p:nvPr/>
        </p:nvCxnSpPr>
        <p:spPr>
          <a:xfrm>
            <a:off x="11124742" y="1794616"/>
            <a:ext cx="0" cy="3675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5CFE7D1-1680-4309-9CFF-949AF9F251FF}"/>
              </a:ext>
            </a:extLst>
          </p:cNvPr>
          <p:cNvSpPr/>
          <p:nvPr/>
        </p:nvSpPr>
        <p:spPr>
          <a:xfrm>
            <a:off x="1178086" y="3007770"/>
            <a:ext cx="586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 yi ng ba lx lo on sx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9B7C0FF-61C6-4A3C-89DD-EF5AC6CC867C}"/>
              </a:ext>
            </a:extLst>
          </p:cNvPr>
          <p:cNvCxnSpPr>
            <a:cxnSpLocks/>
          </p:cNvCxnSpPr>
          <p:nvPr/>
        </p:nvCxnSpPr>
        <p:spPr>
          <a:xfrm>
            <a:off x="4260679" y="3592545"/>
            <a:ext cx="427290" cy="0"/>
          </a:xfrm>
          <a:prstGeom prst="straightConnector1">
            <a:avLst/>
          </a:prstGeom>
          <a:ln w="76200">
            <a:gradFill flip="none" rotWithShape="1">
              <a:gsLst>
                <a:gs pos="26000">
                  <a:srgbClr val="00B0F0"/>
                </a:gs>
                <a:gs pos="61000">
                  <a:srgbClr val="FFC000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317349D-A0F5-4E26-B9CB-F080C3C4B77C}"/>
              </a:ext>
            </a:extLst>
          </p:cNvPr>
          <p:cNvSpPr/>
          <p:nvPr/>
        </p:nvSpPr>
        <p:spPr>
          <a:xfrm>
            <a:off x="1196748" y="4191185"/>
            <a:ext cx="3147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ep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bg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yq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ib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2FD5D1B-0B81-498C-BBCB-D943D8B14625}"/>
              </a:ext>
            </a:extLst>
          </p:cNvPr>
          <p:cNvSpPr/>
          <p:nvPr/>
        </p:nvSpPr>
        <p:spPr>
          <a:xfrm>
            <a:off x="8561433" y="4239578"/>
            <a:ext cx="646331" cy="64231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5277FAD-4761-4A91-947B-6FEA565F749E}"/>
              </a:ext>
            </a:extLst>
          </p:cNvPr>
          <p:cNvSpPr/>
          <p:nvPr/>
        </p:nvSpPr>
        <p:spPr>
          <a:xfrm>
            <a:off x="10428394" y="4875326"/>
            <a:ext cx="646331" cy="64231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374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3523562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2339400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2453212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ADE2CD0-5905-41AA-B377-3379D94BF6F6}"/>
              </a:ext>
            </a:extLst>
          </p:cNvPr>
          <p:cNvSpPr/>
          <p:nvPr/>
        </p:nvSpPr>
        <p:spPr>
          <a:xfrm>
            <a:off x="2169781" y="3616255"/>
            <a:ext cx="27075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zh-CN" sz="24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monarchy</a:t>
            </a:r>
            <a:endParaRPr lang="zh-CN" altLang="en-US" sz="24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9C953A0-5586-42E7-9FBB-E0CA80D511D5}"/>
              </a:ext>
            </a:extLst>
          </p:cNvPr>
          <p:cNvSpPr txBox="1"/>
          <p:nvPr/>
        </p:nvSpPr>
        <p:spPr>
          <a:xfrm>
            <a:off x="524907" y="3893254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Chosen keyword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44A742-669F-401B-8760-2E2764CC6A76}"/>
              </a:ext>
            </a:extLst>
          </p:cNvPr>
          <p:cNvSpPr txBox="1"/>
          <p:nvPr/>
        </p:nvSpPr>
        <p:spPr>
          <a:xfrm>
            <a:off x="912833" y="35700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Monospace Regu" panose="02070309020205020404" pitchFamily="49" charset="-128"/>
                <a:ea typeface="Gen Jyuu Gothic Monospace Regu" panose="02070309020205020404" pitchFamily="49" charset="-128"/>
                <a:cs typeface="Gen Jyuu Gothic Monospace Regu" panose="02070309020205020404" pitchFamily="49" charset="-128"/>
              </a:rPr>
              <a:t>选定关键词</a:t>
            </a:r>
          </a:p>
        </p:txBody>
      </p:sp>
    </p:spTree>
    <p:extLst>
      <p:ext uri="{BB962C8B-B14F-4D97-AF65-F5344CB8AC3E}">
        <p14:creationId xmlns:p14="http://schemas.microsoft.com/office/powerpoint/2010/main" val="2568461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ECB87A2-DB87-4446-949F-E7F1106D67AE}"/>
              </a:ext>
            </a:extLst>
          </p:cNvPr>
          <p:cNvSpPr/>
          <p:nvPr/>
        </p:nvSpPr>
        <p:spPr>
          <a:xfrm>
            <a:off x="10804560" y="1013322"/>
            <a:ext cx="646331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2248436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1064274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1178086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/>
        </p:nvGraphicFramePr>
        <p:xfrm>
          <a:off x="8565722" y="2347542"/>
          <a:ext cx="3136920" cy="314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4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624937"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8637861" y="2320813"/>
            <a:ext cx="4650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40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DBCA27-77F6-4E27-A8D1-DA365FD1093E}"/>
              </a:ext>
            </a:extLst>
          </p:cNvPr>
          <p:cNvGrpSpPr/>
          <p:nvPr/>
        </p:nvGrpSpPr>
        <p:grpSpPr>
          <a:xfrm>
            <a:off x="8791120" y="1067773"/>
            <a:ext cx="1563248" cy="605316"/>
            <a:chOff x="7705299" y="1067773"/>
            <a:chExt cx="1563248" cy="6053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8D0249-FBA0-46C5-91F4-A9962D6DE00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384C36-F663-4AFB-8095-52CC10E9FB4D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3F7190-7D19-422B-9B69-BD1E0E195AF0}"/>
              </a:ext>
            </a:extLst>
          </p:cNvPr>
          <p:cNvCxnSpPr>
            <a:cxnSpLocks/>
          </p:cNvCxnSpPr>
          <p:nvPr/>
        </p:nvCxnSpPr>
        <p:spPr>
          <a:xfrm>
            <a:off x="11124742" y="1794616"/>
            <a:ext cx="0" cy="3675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5CFE7D1-1680-4309-9CFF-949AF9F251FF}"/>
              </a:ext>
            </a:extLst>
          </p:cNvPr>
          <p:cNvSpPr/>
          <p:nvPr/>
        </p:nvSpPr>
        <p:spPr>
          <a:xfrm>
            <a:off x="1178086" y="3007770"/>
            <a:ext cx="586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 yi ng ba lx lo on sx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9B7C0FF-61C6-4A3C-89DD-EF5AC6CC867C}"/>
              </a:ext>
            </a:extLst>
          </p:cNvPr>
          <p:cNvCxnSpPr>
            <a:cxnSpLocks/>
          </p:cNvCxnSpPr>
          <p:nvPr/>
        </p:nvCxnSpPr>
        <p:spPr>
          <a:xfrm>
            <a:off x="4260679" y="3592545"/>
            <a:ext cx="427290" cy="0"/>
          </a:xfrm>
          <a:prstGeom prst="straightConnector1">
            <a:avLst/>
          </a:prstGeom>
          <a:ln w="76200">
            <a:gradFill flip="none" rotWithShape="1">
              <a:gsLst>
                <a:gs pos="26000">
                  <a:srgbClr val="00B0F0"/>
                </a:gs>
                <a:gs pos="61000">
                  <a:srgbClr val="FFC000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317349D-A0F5-4E26-B9CB-F080C3C4B77C}"/>
              </a:ext>
            </a:extLst>
          </p:cNvPr>
          <p:cNvSpPr/>
          <p:nvPr/>
        </p:nvSpPr>
        <p:spPr>
          <a:xfrm>
            <a:off x="1196748" y="4191185"/>
            <a:ext cx="3887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ep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bg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yq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ib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su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2FD5D1B-0B81-498C-BBCB-D943D8B14625}"/>
              </a:ext>
            </a:extLst>
          </p:cNvPr>
          <p:cNvSpPr/>
          <p:nvPr/>
        </p:nvSpPr>
        <p:spPr>
          <a:xfrm>
            <a:off x="10419187" y="4239578"/>
            <a:ext cx="646331" cy="64231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5277FAD-4761-4A91-947B-6FEA565F749E}"/>
              </a:ext>
            </a:extLst>
          </p:cNvPr>
          <p:cNvSpPr/>
          <p:nvPr/>
        </p:nvSpPr>
        <p:spPr>
          <a:xfrm>
            <a:off x="8537260" y="4875326"/>
            <a:ext cx="646331" cy="64231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5855F9D-EEF3-486B-93B5-6AB7D8789289}"/>
              </a:ext>
            </a:extLst>
          </p:cNvPr>
          <p:cNvCxnSpPr>
            <a:cxnSpLocks/>
          </p:cNvCxnSpPr>
          <p:nvPr/>
        </p:nvCxnSpPr>
        <p:spPr>
          <a:xfrm>
            <a:off x="4477204" y="3697600"/>
            <a:ext cx="0" cy="41652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058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ECB87A2-DB87-4446-949F-E7F1106D67AE}"/>
              </a:ext>
            </a:extLst>
          </p:cNvPr>
          <p:cNvSpPr/>
          <p:nvPr/>
        </p:nvSpPr>
        <p:spPr>
          <a:xfrm>
            <a:off x="10804560" y="1013322"/>
            <a:ext cx="646331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2248436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1064274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1178086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/>
        </p:nvGraphicFramePr>
        <p:xfrm>
          <a:off x="8565722" y="2347542"/>
          <a:ext cx="3136920" cy="314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4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624937"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8637861" y="2320813"/>
            <a:ext cx="4650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40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DBCA27-77F6-4E27-A8D1-DA365FD1093E}"/>
              </a:ext>
            </a:extLst>
          </p:cNvPr>
          <p:cNvGrpSpPr/>
          <p:nvPr/>
        </p:nvGrpSpPr>
        <p:grpSpPr>
          <a:xfrm>
            <a:off x="8791120" y="1067773"/>
            <a:ext cx="1563248" cy="605316"/>
            <a:chOff x="7705299" y="1067773"/>
            <a:chExt cx="1563248" cy="6053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8D0249-FBA0-46C5-91F4-A9962D6DE00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384C36-F663-4AFB-8095-52CC10E9FB4D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3F7190-7D19-422B-9B69-BD1E0E195AF0}"/>
              </a:ext>
            </a:extLst>
          </p:cNvPr>
          <p:cNvCxnSpPr>
            <a:cxnSpLocks/>
          </p:cNvCxnSpPr>
          <p:nvPr/>
        </p:nvCxnSpPr>
        <p:spPr>
          <a:xfrm>
            <a:off x="11124742" y="1794616"/>
            <a:ext cx="0" cy="3675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5CFE7D1-1680-4309-9CFF-949AF9F251FF}"/>
              </a:ext>
            </a:extLst>
          </p:cNvPr>
          <p:cNvSpPr/>
          <p:nvPr/>
        </p:nvSpPr>
        <p:spPr>
          <a:xfrm>
            <a:off x="1178086" y="3007770"/>
            <a:ext cx="586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 yi ng ba lx lo on sx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9B7C0FF-61C6-4A3C-89DD-EF5AC6CC867C}"/>
              </a:ext>
            </a:extLst>
          </p:cNvPr>
          <p:cNvCxnSpPr>
            <a:cxnSpLocks/>
          </p:cNvCxnSpPr>
          <p:nvPr/>
        </p:nvCxnSpPr>
        <p:spPr>
          <a:xfrm>
            <a:off x="4260679" y="3592545"/>
            <a:ext cx="427290" cy="0"/>
          </a:xfrm>
          <a:prstGeom prst="straightConnector1">
            <a:avLst/>
          </a:prstGeom>
          <a:ln w="76200">
            <a:gradFill flip="none" rotWithShape="1">
              <a:gsLst>
                <a:gs pos="26000">
                  <a:srgbClr val="00B0F0"/>
                </a:gs>
                <a:gs pos="61000">
                  <a:srgbClr val="FFC000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317349D-A0F5-4E26-B9CB-F080C3C4B77C}"/>
              </a:ext>
            </a:extLst>
          </p:cNvPr>
          <p:cNvSpPr/>
          <p:nvPr/>
        </p:nvSpPr>
        <p:spPr>
          <a:xfrm>
            <a:off x="1196748" y="4191185"/>
            <a:ext cx="3887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ep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bg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yq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ib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su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45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ECB87A2-DB87-4446-949F-E7F1106D67AE}"/>
              </a:ext>
            </a:extLst>
          </p:cNvPr>
          <p:cNvSpPr/>
          <p:nvPr/>
        </p:nvSpPr>
        <p:spPr>
          <a:xfrm>
            <a:off x="10804560" y="1013322"/>
            <a:ext cx="646331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2248436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1064274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1178086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/>
        </p:nvGraphicFramePr>
        <p:xfrm>
          <a:off x="8565722" y="2347542"/>
          <a:ext cx="3136920" cy="314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4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624937"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8637861" y="2320813"/>
            <a:ext cx="4650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40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DBCA27-77F6-4E27-A8D1-DA365FD1093E}"/>
              </a:ext>
            </a:extLst>
          </p:cNvPr>
          <p:cNvGrpSpPr/>
          <p:nvPr/>
        </p:nvGrpSpPr>
        <p:grpSpPr>
          <a:xfrm>
            <a:off x="8791120" y="1067773"/>
            <a:ext cx="1563248" cy="605316"/>
            <a:chOff x="7705299" y="1067773"/>
            <a:chExt cx="1563248" cy="6053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8D0249-FBA0-46C5-91F4-A9962D6DE00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384C36-F663-4AFB-8095-52CC10E9FB4D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3F7190-7D19-422B-9B69-BD1E0E195AF0}"/>
              </a:ext>
            </a:extLst>
          </p:cNvPr>
          <p:cNvCxnSpPr>
            <a:cxnSpLocks/>
          </p:cNvCxnSpPr>
          <p:nvPr/>
        </p:nvCxnSpPr>
        <p:spPr>
          <a:xfrm>
            <a:off x="11124742" y="1794616"/>
            <a:ext cx="0" cy="3675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5CFE7D1-1680-4309-9CFF-949AF9F251FF}"/>
              </a:ext>
            </a:extLst>
          </p:cNvPr>
          <p:cNvSpPr/>
          <p:nvPr/>
        </p:nvSpPr>
        <p:spPr>
          <a:xfrm>
            <a:off x="1178086" y="3007770"/>
            <a:ext cx="586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 yi ng ba lx lo on sx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9B7C0FF-61C6-4A3C-89DD-EF5AC6CC867C}"/>
              </a:ext>
            </a:extLst>
          </p:cNvPr>
          <p:cNvCxnSpPr>
            <a:cxnSpLocks/>
          </p:cNvCxnSpPr>
          <p:nvPr/>
        </p:nvCxnSpPr>
        <p:spPr>
          <a:xfrm>
            <a:off x="5007128" y="3592545"/>
            <a:ext cx="427290" cy="0"/>
          </a:xfrm>
          <a:prstGeom prst="straightConnector1">
            <a:avLst/>
          </a:prstGeom>
          <a:ln w="76200">
            <a:gradFill flip="none" rotWithShape="1">
              <a:gsLst>
                <a:gs pos="26000">
                  <a:srgbClr val="00B0F0"/>
                </a:gs>
                <a:gs pos="61000">
                  <a:srgbClr val="FFC000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317349D-A0F5-4E26-B9CB-F080C3C4B77C}"/>
              </a:ext>
            </a:extLst>
          </p:cNvPr>
          <p:cNvSpPr/>
          <p:nvPr/>
        </p:nvSpPr>
        <p:spPr>
          <a:xfrm>
            <a:off x="1196748" y="4191185"/>
            <a:ext cx="3887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ep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bg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yq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ib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su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7F73A84-C078-4833-9A01-8D60E499C0BC}"/>
              </a:ext>
            </a:extLst>
          </p:cNvPr>
          <p:cNvSpPr/>
          <p:nvPr/>
        </p:nvSpPr>
        <p:spPr>
          <a:xfrm>
            <a:off x="8552815" y="4239578"/>
            <a:ext cx="646331" cy="64231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8066882-AB07-481C-8DFC-CE66DFC114CB}"/>
              </a:ext>
            </a:extLst>
          </p:cNvPr>
          <p:cNvSpPr/>
          <p:nvPr/>
        </p:nvSpPr>
        <p:spPr>
          <a:xfrm>
            <a:off x="9181073" y="2347542"/>
            <a:ext cx="646331" cy="64231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827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ECB87A2-DB87-4446-949F-E7F1106D67AE}"/>
              </a:ext>
            </a:extLst>
          </p:cNvPr>
          <p:cNvSpPr/>
          <p:nvPr/>
        </p:nvSpPr>
        <p:spPr>
          <a:xfrm>
            <a:off x="10804560" y="1013322"/>
            <a:ext cx="646331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2248436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1064274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1178086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/>
        </p:nvGraphicFramePr>
        <p:xfrm>
          <a:off x="8565722" y="2347542"/>
          <a:ext cx="3136920" cy="314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4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624937"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8637861" y="2320813"/>
            <a:ext cx="4650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40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DBCA27-77F6-4E27-A8D1-DA365FD1093E}"/>
              </a:ext>
            </a:extLst>
          </p:cNvPr>
          <p:cNvGrpSpPr/>
          <p:nvPr/>
        </p:nvGrpSpPr>
        <p:grpSpPr>
          <a:xfrm>
            <a:off x="8791120" y="1067773"/>
            <a:ext cx="1563248" cy="605316"/>
            <a:chOff x="7705299" y="1067773"/>
            <a:chExt cx="1563248" cy="6053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8D0249-FBA0-46C5-91F4-A9962D6DE00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384C36-F663-4AFB-8095-52CC10E9FB4D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3F7190-7D19-422B-9B69-BD1E0E195AF0}"/>
              </a:ext>
            </a:extLst>
          </p:cNvPr>
          <p:cNvCxnSpPr>
            <a:cxnSpLocks/>
          </p:cNvCxnSpPr>
          <p:nvPr/>
        </p:nvCxnSpPr>
        <p:spPr>
          <a:xfrm>
            <a:off x="11124742" y="1794616"/>
            <a:ext cx="0" cy="3675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5CFE7D1-1680-4309-9CFF-949AF9F251FF}"/>
              </a:ext>
            </a:extLst>
          </p:cNvPr>
          <p:cNvSpPr/>
          <p:nvPr/>
        </p:nvSpPr>
        <p:spPr>
          <a:xfrm>
            <a:off x="1178086" y="3007770"/>
            <a:ext cx="586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 yi ng ba lx lo on sx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9B7C0FF-61C6-4A3C-89DD-EF5AC6CC867C}"/>
              </a:ext>
            </a:extLst>
          </p:cNvPr>
          <p:cNvCxnSpPr>
            <a:cxnSpLocks/>
          </p:cNvCxnSpPr>
          <p:nvPr/>
        </p:nvCxnSpPr>
        <p:spPr>
          <a:xfrm>
            <a:off x="5007128" y="3592545"/>
            <a:ext cx="427290" cy="0"/>
          </a:xfrm>
          <a:prstGeom prst="straightConnector1">
            <a:avLst/>
          </a:prstGeom>
          <a:ln w="76200">
            <a:gradFill flip="none" rotWithShape="1">
              <a:gsLst>
                <a:gs pos="26000">
                  <a:srgbClr val="00B0F0"/>
                </a:gs>
                <a:gs pos="61000">
                  <a:srgbClr val="FFC000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317349D-A0F5-4E26-B9CB-F080C3C4B77C}"/>
              </a:ext>
            </a:extLst>
          </p:cNvPr>
          <p:cNvSpPr/>
          <p:nvPr/>
        </p:nvSpPr>
        <p:spPr>
          <a:xfrm>
            <a:off x="1196747" y="4191185"/>
            <a:ext cx="5843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ep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bg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yq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ib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su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pm 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7F73A84-C078-4833-9A01-8D60E499C0BC}"/>
              </a:ext>
            </a:extLst>
          </p:cNvPr>
          <p:cNvSpPr/>
          <p:nvPr/>
        </p:nvSpPr>
        <p:spPr>
          <a:xfrm>
            <a:off x="9181072" y="4239578"/>
            <a:ext cx="646331" cy="64231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8066882-AB07-481C-8DFC-CE66DFC114CB}"/>
              </a:ext>
            </a:extLst>
          </p:cNvPr>
          <p:cNvSpPr/>
          <p:nvPr/>
        </p:nvSpPr>
        <p:spPr>
          <a:xfrm>
            <a:off x="8565722" y="2347542"/>
            <a:ext cx="646331" cy="64231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DE6FF3B-867F-4404-A9AD-7C7AB1416618}"/>
              </a:ext>
            </a:extLst>
          </p:cNvPr>
          <p:cNvCxnSpPr>
            <a:cxnSpLocks/>
          </p:cNvCxnSpPr>
          <p:nvPr/>
        </p:nvCxnSpPr>
        <p:spPr>
          <a:xfrm>
            <a:off x="5251645" y="3697600"/>
            <a:ext cx="0" cy="41652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816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ECB87A2-DB87-4446-949F-E7F1106D67AE}"/>
              </a:ext>
            </a:extLst>
          </p:cNvPr>
          <p:cNvSpPr/>
          <p:nvPr/>
        </p:nvSpPr>
        <p:spPr>
          <a:xfrm>
            <a:off x="10804560" y="1013322"/>
            <a:ext cx="646331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2248436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1064274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1178086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/>
        </p:nvGraphicFramePr>
        <p:xfrm>
          <a:off x="8565722" y="2347542"/>
          <a:ext cx="3136920" cy="314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4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624937"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8637861" y="2320813"/>
            <a:ext cx="4650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40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DBCA27-77F6-4E27-A8D1-DA365FD1093E}"/>
              </a:ext>
            </a:extLst>
          </p:cNvPr>
          <p:cNvGrpSpPr/>
          <p:nvPr/>
        </p:nvGrpSpPr>
        <p:grpSpPr>
          <a:xfrm>
            <a:off x="8791120" y="1067773"/>
            <a:ext cx="1563248" cy="605316"/>
            <a:chOff x="7705299" y="1067773"/>
            <a:chExt cx="1563248" cy="6053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8D0249-FBA0-46C5-91F4-A9962D6DE00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384C36-F663-4AFB-8095-52CC10E9FB4D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3F7190-7D19-422B-9B69-BD1E0E195AF0}"/>
              </a:ext>
            </a:extLst>
          </p:cNvPr>
          <p:cNvCxnSpPr>
            <a:cxnSpLocks/>
          </p:cNvCxnSpPr>
          <p:nvPr/>
        </p:nvCxnSpPr>
        <p:spPr>
          <a:xfrm>
            <a:off x="11124742" y="1794616"/>
            <a:ext cx="0" cy="3675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5CFE7D1-1680-4309-9CFF-949AF9F251FF}"/>
              </a:ext>
            </a:extLst>
          </p:cNvPr>
          <p:cNvSpPr/>
          <p:nvPr/>
        </p:nvSpPr>
        <p:spPr>
          <a:xfrm>
            <a:off x="1178086" y="3007770"/>
            <a:ext cx="586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 yi ng ba lx lo on sx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9B7C0FF-61C6-4A3C-89DD-EF5AC6CC867C}"/>
              </a:ext>
            </a:extLst>
          </p:cNvPr>
          <p:cNvCxnSpPr>
            <a:cxnSpLocks/>
          </p:cNvCxnSpPr>
          <p:nvPr/>
        </p:nvCxnSpPr>
        <p:spPr>
          <a:xfrm>
            <a:off x="5007128" y="3592545"/>
            <a:ext cx="427290" cy="0"/>
          </a:xfrm>
          <a:prstGeom prst="straightConnector1">
            <a:avLst/>
          </a:prstGeom>
          <a:ln w="76200">
            <a:gradFill flip="none" rotWithShape="1">
              <a:gsLst>
                <a:gs pos="26000">
                  <a:srgbClr val="00B0F0"/>
                </a:gs>
                <a:gs pos="61000">
                  <a:srgbClr val="FFC000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317349D-A0F5-4E26-B9CB-F080C3C4B77C}"/>
              </a:ext>
            </a:extLst>
          </p:cNvPr>
          <p:cNvSpPr/>
          <p:nvPr/>
        </p:nvSpPr>
        <p:spPr>
          <a:xfrm>
            <a:off x="1196747" y="4191185"/>
            <a:ext cx="5843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ep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bg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yq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ib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su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pm 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29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ECB87A2-DB87-4446-949F-E7F1106D67AE}"/>
              </a:ext>
            </a:extLst>
          </p:cNvPr>
          <p:cNvSpPr/>
          <p:nvPr/>
        </p:nvSpPr>
        <p:spPr>
          <a:xfrm>
            <a:off x="10804560" y="1013322"/>
            <a:ext cx="646331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2248436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1064274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1178086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/>
        </p:nvGraphicFramePr>
        <p:xfrm>
          <a:off x="8565722" y="2347542"/>
          <a:ext cx="3136920" cy="314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4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624937"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8637861" y="2320813"/>
            <a:ext cx="4650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40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DBCA27-77F6-4E27-A8D1-DA365FD1093E}"/>
              </a:ext>
            </a:extLst>
          </p:cNvPr>
          <p:cNvGrpSpPr/>
          <p:nvPr/>
        </p:nvGrpSpPr>
        <p:grpSpPr>
          <a:xfrm>
            <a:off x="8791120" y="1067773"/>
            <a:ext cx="1563248" cy="605316"/>
            <a:chOff x="7705299" y="1067773"/>
            <a:chExt cx="1563248" cy="6053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8D0249-FBA0-46C5-91F4-A9962D6DE00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384C36-F663-4AFB-8095-52CC10E9FB4D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3F7190-7D19-422B-9B69-BD1E0E195AF0}"/>
              </a:ext>
            </a:extLst>
          </p:cNvPr>
          <p:cNvCxnSpPr>
            <a:cxnSpLocks/>
          </p:cNvCxnSpPr>
          <p:nvPr/>
        </p:nvCxnSpPr>
        <p:spPr>
          <a:xfrm>
            <a:off x="11124742" y="1794616"/>
            <a:ext cx="0" cy="3675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5CFE7D1-1680-4309-9CFF-949AF9F251FF}"/>
              </a:ext>
            </a:extLst>
          </p:cNvPr>
          <p:cNvSpPr/>
          <p:nvPr/>
        </p:nvSpPr>
        <p:spPr>
          <a:xfrm>
            <a:off x="1178086" y="3007770"/>
            <a:ext cx="586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 yi ng ba lx lo on sx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9B7C0FF-61C6-4A3C-89DD-EF5AC6CC867C}"/>
              </a:ext>
            </a:extLst>
          </p:cNvPr>
          <p:cNvCxnSpPr>
            <a:cxnSpLocks/>
          </p:cNvCxnSpPr>
          <p:nvPr/>
        </p:nvCxnSpPr>
        <p:spPr>
          <a:xfrm>
            <a:off x="5715365" y="3592545"/>
            <a:ext cx="427290" cy="0"/>
          </a:xfrm>
          <a:prstGeom prst="straightConnector1">
            <a:avLst/>
          </a:prstGeom>
          <a:ln w="76200">
            <a:gradFill flip="none" rotWithShape="1">
              <a:gsLst>
                <a:gs pos="26000">
                  <a:srgbClr val="00B0F0"/>
                </a:gs>
                <a:gs pos="61000">
                  <a:srgbClr val="FFC000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317349D-A0F5-4E26-B9CB-F080C3C4B77C}"/>
              </a:ext>
            </a:extLst>
          </p:cNvPr>
          <p:cNvSpPr/>
          <p:nvPr/>
        </p:nvSpPr>
        <p:spPr>
          <a:xfrm>
            <a:off x="1196747" y="4191185"/>
            <a:ext cx="5843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ep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bg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yq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ib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su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pm 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448437E-51F2-4FC5-8C5B-3B00BE168F5F}"/>
              </a:ext>
            </a:extLst>
          </p:cNvPr>
          <p:cNvSpPr/>
          <p:nvPr/>
        </p:nvSpPr>
        <p:spPr>
          <a:xfrm>
            <a:off x="9190152" y="2343816"/>
            <a:ext cx="646331" cy="64231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23994AF-F220-46FC-9564-5E57A17485BE}"/>
              </a:ext>
            </a:extLst>
          </p:cNvPr>
          <p:cNvSpPr/>
          <p:nvPr/>
        </p:nvSpPr>
        <p:spPr>
          <a:xfrm>
            <a:off x="9836483" y="2354979"/>
            <a:ext cx="646331" cy="64231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974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ECB87A2-DB87-4446-949F-E7F1106D67AE}"/>
              </a:ext>
            </a:extLst>
          </p:cNvPr>
          <p:cNvSpPr/>
          <p:nvPr/>
        </p:nvSpPr>
        <p:spPr>
          <a:xfrm>
            <a:off x="10804560" y="1013322"/>
            <a:ext cx="646331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2248436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1064274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1178086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/>
        </p:nvGraphicFramePr>
        <p:xfrm>
          <a:off x="8565722" y="2347542"/>
          <a:ext cx="3136920" cy="314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4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624937"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8637861" y="2320813"/>
            <a:ext cx="4650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40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DBCA27-77F6-4E27-A8D1-DA365FD1093E}"/>
              </a:ext>
            </a:extLst>
          </p:cNvPr>
          <p:cNvGrpSpPr/>
          <p:nvPr/>
        </p:nvGrpSpPr>
        <p:grpSpPr>
          <a:xfrm>
            <a:off x="8791120" y="1067773"/>
            <a:ext cx="1563248" cy="605316"/>
            <a:chOff x="7705299" y="1067773"/>
            <a:chExt cx="1563248" cy="6053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8D0249-FBA0-46C5-91F4-A9962D6DE00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384C36-F663-4AFB-8095-52CC10E9FB4D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3F7190-7D19-422B-9B69-BD1E0E195AF0}"/>
              </a:ext>
            </a:extLst>
          </p:cNvPr>
          <p:cNvCxnSpPr>
            <a:cxnSpLocks/>
          </p:cNvCxnSpPr>
          <p:nvPr/>
        </p:nvCxnSpPr>
        <p:spPr>
          <a:xfrm>
            <a:off x="11124742" y="1794616"/>
            <a:ext cx="0" cy="3675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5CFE7D1-1680-4309-9CFF-949AF9F251FF}"/>
              </a:ext>
            </a:extLst>
          </p:cNvPr>
          <p:cNvSpPr/>
          <p:nvPr/>
        </p:nvSpPr>
        <p:spPr>
          <a:xfrm>
            <a:off x="1178086" y="3007770"/>
            <a:ext cx="586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 yi ng ba lx lo on sx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9B7C0FF-61C6-4A3C-89DD-EF5AC6CC867C}"/>
              </a:ext>
            </a:extLst>
          </p:cNvPr>
          <p:cNvCxnSpPr>
            <a:cxnSpLocks/>
          </p:cNvCxnSpPr>
          <p:nvPr/>
        </p:nvCxnSpPr>
        <p:spPr>
          <a:xfrm>
            <a:off x="5715365" y="3592545"/>
            <a:ext cx="427290" cy="0"/>
          </a:xfrm>
          <a:prstGeom prst="straightConnector1">
            <a:avLst/>
          </a:prstGeom>
          <a:ln w="76200">
            <a:gradFill flip="none" rotWithShape="1">
              <a:gsLst>
                <a:gs pos="26000">
                  <a:srgbClr val="00B0F0"/>
                </a:gs>
                <a:gs pos="61000">
                  <a:srgbClr val="FFC000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317349D-A0F5-4E26-B9CB-F080C3C4B77C}"/>
              </a:ext>
            </a:extLst>
          </p:cNvPr>
          <p:cNvSpPr/>
          <p:nvPr/>
        </p:nvSpPr>
        <p:spPr>
          <a:xfrm>
            <a:off x="1196747" y="4191185"/>
            <a:ext cx="5843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ep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bg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yq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ib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su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pm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na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448437E-51F2-4FC5-8C5B-3B00BE168F5F}"/>
              </a:ext>
            </a:extLst>
          </p:cNvPr>
          <p:cNvSpPr/>
          <p:nvPr/>
        </p:nvSpPr>
        <p:spPr>
          <a:xfrm>
            <a:off x="9804087" y="2343816"/>
            <a:ext cx="646331" cy="64231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23994AF-F220-46FC-9564-5E57A17485BE}"/>
              </a:ext>
            </a:extLst>
          </p:cNvPr>
          <p:cNvSpPr/>
          <p:nvPr/>
        </p:nvSpPr>
        <p:spPr>
          <a:xfrm>
            <a:off x="10450418" y="2354979"/>
            <a:ext cx="646331" cy="64231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4FDBC9-32FF-41CB-AC3E-585F12137A93}"/>
              </a:ext>
            </a:extLst>
          </p:cNvPr>
          <p:cNvCxnSpPr>
            <a:cxnSpLocks/>
          </p:cNvCxnSpPr>
          <p:nvPr/>
        </p:nvCxnSpPr>
        <p:spPr>
          <a:xfrm>
            <a:off x="5951441" y="3697600"/>
            <a:ext cx="0" cy="41652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034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ECB87A2-DB87-4446-949F-E7F1106D67AE}"/>
              </a:ext>
            </a:extLst>
          </p:cNvPr>
          <p:cNvSpPr/>
          <p:nvPr/>
        </p:nvSpPr>
        <p:spPr>
          <a:xfrm>
            <a:off x="10804560" y="1013322"/>
            <a:ext cx="646331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2248436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1064274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1178086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/>
        </p:nvGraphicFramePr>
        <p:xfrm>
          <a:off x="8565722" y="2347542"/>
          <a:ext cx="3136920" cy="314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4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624937"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8637861" y="2320813"/>
            <a:ext cx="4650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40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DBCA27-77F6-4E27-A8D1-DA365FD1093E}"/>
              </a:ext>
            </a:extLst>
          </p:cNvPr>
          <p:cNvGrpSpPr/>
          <p:nvPr/>
        </p:nvGrpSpPr>
        <p:grpSpPr>
          <a:xfrm>
            <a:off x="8791120" y="1067773"/>
            <a:ext cx="1563248" cy="605316"/>
            <a:chOff x="7705299" y="1067773"/>
            <a:chExt cx="1563248" cy="6053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8D0249-FBA0-46C5-91F4-A9962D6DE00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384C36-F663-4AFB-8095-52CC10E9FB4D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3F7190-7D19-422B-9B69-BD1E0E195AF0}"/>
              </a:ext>
            </a:extLst>
          </p:cNvPr>
          <p:cNvCxnSpPr>
            <a:cxnSpLocks/>
          </p:cNvCxnSpPr>
          <p:nvPr/>
        </p:nvCxnSpPr>
        <p:spPr>
          <a:xfrm>
            <a:off x="11124742" y="1794616"/>
            <a:ext cx="0" cy="3675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5CFE7D1-1680-4309-9CFF-949AF9F251FF}"/>
              </a:ext>
            </a:extLst>
          </p:cNvPr>
          <p:cNvSpPr/>
          <p:nvPr/>
        </p:nvSpPr>
        <p:spPr>
          <a:xfrm>
            <a:off x="1178086" y="3007770"/>
            <a:ext cx="586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 yi ng ba lx lo on sx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9B7C0FF-61C6-4A3C-89DD-EF5AC6CC867C}"/>
              </a:ext>
            </a:extLst>
          </p:cNvPr>
          <p:cNvCxnSpPr>
            <a:cxnSpLocks/>
          </p:cNvCxnSpPr>
          <p:nvPr/>
        </p:nvCxnSpPr>
        <p:spPr>
          <a:xfrm>
            <a:off x="5715365" y="3592545"/>
            <a:ext cx="427290" cy="0"/>
          </a:xfrm>
          <a:prstGeom prst="straightConnector1">
            <a:avLst/>
          </a:prstGeom>
          <a:ln w="76200">
            <a:gradFill flip="none" rotWithShape="1">
              <a:gsLst>
                <a:gs pos="26000">
                  <a:srgbClr val="00B0F0"/>
                </a:gs>
                <a:gs pos="61000">
                  <a:srgbClr val="FFC000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317349D-A0F5-4E26-B9CB-F080C3C4B77C}"/>
              </a:ext>
            </a:extLst>
          </p:cNvPr>
          <p:cNvSpPr/>
          <p:nvPr/>
        </p:nvSpPr>
        <p:spPr>
          <a:xfrm>
            <a:off x="1196747" y="4191185"/>
            <a:ext cx="5843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ep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bg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yq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ib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su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pm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na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391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ECB87A2-DB87-4446-949F-E7F1106D67AE}"/>
              </a:ext>
            </a:extLst>
          </p:cNvPr>
          <p:cNvSpPr/>
          <p:nvPr/>
        </p:nvSpPr>
        <p:spPr>
          <a:xfrm>
            <a:off x="10804560" y="1013322"/>
            <a:ext cx="646331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2248436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1064274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1178086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/>
        </p:nvGraphicFramePr>
        <p:xfrm>
          <a:off x="8565722" y="2347542"/>
          <a:ext cx="3136920" cy="314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4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624937"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8637861" y="2320813"/>
            <a:ext cx="4650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40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DBCA27-77F6-4E27-A8D1-DA365FD1093E}"/>
              </a:ext>
            </a:extLst>
          </p:cNvPr>
          <p:cNvGrpSpPr/>
          <p:nvPr/>
        </p:nvGrpSpPr>
        <p:grpSpPr>
          <a:xfrm>
            <a:off x="8791120" y="1067773"/>
            <a:ext cx="1563248" cy="605316"/>
            <a:chOff x="7705299" y="1067773"/>
            <a:chExt cx="1563248" cy="6053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8D0249-FBA0-46C5-91F4-A9962D6DE00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384C36-F663-4AFB-8095-52CC10E9FB4D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3F7190-7D19-422B-9B69-BD1E0E195AF0}"/>
              </a:ext>
            </a:extLst>
          </p:cNvPr>
          <p:cNvCxnSpPr>
            <a:cxnSpLocks/>
          </p:cNvCxnSpPr>
          <p:nvPr/>
        </p:nvCxnSpPr>
        <p:spPr>
          <a:xfrm>
            <a:off x="11124742" y="1794616"/>
            <a:ext cx="0" cy="3675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5CFE7D1-1680-4309-9CFF-949AF9F251FF}"/>
              </a:ext>
            </a:extLst>
          </p:cNvPr>
          <p:cNvSpPr/>
          <p:nvPr/>
        </p:nvSpPr>
        <p:spPr>
          <a:xfrm>
            <a:off x="1178086" y="3007770"/>
            <a:ext cx="586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 yi ng ba lx lo on sx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9B7C0FF-61C6-4A3C-89DD-EF5AC6CC867C}"/>
              </a:ext>
            </a:extLst>
          </p:cNvPr>
          <p:cNvCxnSpPr>
            <a:cxnSpLocks/>
          </p:cNvCxnSpPr>
          <p:nvPr/>
        </p:nvCxnSpPr>
        <p:spPr>
          <a:xfrm>
            <a:off x="6499137" y="3592545"/>
            <a:ext cx="427290" cy="0"/>
          </a:xfrm>
          <a:prstGeom prst="straightConnector1">
            <a:avLst/>
          </a:prstGeom>
          <a:ln w="76200">
            <a:gradFill flip="none" rotWithShape="1">
              <a:gsLst>
                <a:gs pos="26000">
                  <a:srgbClr val="00B0F0"/>
                </a:gs>
                <a:gs pos="61000">
                  <a:srgbClr val="FFC000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317349D-A0F5-4E26-B9CB-F080C3C4B77C}"/>
              </a:ext>
            </a:extLst>
          </p:cNvPr>
          <p:cNvSpPr/>
          <p:nvPr/>
        </p:nvSpPr>
        <p:spPr>
          <a:xfrm>
            <a:off x="1196747" y="4191185"/>
            <a:ext cx="5843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ep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bg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yq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ib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su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pm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na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BE34098-9425-456A-AF4E-00EA000FFB1A}"/>
              </a:ext>
            </a:extLst>
          </p:cNvPr>
          <p:cNvSpPr/>
          <p:nvPr/>
        </p:nvSpPr>
        <p:spPr>
          <a:xfrm>
            <a:off x="10450417" y="4214349"/>
            <a:ext cx="646331" cy="64231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3B31DB-499C-4BBF-9AA9-A28347C76205}"/>
              </a:ext>
            </a:extLst>
          </p:cNvPr>
          <p:cNvSpPr/>
          <p:nvPr/>
        </p:nvSpPr>
        <p:spPr>
          <a:xfrm>
            <a:off x="10450418" y="4856664"/>
            <a:ext cx="646331" cy="64231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35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ECB87A2-DB87-4446-949F-E7F1106D67AE}"/>
              </a:ext>
            </a:extLst>
          </p:cNvPr>
          <p:cNvSpPr/>
          <p:nvPr/>
        </p:nvSpPr>
        <p:spPr>
          <a:xfrm>
            <a:off x="10804560" y="1013322"/>
            <a:ext cx="646331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2248436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1064274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1178086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/>
        </p:nvGraphicFramePr>
        <p:xfrm>
          <a:off x="8565722" y="2347542"/>
          <a:ext cx="3136920" cy="314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4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624937"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8637861" y="2320813"/>
            <a:ext cx="4650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40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DBCA27-77F6-4E27-A8D1-DA365FD1093E}"/>
              </a:ext>
            </a:extLst>
          </p:cNvPr>
          <p:cNvGrpSpPr/>
          <p:nvPr/>
        </p:nvGrpSpPr>
        <p:grpSpPr>
          <a:xfrm>
            <a:off x="8791120" y="1067773"/>
            <a:ext cx="1563248" cy="605316"/>
            <a:chOff x="7705299" y="1067773"/>
            <a:chExt cx="1563248" cy="6053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8D0249-FBA0-46C5-91F4-A9962D6DE00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384C36-F663-4AFB-8095-52CC10E9FB4D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3F7190-7D19-422B-9B69-BD1E0E195AF0}"/>
              </a:ext>
            </a:extLst>
          </p:cNvPr>
          <p:cNvCxnSpPr>
            <a:cxnSpLocks/>
          </p:cNvCxnSpPr>
          <p:nvPr/>
        </p:nvCxnSpPr>
        <p:spPr>
          <a:xfrm>
            <a:off x="11124742" y="1794616"/>
            <a:ext cx="0" cy="3675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5CFE7D1-1680-4309-9CFF-949AF9F251FF}"/>
              </a:ext>
            </a:extLst>
          </p:cNvPr>
          <p:cNvSpPr/>
          <p:nvPr/>
        </p:nvSpPr>
        <p:spPr>
          <a:xfrm>
            <a:off x="1178086" y="3007770"/>
            <a:ext cx="586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 yi ng ba lx lo on sx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9B7C0FF-61C6-4A3C-89DD-EF5AC6CC867C}"/>
              </a:ext>
            </a:extLst>
          </p:cNvPr>
          <p:cNvCxnSpPr>
            <a:cxnSpLocks/>
          </p:cNvCxnSpPr>
          <p:nvPr/>
        </p:nvCxnSpPr>
        <p:spPr>
          <a:xfrm>
            <a:off x="6499137" y="3592545"/>
            <a:ext cx="427290" cy="0"/>
          </a:xfrm>
          <a:prstGeom prst="straightConnector1">
            <a:avLst/>
          </a:prstGeom>
          <a:ln w="76200">
            <a:gradFill flip="none" rotWithShape="1">
              <a:gsLst>
                <a:gs pos="26000">
                  <a:srgbClr val="00B0F0"/>
                </a:gs>
                <a:gs pos="61000">
                  <a:srgbClr val="FFC000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317349D-A0F5-4E26-B9CB-F080C3C4B77C}"/>
              </a:ext>
            </a:extLst>
          </p:cNvPr>
          <p:cNvSpPr/>
          <p:nvPr/>
        </p:nvSpPr>
        <p:spPr>
          <a:xfrm>
            <a:off x="1196747" y="4191185"/>
            <a:ext cx="5843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ep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bg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yq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ib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su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pm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na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xa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BE34098-9425-456A-AF4E-00EA000FFB1A}"/>
              </a:ext>
            </a:extLst>
          </p:cNvPr>
          <p:cNvSpPr/>
          <p:nvPr/>
        </p:nvSpPr>
        <p:spPr>
          <a:xfrm>
            <a:off x="10450417" y="4856614"/>
            <a:ext cx="646331" cy="64231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3B31DB-499C-4BBF-9AA9-A28347C76205}"/>
              </a:ext>
            </a:extLst>
          </p:cNvPr>
          <p:cNvSpPr/>
          <p:nvPr/>
        </p:nvSpPr>
        <p:spPr>
          <a:xfrm>
            <a:off x="10450418" y="2347542"/>
            <a:ext cx="646331" cy="64231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5801FBA-A78B-433D-8A56-84C32CB6501E}"/>
              </a:ext>
            </a:extLst>
          </p:cNvPr>
          <p:cNvCxnSpPr>
            <a:cxnSpLocks/>
          </p:cNvCxnSpPr>
          <p:nvPr/>
        </p:nvCxnSpPr>
        <p:spPr>
          <a:xfrm>
            <a:off x="6697890" y="3697600"/>
            <a:ext cx="0" cy="41652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823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3523562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2339400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2453212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ADE2CD0-5905-41AA-B377-3379D94BF6F6}"/>
              </a:ext>
            </a:extLst>
          </p:cNvPr>
          <p:cNvSpPr/>
          <p:nvPr/>
        </p:nvSpPr>
        <p:spPr>
          <a:xfrm>
            <a:off x="2169781" y="3616255"/>
            <a:ext cx="27075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zh-CN" sz="24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monarchy</a:t>
            </a:r>
            <a:endParaRPr lang="zh-CN" altLang="en-US" sz="24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9C953A0-5586-42E7-9FBB-E0CA80D511D5}"/>
              </a:ext>
            </a:extLst>
          </p:cNvPr>
          <p:cNvSpPr txBox="1"/>
          <p:nvPr/>
        </p:nvSpPr>
        <p:spPr>
          <a:xfrm>
            <a:off x="524907" y="3893254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Chosen keyword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44A742-669F-401B-8760-2E2764CC6A76}"/>
              </a:ext>
            </a:extLst>
          </p:cNvPr>
          <p:cNvSpPr txBox="1"/>
          <p:nvPr/>
        </p:nvSpPr>
        <p:spPr>
          <a:xfrm>
            <a:off x="912833" y="35700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Monospace Regu" panose="02070309020205020404" pitchFamily="49" charset="-128"/>
                <a:ea typeface="Gen Jyuu Gothic Monospace Regu" panose="02070309020205020404" pitchFamily="49" charset="-128"/>
                <a:cs typeface="Gen Jyuu Gothic Monospace Regu" panose="02070309020205020404" pitchFamily="49" charset="-128"/>
              </a:rPr>
              <a:t>选定关键词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2169781" y="3616255"/>
            <a:ext cx="27075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zh-CN" sz="24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monarchy</a:t>
            </a:r>
            <a:endParaRPr lang="zh-CN" altLang="en-US" sz="24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883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0" advTm="0">
        <p159:morph option="byChar"/>
      </p:transition>
    </mc:Choice>
    <mc:Fallback>
      <p:transition advTm="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ECB87A2-DB87-4446-949F-E7F1106D67AE}"/>
              </a:ext>
            </a:extLst>
          </p:cNvPr>
          <p:cNvSpPr/>
          <p:nvPr/>
        </p:nvSpPr>
        <p:spPr>
          <a:xfrm>
            <a:off x="10804560" y="1013322"/>
            <a:ext cx="646331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2248436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1064274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1178086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/>
        </p:nvGraphicFramePr>
        <p:xfrm>
          <a:off x="8565722" y="2347542"/>
          <a:ext cx="3136920" cy="314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4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624937"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8637861" y="2320813"/>
            <a:ext cx="4650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40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DBCA27-77F6-4E27-A8D1-DA365FD1093E}"/>
              </a:ext>
            </a:extLst>
          </p:cNvPr>
          <p:cNvGrpSpPr/>
          <p:nvPr/>
        </p:nvGrpSpPr>
        <p:grpSpPr>
          <a:xfrm>
            <a:off x="8791120" y="1067773"/>
            <a:ext cx="1563248" cy="605316"/>
            <a:chOff x="7705299" y="1067773"/>
            <a:chExt cx="1563248" cy="6053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8D0249-FBA0-46C5-91F4-A9962D6DE00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384C36-F663-4AFB-8095-52CC10E9FB4D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3F7190-7D19-422B-9B69-BD1E0E195AF0}"/>
              </a:ext>
            </a:extLst>
          </p:cNvPr>
          <p:cNvCxnSpPr>
            <a:cxnSpLocks/>
          </p:cNvCxnSpPr>
          <p:nvPr/>
        </p:nvCxnSpPr>
        <p:spPr>
          <a:xfrm>
            <a:off x="11124742" y="1794616"/>
            <a:ext cx="0" cy="3675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317349D-A0F5-4E26-B9CB-F080C3C4B77C}"/>
              </a:ext>
            </a:extLst>
          </p:cNvPr>
          <p:cNvSpPr/>
          <p:nvPr/>
        </p:nvSpPr>
        <p:spPr>
          <a:xfrm>
            <a:off x="1196747" y="4191185"/>
            <a:ext cx="5843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ep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bg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yq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ib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su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pm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na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xa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680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ECB87A2-DB87-4446-949F-E7F1106D67AE}"/>
              </a:ext>
            </a:extLst>
          </p:cNvPr>
          <p:cNvSpPr/>
          <p:nvPr/>
        </p:nvSpPr>
        <p:spPr>
          <a:xfrm>
            <a:off x="10804560" y="1013322"/>
            <a:ext cx="646331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2248436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1064274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1178086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/>
        </p:nvGraphicFramePr>
        <p:xfrm>
          <a:off x="8565722" y="2347542"/>
          <a:ext cx="3136920" cy="314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4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624937"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8637861" y="2320813"/>
            <a:ext cx="4650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40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DBCA27-77F6-4E27-A8D1-DA365FD1093E}"/>
              </a:ext>
            </a:extLst>
          </p:cNvPr>
          <p:cNvGrpSpPr/>
          <p:nvPr/>
        </p:nvGrpSpPr>
        <p:grpSpPr>
          <a:xfrm>
            <a:off x="8791120" y="1067773"/>
            <a:ext cx="1563248" cy="605316"/>
            <a:chOff x="7705299" y="1067773"/>
            <a:chExt cx="1563248" cy="6053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8D0249-FBA0-46C5-91F4-A9962D6DE00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384C36-F663-4AFB-8095-52CC10E9FB4D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3F7190-7D19-422B-9B69-BD1E0E195AF0}"/>
              </a:ext>
            </a:extLst>
          </p:cNvPr>
          <p:cNvCxnSpPr>
            <a:cxnSpLocks/>
          </p:cNvCxnSpPr>
          <p:nvPr/>
        </p:nvCxnSpPr>
        <p:spPr>
          <a:xfrm>
            <a:off x="11124742" y="1794616"/>
            <a:ext cx="0" cy="3675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317349D-A0F5-4E26-B9CB-F080C3C4B77C}"/>
              </a:ext>
            </a:extLst>
          </p:cNvPr>
          <p:cNvSpPr/>
          <p:nvPr/>
        </p:nvSpPr>
        <p:spPr>
          <a:xfrm>
            <a:off x="1938231" y="3334452"/>
            <a:ext cx="5843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epbgyqibsupmnaxa</a:t>
            </a:r>
            <a:r>
              <a:rPr lang="en-US" altLang="zh-CN" sz="32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endParaRPr lang="zh-CN" altLang="en-US" sz="3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33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0ECB87A2-DB87-4446-949F-E7F1106D67AE}"/>
              </a:ext>
            </a:extLst>
          </p:cNvPr>
          <p:cNvSpPr/>
          <p:nvPr/>
        </p:nvSpPr>
        <p:spPr>
          <a:xfrm>
            <a:off x="10804560" y="1013322"/>
            <a:ext cx="646331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2248436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1064274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1178086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epbgyqibsupmnaxa </a:t>
            </a:r>
            <a:endParaRPr lang="en-US" altLang="zh-CN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/>
        </p:nvGraphicFramePr>
        <p:xfrm>
          <a:off x="8565722" y="2347542"/>
          <a:ext cx="3136920" cy="3143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84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627384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624937"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624937"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/>
                    </a:p>
                  </a:txBody>
                  <a:tcPr marL="156234" marR="156234" marT="78117" marB="78117"/>
                </a:tc>
                <a:tc>
                  <a:txBody>
                    <a:bodyPr/>
                    <a:lstStyle/>
                    <a:p>
                      <a:endParaRPr lang="zh-CN" altLang="en-US" sz="3100" dirty="0"/>
                    </a:p>
                  </a:txBody>
                  <a:tcPr marL="156234" marR="156234" marT="78117" marB="78117"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8637861" y="2320813"/>
            <a:ext cx="4650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40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40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40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DBCA27-77F6-4E27-A8D1-DA365FD1093E}"/>
              </a:ext>
            </a:extLst>
          </p:cNvPr>
          <p:cNvGrpSpPr/>
          <p:nvPr/>
        </p:nvGrpSpPr>
        <p:grpSpPr>
          <a:xfrm>
            <a:off x="8791120" y="1067773"/>
            <a:ext cx="1563248" cy="605316"/>
            <a:chOff x="7705299" y="1067773"/>
            <a:chExt cx="1563248" cy="60531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18D0249-FBA0-46C5-91F4-A9962D6DE002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384C36-F663-4AFB-8095-52CC10E9FB4D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93F7190-7D19-422B-9B69-BD1E0E195AF0}"/>
              </a:ext>
            </a:extLst>
          </p:cNvPr>
          <p:cNvCxnSpPr>
            <a:cxnSpLocks/>
          </p:cNvCxnSpPr>
          <p:nvPr/>
        </p:nvCxnSpPr>
        <p:spPr>
          <a:xfrm>
            <a:off x="11124742" y="1794616"/>
            <a:ext cx="0" cy="36753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317349D-A0F5-4E26-B9CB-F080C3C4B77C}"/>
              </a:ext>
            </a:extLst>
          </p:cNvPr>
          <p:cNvSpPr/>
          <p:nvPr/>
        </p:nvSpPr>
        <p:spPr>
          <a:xfrm>
            <a:off x="1938231" y="3334452"/>
            <a:ext cx="5843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rgbClr val="FFC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epbgyqibsupmnaxa</a:t>
            </a:r>
            <a:r>
              <a:rPr lang="en-US" altLang="zh-CN" sz="3200" dirty="0">
                <a:solidFill>
                  <a:srgbClr val="FFC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endParaRPr lang="zh-CN" altLang="en-US" sz="3200" dirty="0">
              <a:solidFill>
                <a:srgbClr val="FFC000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787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3000">
        <p159:morph option="byChar"/>
      </p:transition>
    </mc:Choice>
    <mc:Fallback xmlns="">
      <p:transition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3523562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2339400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2453212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ADE2CD0-5905-41AA-B377-3379D94BF6F6}"/>
              </a:ext>
            </a:extLst>
          </p:cNvPr>
          <p:cNvSpPr/>
          <p:nvPr/>
        </p:nvSpPr>
        <p:spPr>
          <a:xfrm>
            <a:off x="2169781" y="3616255"/>
            <a:ext cx="27075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zh-CN" sz="24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monarchy</a:t>
            </a:r>
            <a:endParaRPr lang="zh-CN" altLang="en-US" sz="24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9C953A0-5586-42E7-9FBB-E0CA80D511D5}"/>
              </a:ext>
            </a:extLst>
          </p:cNvPr>
          <p:cNvSpPr txBox="1"/>
          <p:nvPr/>
        </p:nvSpPr>
        <p:spPr>
          <a:xfrm>
            <a:off x="524907" y="3893254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Chosen keyword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44A742-669F-401B-8760-2E2764CC6A76}"/>
              </a:ext>
            </a:extLst>
          </p:cNvPr>
          <p:cNvSpPr txBox="1"/>
          <p:nvPr/>
        </p:nvSpPr>
        <p:spPr>
          <a:xfrm>
            <a:off x="912833" y="35700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Monospace Regu" panose="02070309020205020404" pitchFamily="49" charset="-128"/>
                <a:ea typeface="Gen Jyuu Gothic Monospace Regu" panose="02070309020205020404" pitchFamily="49" charset="-128"/>
                <a:cs typeface="Gen Jyuu Gothic Monospace Regu" panose="02070309020205020404" pitchFamily="49" charset="-128"/>
              </a:rPr>
              <a:t>选定关键词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871961"/>
              </p:ext>
            </p:extLst>
          </p:nvPr>
        </p:nvGraphicFramePr>
        <p:xfrm>
          <a:off x="6838255" y="2884438"/>
          <a:ext cx="183596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192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367192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367192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367192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367192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2893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2893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2893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2893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2893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6838255" y="2805253"/>
            <a:ext cx="19366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24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   </a:t>
            </a:r>
            <a:endParaRPr lang="zh-CN" altLang="en-US" sz="24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025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Tm="500">
        <p159:morph option="byChar"/>
      </p:transition>
    </mc:Choice>
    <mc:Fallback xmlns="">
      <p:transition spd="slow" advTm="5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3523562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2339400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2453212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ADE2CD0-5905-41AA-B377-3379D94BF6F6}"/>
              </a:ext>
            </a:extLst>
          </p:cNvPr>
          <p:cNvSpPr/>
          <p:nvPr/>
        </p:nvSpPr>
        <p:spPr>
          <a:xfrm>
            <a:off x="2169781" y="3616255"/>
            <a:ext cx="27075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zh-CN" sz="24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monarchy</a:t>
            </a:r>
            <a:endParaRPr lang="zh-CN" altLang="en-US" sz="24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9C953A0-5586-42E7-9FBB-E0CA80D511D5}"/>
              </a:ext>
            </a:extLst>
          </p:cNvPr>
          <p:cNvSpPr txBox="1"/>
          <p:nvPr/>
        </p:nvSpPr>
        <p:spPr>
          <a:xfrm>
            <a:off x="524907" y="3893254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Chosen keyword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44A742-669F-401B-8760-2E2764CC6A76}"/>
              </a:ext>
            </a:extLst>
          </p:cNvPr>
          <p:cNvSpPr txBox="1"/>
          <p:nvPr/>
        </p:nvSpPr>
        <p:spPr>
          <a:xfrm>
            <a:off x="912833" y="35700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Monospace Regu" panose="02070309020205020404" pitchFamily="49" charset="-128"/>
                <a:ea typeface="Gen Jyuu Gothic Monospace Regu" panose="02070309020205020404" pitchFamily="49" charset="-128"/>
                <a:cs typeface="Gen Jyuu Gothic Monospace Regu" panose="02070309020205020404" pitchFamily="49" charset="-128"/>
              </a:rPr>
              <a:t>选定关键词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38255" y="2884438"/>
          <a:ext cx="183596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192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367192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367192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367192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367192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2893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2893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2893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2893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2893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6838255" y="2805253"/>
            <a:ext cx="19366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24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   </a:t>
            </a:r>
            <a:endParaRPr lang="zh-CN" altLang="en-US" sz="24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D1DC09E-3062-48EA-9B82-299B97993A39}"/>
              </a:ext>
            </a:extLst>
          </p:cNvPr>
          <p:cNvSpPr/>
          <p:nvPr/>
        </p:nvSpPr>
        <p:spPr>
          <a:xfrm>
            <a:off x="3213357" y="5073745"/>
            <a:ext cx="550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abcdefghijklmnopqrstuvwxyz</a:t>
            </a:r>
            <a:endParaRPr lang="zh-CN" altLang="en-US" sz="24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962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">
        <p159:morph option="byChar"/>
      </p:transition>
    </mc:Choice>
    <mc:Fallback>
      <p:transition advTm="5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3523562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2339400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2453212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ADE2CD0-5905-41AA-B377-3379D94BF6F6}"/>
              </a:ext>
            </a:extLst>
          </p:cNvPr>
          <p:cNvSpPr/>
          <p:nvPr/>
        </p:nvSpPr>
        <p:spPr>
          <a:xfrm>
            <a:off x="2169781" y="3616255"/>
            <a:ext cx="27075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zh-CN" sz="2400" dirty="0">
                <a:solidFill>
                  <a:srgbClr val="FF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monarchy</a:t>
            </a:r>
            <a:endParaRPr lang="zh-CN" altLang="en-US" sz="2400" dirty="0">
              <a:solidFill>
                <a:srgbClr val="FF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9C953A0-5586-42E7-9FBB-E0CA80D511D5}"/>
              </a:ext>
            </a:extLst>
          </p:cNvPr>
          <p:cNvSpPr txBox="1"/>
          <p:nvPr/>
        </p:nvSpPr>
        <p:spPr>
          <a:xfrm>
            <a:off x="524907" y="3893254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Chosen keyword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44A742-669F-401B-8760-2E2764CC6A76}"/>
              </a:ext>
            </a:extLst>
          </p:cNvPr>
          <p:cNvSpPr txBox="1"/>
          <p:nvPr/>
        </p:nvSpPr>
        <p:spPr>
          <a:xfrm>
            <a:off x="912833" y="35700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Monospace Regu" panose="02070309020205020404" pitchFamily="49" charset="-128"/>
                <a:ea typeface="Gen Jyuu Gothic Monospace Regu" panose="02070309020205020404" pitchFamily="49" charset="-128"/>
                <a:cs typeface="Gen Jyuu Gothic Monospace Regu" panose="02070309020205020404" pitchFamily="49" charset="-128"/>
              </a:rPr>
              <a:t>选定关键词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38255" y="2884438"/>
          <a:ext cx="183596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192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367192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367192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367192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367192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2893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2893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2893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2893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2893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6838255" y="2805253"/>
            <a:ext cx="19366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24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   </a:t>
            </a:r>
            <a:endParaRPr lang="zh-CN" altLang="en-US" sz="24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D1DC09E-3062-48EA-9B82-299B97993A39}"/>
              </a:ext>
            </a:extLst>
          </p:cNvPr>
          <p:cNvSpPr/>
          <p:nvPr/>
        </p:nvSpPr>
        <p:spPr>
          <a:xfrm>
            <a:off x="3213357" y="5073745"/>
            <a:ext cx="550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zh-CN" sz="2400" dirty="0">
                <a:solidFill>
                  <a:srgbClr val="FF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a</a:t>
            </a:r>
            <a:r>
              <a:rPr lang="pt-BR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</a:t>
            </a:r>
            <a:r>
              <a:rPr lang="pt-BR" altLang="zh-CN" sz="2400" dirty="0">
                <a:solidFill>
                  <a:srgbClr val="FF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</a:t>
            </a:r>
            <a:r>
              <a:rPr lang="pt-BR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defg</a:t>
            </a:r>
            <a:r>
              <a:rPr lang="pt-BR" altLang="zh-CN" sz="2400" dirty="0">
                <a:solidFill>
                  <a:srgbClr val="FF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h</a:t>
            </a:r>
            <a:r>
              <a:rPr lang="pt-BR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ijkl</a:t>
            </a:r>
            <a:r>
              <a:rPr lang="pt-BR" altLang="zh-CN" sz="2400" dirty="0">
                <a:solidFill>
                  <a:srgbClr val="FF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mno</a:t>
            </a:r>
            <a:r>
              <a:rPr lang="pt-BR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pq</a:t>
            </a:r>
            <a:r>
              <a:rPr lang="pt-BR" altLang="zh-CN" sz="2400" dirty="0">
                <a:solidFill>
                  <a:srgbClr val="FF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r</a:t>
            </a:r>
            <a:r>
              <a:rPr lang="pt-BR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stuvwx</a:t>
            </a:r>
            <a:r>
              <a:rPr lang="pt-BR" altLang="zh-CN" sz="2400" dirty="0">
                <a:solidFill>
                  <a:srgbClr val="FF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y</a:t>
            </a:r>
            <a:r>
              <a:rPr lang="pt-BR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z</a:t>
            </a:r>
            <a:endParaRPr lang="zh-CN" altLang="en-US" sz="24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09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">
        <p159:morph option="byChar"/>
      </p:transition>
    </mc:Choice>
    <mc:Fallback>
      <p:transition advTm="5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3523562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2339400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2453212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ADE2CD0-5905-41AA-B377-3379D94BF6F6}"/>
              </a:ext>
            </a:extLst>
          </p:cNvPr>
          <p:cNvSpPr/>
          <p:nvPr/>
        </p:nvSpPr>
        <p:spPr>
          <a:xfrm>
            <a:off x="2169781" y="3616255"/>
            <a:ext cx="27075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zh-CN" sz="2400" dirty="0">
                <a:solidFill>
                  <a:srgbClr val="FF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monarchy</a:t>
            </a:r>
            <a:endParaRPr lang="zh-CN" altLang="en-US" sz="2400" dirty="0">
              <a:solidFill>
                <a:srgbClr val="FF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9C953A0-5586-42E7-9FBB-E0CA80D511D5}"/>
              </a:ext>
            </a:extLst>
          </p:cNvPr>
          <p:cNvSpPr txBox="1"/>
          <p:nvPr/>
        </p:nvSpPr>
        <p:spPr>
          <a:xfrm>
            <a:off x="524907" y="3893254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Chosen keyword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44A742-669F-401B-8760-2E2764CC6A76}"/>
              </a:ext>
            </a:extLst>
          </p:cNvPr>
          <p:cNvSpPr txBox="1"/>
          <p:nvPr/>
        </p:nvSpPr>
        <p:spPr>
          <a:xfrm>
            <a:off x="912833" y="35700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Monospace Regu" panose="02070309020205020404" pitchFamily="49" charset="-128"/>
                <a:ea typeface="Gen Jyuu Gothic Monospace Regu" panose="02070309020205020404" pitchFamily="49" charset="-128"/>
                <a:cs typeface="Gen Jyuu Gothic Monospace Regu" panose="02070309020205020404" pitchFamily="49" charset="-128"/>
              </a:rPr>
              <a:t>选定关键词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38255" y="2884438"/>
          <a:ext cx="183596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192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367192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367192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367192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367192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2893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2893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2893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2893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2893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6838255" y="2805253"/>
            <a:ext cx="19366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24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   </a:t>
            </a:r>
            <a:endParaRPr lang="zh-CN" altLang="en-US" sz="24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D1DC09E-3062-48EA-9B82-299B97993A39}"/>
              </a:ext>
            </a:extLst>
          </p:cNvPr>
          <p:cNvSpPr/>
          <p:nvPr/>
        </p:nvSpPr>
        <p:spPr>
          <a:xfrm>
            <a:off x="3213357" y="5073745"/>
            <a:ext cx="550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zh-CN" sz="2400" dirty="0">
                <a:solidFill>
                  <a:srgbClr val="FF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pt-BR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</a:t>
            </a:r>
            <a:r>
              <a:rPr lang="pt-BR" altLang="zh-CN" sz="2400" dirty="0">
                <a:solidFill>
                  <a:srgbClr val="FF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pt-BR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defg</a:t>
            </a:r>
            <a:r>
              <a:rPr lang="pt-BR" altLang="zh-CN" sz="2400" dirty="0">
                <a:solidFill>
                  <a:srgbClr val="FF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pt-BR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ijkl</a:t>
            </a:r>
            <a:r>
              <a:rPr lang="pt-BR" altLang="zh-CN" sz="2400" dirty="0">
                <a:solidFill>
                  <a:srgbClr val="FF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r>
              <a:rPr lang="pt-BR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pq</a:t>
            </a:r>
            <a:r>
              <a:rPr lang="pt-BR" altLang="zh-CN" sz="2400" dirty="0">
                <a:solidFill>
                  <a:srgbClr val="FF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pt-BR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stuvwx</a:t>
            </a:r>
            <a:r>
              <a:rPr lang="pt-BR" altLang="zh-CN" sz="2400" dirty="0">
                <a:solidFill>
                  <a:srgbClr val="FF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</a:t>
            </a:r>
            <a:r>
              <a:rPr lang="pt-BR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z</a:t>
            </a:r>
            <a:endParaRPr lang="zh-CN" altLang="en-US" sz="24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581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">
        <p159:morph option="byChar"/>
      </p:transition>
    </mc:Choice>
    <mc:Fallback>
      <p:transition advTm="5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128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波雷费密码（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Playfair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3523562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flyingballoons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2339400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2453212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ADE2CD0-5905-41AA-B377-3379D94BF6F6}"/>
              </a:ext>
            </a:extLst>
          </p:cNvPr>
          <p:cNvSpPr/>
          <p:nvPr/>
        </p:nvSpPr>
        <p:spPr>
          <a:xfrm>
            <a:off x="2169781" y="3616255"/>
            <a:ext cx="27075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zh-CN" sz="24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monarchy</a:t>
            </a:r>
            <a:endParaRPr lang="zh-CN" altLang="en-US" sz="24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9C953A0-5586-42E7-9FBB-E0CA80D511D5}"/>
              </a:ext>
            </a:extLst>
          </p:cNvPr>
          <p:cNvSpPr txBox="1"/>
          <p:nvPr/>
        </p:nvSpPr>
        <p:spPr>
          <a:xfrm>
            <a:off x="524907" y="3893254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Chosen keyword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44A742-669F-401B-8760-2E2764CC6A76}"/>
              </a:ext>
            </a:extLst>
          </p:cNvPr>
          <p:cNvSpPr txBox="1"/>
          <p:nvPr/>
        </p:nvSpPr>
        <p:spPr>
          <a:xfrm>
            <a:off x="912833" y="35700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Monospace Regu" panose="02070309020205020404" pitchFamily="49" charset="-128"/>
                <a:ea typeface="Gen Jyuu Gothic Monospace Regu" panose="02070309020205020404" pitchFamily="49" charset="-128"/>
                <a:cs typeface="Gen Jyuu Gothic Monospace Regu" panose="02070309020205020404" pitchFamily="49" charset="-128"/>
              </a:rPr>
              <a:t>选定关键词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201DF43-EE70-441E-B2EC-5D2D5F86A37D}"/>
              </a:ext>
            </a:extLst>
          </p:cNvPr>
          <p:cNvGraphicFramePr>
            <a:graphicFrameLocks noGrp="1"/>
          </p:cNvGraphicFramePr>
          <p:nvPr/>
        </p:nvGraphicFramePr>
        <p:xfrm>
          <a:off x="6838255" y="2884438"/>
          <a:ext cx="183596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192">
                  <a:extLst>
                    <a:ext uri="{9D8B030D-6E8A-4147-A177-3AD203B41FA5}">
                      <a16:colId xmlns:a16="http://schemas.microsoft.com/office/drawing/2014/main" val="819030378"/>
                    </a:ext>
                  </a:extLst>
                </a:gridCol>
                <a:gridCol w="367192">
                  <a:extLst>
                    <a:ext uri="{9D8B030D-6E8A-4147-A177-3AD203B41FA5}">
                      <a16:colId xmlns:a16="http://schemas.microsoft.com/office/drawing/2014/main" val="3656283385"/>
                    </a:ext>
                  </a:extLst>
                </a:gridCol>
                <a:gridCol w="367192">
                  <a:extLst>
                    <a:ext uri="{9D8B030D-6E8A-4147-A177-3AD203B41FA5}">
                      <a16:colId xmlns:a16="http://schemas.microsoft.com/office/drawing/2014/main" val="402225708"/>
                    </a:ext>
                  </a:extLst>
                </a:gridCol>
                <a:gridCol w="367192">
                  <a:extLst>
                    <a:ext uri="{9D8B030D-6E8A-4147-A177-3AD203B41FA5}">
                      <a16:colId xmlns:a16="http://schemas.microsoft.com/office/drawing/2014/main" val="853640275"/>
                    </a:ext>
                  </a:extLst>
                </a:gridCol>
                <a:gridCol w="367192">
                  <a:extLst>
                    <a:ext uri="{9D8B030D-6E8A-4147-A177-3AD203B41FA5}">
                      <a16:colId xmlns:a16="http://schemas.microsoft.com/office/drawing/2014/main" val="1695351087"/>
                    </a:ext>
                  </a:extLst>
                </a:gridCol>
              </a:tblGrid>
              <a:tr h="2893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067111"/>
                  </a:ext>
                </a:extLst>
              </a:tr>
              <a:tr h="2893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269622"/>
                  </a:ext>
                </a:extLst>
              </a:tr>
              <a:tr h="2893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727035"/>
                  </a:ext>
                </a:extLst>
              </a:tr>
              <a:tr h="2893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977278"/>
                  </a:ext>
                </a:extLst>
              </a:tr>
              <a:tr h="28935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4499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5E6AD41-7790-4589-91FA-89AAA8E1E72D}"/>
              </a:ext>
            </a:extLst>
          </p:cNvPr>
          <p:cNvSpPr/>
          <p:nvPr/>
        </p:nvSpPr>
        <p:spPr>
          <a:xfrm>
            <a:off x="6838255" y="2805253"/>
            <a:ext cx="19366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 o n a r </a:t>
            </a:r>
          </a:p>
          <a:p>
            <a:r>
              <a:rPr lang="pt-BR" altLang="zh-CN" sz="24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c h y 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b d</a:t>
            </a:r>
          </a:p>
          <a:p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e f g</a:t>
            </a:r>
            <a:r>
              <a:rPr lang="en-US" altLang="zh-CN" sz="1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i/j </a:t>
            </a:r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k</a:t>
            </a:r>
          </a:p>
          <a:p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 p q s t</a:t>
            </a:r>
          </a:p>
          <a:p>
            <a:r>
              <a:rPr lang="en-US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u v w x z</a:t>
            </a:r>
            <a:r>
              <a:rPr lang="pt-BR" altLang="zh-CN" sz="2400" dirty="0">
                <a:solidFill>
                  <a:schemeClr val="accent6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   </a:t>
            </a:r>
            <a:endParaRPr lang="zh-CN" altLang="en-US" sz="2400" dirty="0">
              <a:solidFill>
                <a:schemeClr val="accent6"/>
              </a:solidFill>
              <a:latin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636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 advTm="500">
        <p159:morph option="byChar"/>
      </p:transition>
    </mc:Choice>
    <mc:Fallback>
      <p:transition spd="slow" advTm="5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1939</Words>
  <Application>Microsoft Office PowerPoint</Application>
  <PresentationFormat>宽屏</PresentationFormat>
  <Paragraphs>580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Gen Jyuu Gothic Bold</vt:lpstr>
      <vt:lpstr>Gen Jyuu Gothic Monospace Regu</vt:lpstr>
      <vt:lpstr>Gen Jyuu Gothic Normal</vt:lpstr>
      <vt:lpstr>等线</vt:lpstr>
      <vt:lpstr>等线 Light</vt:lpstr>
      <vt:lpstr>Arial</vt:lpstr>
      <vt:lpstr>Source Code Variable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Little Round</dc:creator>
  <cp:lastModifiedBy>Little Round</cp:lastModifiedBy>
  <cp:revision>91</cp:revision>
  <dcterms:created xsi:type="dcterms:W3CDTF">2019-03-04T09:06:48Z</dcterms:created>
  <dcterms:modified xsi:type="dcterms:W3CDTF">2019-03-05T08:57:48Z</dcterms:modified>
</cp:coreProperties>
</file>