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166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21D4-1224-44AE-9F5A-A17E794B5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811797-3FD4-4A80-860C-B773E3D33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BC9B8-6A40-4CC2-8C36-9523E1AF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8854-8194-4FCF-A58E-1EDB27A5A7E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77F7C-D9E6-4F63-A65B-82C6B0FE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34C37-5D73-49BF-85EF-ADB806B8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407-E300-4BCF-A7B7-8B7B9392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7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4A947-B3DA-40A4-A800-DBDC120D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605CA0-02D8-4379-ABD3-05321D1D1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B0155-E068-43DE-BAC4-E4D7BB97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8854-8194-4FCF-A58E-1EDB27A5A7E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11657-CB6F-46AC-AC9F-8D4610CD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FA41E-94E0-42EE-A547-2AA23FDE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407-E300-4BCF-A7B7-8B7B9392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5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E4ADAB-AF01-4352-9E4D-9C73B1B2C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5655D-E9E4-4218-AD70-25F3C79AC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A420A-A3F9-4527-BD76-8E323BA1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8854-8194-4FCF-A58E-1EDB27A5A7E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D102C-A0CD-479C-B2A5-8DB45E09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5DA3E-2DC8-446D-965A-2E803382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407-E300-4BCF-A7B7-8B7B9392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7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3B94-E0F1-4B6F-B5B0-1A60B90C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89E24-087A-48A0-9F2B-17E848D4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EC871-2265-4255-ADF5-79C3F45D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8854-8194-4FCF-A58E-1EDB27A5A7E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92ABA-1747-4273-AC37-BD90BA81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5F864-F0AB-4905-AC48-4F6B7334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407-E300-4BCF-A7B7-8B7B9392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3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42ED6-751B-471B-991F-24E3B3CF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C4DD3-E8D0-4946-9AEE-21CE1334E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318C7-7046-4068-940A-3EF91B80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8854-8194-4FCF-A58E-1EDB27A5A7E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D3F9B-B5D8-48A4-9FC4-62E90E5B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72466-AA89-4A86-AE29-D1EEB557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407-E300-4BCF-A7B7-8B7B9392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27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5DDC5-CAE1-4CBA-9985-586AAC82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686DC-1E17-4000-8710-DADB89D65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E5C59-19E0-40B3-8F06-C3E55E89A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7209F-B19A-4C09-9BBC-5EE467D8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8854-8194-4FCF-A58E-1EDB27A5A7E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4A83C-D1F6-4D76-9E90-BB0B9487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B86DCC-C6DA-4FF7-A5DE-CACCEA35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407-E300-4BCF-A7B7-8B7B9392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4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8C03D-0FC7-4FB1-9247-456DABD9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DB4539-A0DA-4730-B61C-CDF7C610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D6A46-9BB0-4394-BAE4-FAE0A65D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48AB95-9312-431F-9D11-2266B2E19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F353A1-5118-4C71-A2C3-A75C25FB9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714AC7-6BB3-469B-93D3-E4B53E83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8854-8194-4FCF-A58E-1EDB27A5A7E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60836D-4BF4-4E92-9145-1E80BCC0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738078-B36E-459B-9E5C-A84957A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407-E300-4BCF-A7B7-8B7B9392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3BEB0-497A-4470-950B-854DB008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712A01-B1EE-4BFF-92D3-25F80CBE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8854-8194-4FCF-A58E-1EDB27A5A7E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C7EA0-BEDB-48A8-A412-BF895179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3DBEB3-CDAA-4BEC-BC1B-273C5EA8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407-E300-4BCF-A7B7-8B7B9392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9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9DD72D-4883-4B50-BFBF-1990978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8854-8194-4FCF-A58E-1EDB27A5A7E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66BE1B-813B-40AD-83C2-0676B3E1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9CE5CB-D065-4A34-90B4-6A36E3FC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407-E300-4BCF-A7B7-8B7B9392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1253B-4D72-4B04-B183-E4D974A3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BC886-4476-4E13-8C36-329EE088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E20F3-CD80-41BA-A152-68E80B4CE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A6EB8-61F6-498F-85C8-6AAC467B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8854-8194-4FCF-A58E-1EDB27A5A7E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9B2FD-DE9C-40F4-A4C7-E2404327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944E5-F01C-44D3-AFB0-8101B30D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407-E300-4BCF-A7B7-8B7B9392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9F7ED-C9CC-469E-A324-9A7087AC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FE1969-D0F1-4241-94D8-7D20358E3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F001BF-EB6D-4963-8014-6EA89E68A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8B4A0-9EA0-4A45-A248-0CF5DB0F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8854-8194-4FCF-A58E-1EDB27A5A7E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F68AD-869B-4F6C-A463-EBFECA27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09BE9-6231-425F-AA1B-A577AB05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407-E300-4BCF-A7B7-8B7B9392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5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CD2B6C-A9F6-4E8F-8B0F-1D0B2AB3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85F23-CE44-4A7D-8C88-955DE752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5A665-63B5-4DA6-B36C-AB347E9DA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8854-8194-4FCF-A58E-1EDB27A5A7E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89CAA-C793-487B-859A-D123F047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99B37-DCFE-4076-BCDE-455232A1D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5407-E300-4BCF-A7B7-8B7B9392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2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1D8748C-516F-4559-9C98-90A772A6BC8A}"/>
              </a:ext>
            </a:extLst>
          </p:cNvPr>
          <p:cNvSpPr/>
          <p:nvPr/>
        </p:nvSpPr>
        <p:spPr>
          <a:xfrm>
            <a:off x="304802" y="3234871"/>
            <a:ext cx="7703820" cy="32294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7CDBE7-5517-4AB5-AADA-7AA013E3F894}"/>
              </a:ext>
            </a:extLst>
          </p:cNvPr>
          <p:cNvSpPr/>
          <p:nvPr/>
        </p:nvSpPr>
        <p:spPr>
          <a:xfrm>
            <a:off x="172169" y="329107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"args": ["chat", "config/Tut-hdc-CamInfo.cfg"]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B1A2084-CFC7-4AEA-BA43-6B7478BB5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93827"/>
              </p:ext>
            </p:extLst>
          </p:nvPr>
        </p:nvGraphicFramePr>
        <p:xfrm>
          <a:off x="447677" y="1147810"/>
          <a:ext cx="3648075" cy="1854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353870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chat_command</a:t>
                      </a:r>
                      <a:endParaRPr lang="zh-CN" altLang="en-US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97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读取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config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，进行各类初始化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96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创建</a:t>
                      </a:r>
                      <a:r>
                        <a:rPr lang="en-US" altLang="zh-CN" sz="1200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TextHub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（初始化一个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Agent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，其包含全套组件）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0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运行该</a:t>
                      </a:r>
                      <a:r>
                        <a:rPr lang="en-US" altLang="zh-CN" sz="1200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TextHub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与用户交互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5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对话完成后把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config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内容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dump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到对应文件里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67411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4AA398-540C-48CF-8EE1-E0E656D3F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38014"/>
              </p:ext>
            </p:extLst>
          </p:nvPr>
        </p:nvGraphicFramePr>
        <p:xfrm>
          <a:off x="4271964" y="1147810"/>
          <a:ext cx="3648075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353870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运行</a:t>
                      </a:r>
                      <a:r>
                        <a:rPr lang="en-US" altLang="zh-CN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TextHub</a:t>
                      </a:r>
                      <a:endParaRPr lang="zh-CN" altLang="en-US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97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使用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Agent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的</a:t>
                      </a:r>
                      <a:r>
                        <a:rPr lang="en-US" altLang="zh-CN" sz="1200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start_call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生成第一句话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96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循环使用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Agent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的</a:t>
                      </a:r>
                      <a:r>
                        <a:rPr lang="en-US" altLang="zh-CN" sz="1200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continue_call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继续对话了来响应用户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0516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C0D7ACA-0A94-4B2E-A88C-D57AC9607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1722"/>
              </p:ext>
            </p:extLst>
          </p:nvPr>
        </p:nvGraphicFramePr>
        <p:xfrm>
          <a:off x="8096252" y="1147810"/>
          <a:ext cx="3648075" cy="1198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353870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Agent.start_call</a:t>
                      </a:r>
                      <a:endParaRPr lang="zh-CN" altLang="en-US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97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调用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Agent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内部所有元件的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restart</a:t>
                      </a:r>
                      <a:endParaRPr lang="zh-CN" altLang="en-US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96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从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topic manager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得到第一轮领域，并走完一遍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DST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、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Policy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、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evaluation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、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NLG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得到“生成的话”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0516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8F74C8F-FB25-4DFD-887B-8C101CA90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58486"/>
              </p:ext>
            </p:extLst>
          </p:nvPr>
        </p:nvGraphicFramePr>
        <p:xfrm>
          <a:off x="8096252" y="2540000"/>
          <a:ext cx="3648075" cy="2209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353870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Agent.continue_call</a:t>
                      </a:r>
                      <a:endParaRPr lang="zh-CN" altLang="en-US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97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调用时输入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asr100%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的用户输入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96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小于最小轮数时提醒用户多说几句</a:t>
                      </a:r>
                    </a:p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达到最大轮数时强行再见</a:t>
                      </a:r>
                      <a:endParaRPr lang="en-US" altLang="zh-CN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  <a:p>
                      <a:pPr algn="l"/>
                      <a:r>
                        <a:rPr lang="en-US" altLang="zh-CN" sz="1200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asr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没内容时提醒用户再说一遍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08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从输入或通过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Topic Tracking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，如果发生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domain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切换则执行</a:t>
                      </a:r>
                      <a:r>
                        <a:rPr lang="en-US" altLang="zh-CN" sz="1200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hand_control</a:t>
                      </a:r>
                      <a:endParaRPr lang="zh-CN" altLang="en-US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4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走完一遍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DST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、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Policy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、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evaluation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、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NLG</a:t>
                      </a:r>
                      <a:endParaRPr lang="zh-CN" altLang="en-US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05167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4AAE97-19C9-4B5F-B047-75DD8C117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96740"/>
              </p:ext>
            </p:extLst>
          </p:nvPr>
        </p:nvGraphicFramePr>
        <p:xfrm>
          <a:off x="447674" y="3420603"/>
          <a:ext cx="3648075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353870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DST(</a:t>
                      </a:r>
                      <a:r>
                        <a:rPr lang="en-US" altLang="zh-CN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semi_belief_manager</a:t>
                      </a:r>
                      <a:r>
                        <a:rPr lang="en-US" altLang="zh-CN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)</a:t>
                      </a:r>
                      <a:endParaRPr lang="zh-CN" altLang="en-US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97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输入：</a:t>
                      </a:r>
                      <a:r>
                        <a:rPr lang="en-US" altLang="zh-CN" sz="1200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asr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/</a:t>
                      </a:r>
                      <a:r>
                        <a:rPr lang="en-US" altLang="zh-CN" sz="1200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currentDomain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(from topic manager)</a:t>
                      </a:r>
                      <a:endParaRPr lang="zh-CN" altLang="en-US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96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输出：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dialogue state</a:t>
                      </a:r>
                      <a:endParaRPr lang="zh-CN" altLang="en-US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05167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1EA9419-C704-4675-B302-7D5075FA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88627"/>
              </p:ext>
            </p:extLst>
          </p:nvPr>
        </p:nvGraphicFramePr>
        <p:xfrm>
          <a:off x="447676" y="4749800"/>
          <a:ext cx="3648075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353870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Policy(</a:t>
                      </a:r>
                      <a:r>
                        <a:rPr lang="en-US" altLang="zh-CN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semi_belief_manager</a:t>
                      </a:r>
                      <a:r>
                        <a:rPr lang="en-US" altLang="zh-CN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)</a:t>
                      </a:r>
                      <a:endParaRPr lang="zh-CN" altLang="en-US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97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输入：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dialogue state/</a:t>
                      </a:r>
                      <a:r>
                        <a:rPr lang="en-US" altLang="zh-CN" sz="1200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currentDomain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(from topic manager)</a:t>
                      </a:r>
                      <a:endParaRPr lang="zh-CN" altLang="en-US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96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输出：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dialogue act</a:t>
                      </a:r>
                      <a:endParaRPr lang="zh-CN" altLang="en-US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05167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977DA3F-4864-453F-9281-F2FCE6A0A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371220"/>
              </p:ext>
            </p:extLst>
          </p:nvPr>
        </p:nvGraphicFramePr>
        <p:xfrm>
          <a:off x="4271962" y="3420603"/>
          <a:ext cx="3648075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353870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evaluation</a:t>
                      </a:r>
                      <a:endParaRPr lang="zh-CN" altLang="en-US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97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输入：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dialogue act</a:t>
                      </a:r>
                      <a:endParaRPr lang="zh-CN" altLang="en-US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96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输出：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null</a:t>
                      </a:r>
                      <a:endParaRPr lang="zh-CN" altLang="en-US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0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影响：调用</a:t>
                      </a:r>
                      <a:r>
                        <a:rPr lang="en-US" altLang="zh-CN" sz="1200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policy_manager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部分的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record</a:t>
                      </a:r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来反馈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reward</a:t>
                      </a:r>
                      <a:endParaRPr lang="zh-CN" altLang="en-US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5969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C2F2F37-1445-49EC-98F7-BA30DECFB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60866"/>
              </p:ext>
            </p:extLst>
          </p:nvPr>
        </p:nvGraphicFramePr>
        <p:xfrm>
          <a:off x="4271962" y="5149668"/>
          <a:ext cx="3648075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353870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NLG(</a:t>
                      </a:r>
                      <a:r>
                        <a:rPr lang="en-US" altLang="zh-CN" sz="1800" dirty="0" err="1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semo_manager</a:t>
                      </a:r>
                      <a:r>
                        <a:rPr lang="en-US" altLang="zh-CN" sz="18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)</a:t>
                      </a:r>
                      <a:endParaRPr lang="zh-CN" altLang="en-US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97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输入：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dialogue act</a:t>
                      </a:r>
                      <a:endParaRPr lang="zh-CN" altLang="en-US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96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输出：</a:t>
                      </a:r>
                      <a:r>
                        <a:rPr lang="en-US" altLang="zh-CN" sz="1200" dirty="0"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prompt</a:t>
                      </a:r>
                      <a:endParaRPr lang="zh-CN" altLang="en-US" sz="1200" dirty="0">
                        <a:latin typeface="方正姚体" panose="02010601030101010101" pitchFamily="2" charset="-122"/>
                        <a:ea typeface="方正姚体" panose="02010601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3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259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方正姚体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3</cp:revision>
  <dcterms:created xsi:type="dcterms:W3CDTF">2019-01-24T16:14:29Z</dcterms:created>
  <dcterms:modified xsi:type="dcterms:W3CDTF">2019-01-24T16:31:37Z</dcterms:modified>
</cp:coreProperties>
</file>