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2682B-86FB-466D-ABF7-739DFD94C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B27EB-90D1-4635-BF88-ACA4BD14A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FC13D-C948-41C7-BA46-EF5E0137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6B55D-9B87-49B8-8C7D-6E418658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C9DA9-75A1-4480-B9C9-81384A50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E98CF-3102-4B09-B8EA-B4DBE38E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6AA3B-A37D-47A9-A5F7-340F7102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3F76F-AD6A-41FB-89C9-8AE363F8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7693A-5371-42D7-87CE-B3DED02E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87979-CA66-4165-BEE2-AD786F46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0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D7AD6-C8E1-4437-B0CA-48EC505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0213B-E1EE-4710-861C-153DF139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8F023-1691-49BE-AA7C-E34E0CDE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90F1B-E7CC-40DA-B756-29EF58EC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DE8AC-F8FD-449E-98B7-2245A700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E860-35E8-4EB5-AA95-C409301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64C24-6839-4928-AE15-B88C99D0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EC533-7231-4F0F-A9C1-0F635B65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AC003-17C7-42E6-859D-9544830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AF56D-DEC7-44FA-B497-5558D82D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A029-92DC-4BAB-9473-FDC2410C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35EF7-9BB1-4F45-B307-36A489F9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22DB1-EBED-45D2-9972-414E1147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6D252-BA93-4445-83C1-DD8C9676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63BC-1410-44A9-AB4E-D9F6F6D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16481-F355-46E1-BC00-B3C3B6FE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FB19A-1E37-40B7-9E47-BCCF37687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0A293-6926-4217-9DC5-048BA858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8F017D-D299-484F-82EB-CAD92664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F1B22-C32D-4DAF-8DE1-2B771658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1923F-9741-4F56-87A2-F5F90F9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EAD8C-8636-4DC3-A3BD-775450D0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BB3E1-D533-4B12-BD75-5C90B1F9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133C9-6511-4938-AC18-D00A729E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59CF70-4DF8-4E38-8120-682AF7855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DEA5B-E93B-4519-A18D-C60540BB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321B7-337B-4E11-ABF1-2DBE0697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72B990-524D-45CD-8B0A-FA5FD65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CECFD0-33DD-4C3A-A8A0-2BF7DC04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06CC-2973-4C18-ACE0-2A81595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37F9-5F5F-4DB7-8340-97A593ED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2F5164-8C90-4896-85BD-DA4A7204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A476C-9A11-4970-9B9C-439EBDFA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8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6FA49D-5007-40C6-B62D-B7B502A2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DF57E1-049E-4AC1-B76B-0C74397E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705A3-835E-466C-BCC1-4C67B010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E9A14-2D9C-4D74-8E9F-F8085E08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818F3-78EE-47F4-B54E-29BD26AF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2E4F7-E4B5-47CB-BC41-1952CDE2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068A5E-27F8-410C-AC99-BBAFA5D3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019D1-BC8C-4E05-A5F0-F31DFAA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97C91-66D7-4AE4-B764-EBD615EA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8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BE6D7-A304-4781-94A1-7560D018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015730-1E7D-44DF-A20B-77DE9188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63812-96EE-4CDC-8AD4-183CB9F9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AB167-0478-43E6-9AE0-51369C61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8A3CF-DF7B-4B5A-9BE9-5D3A049C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B893C-CE88-4984-8D94-49EB1EBC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92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391508-166A-4158-A7A3-4E57FC3C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5A57-252F-46E4-9E52-176E8228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6D687-CC01-45E1-9ECB-B3C471E95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E254-E952-42CC-BC5D-B69395D947FB}" type="datetimeFigureOut">
              <a:rPr lang="zh-CN" altLang="en-US" smtClean="0"/>
              <a:t>2019/2/5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BB7E0-7B89-48A1-86B6-7B55BA78E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D2D62-572E-4F6A-AC60-C0D77D9FC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928C-AA35-4068-A230-26B91F0BA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7B0734A-54F7-49F4-9CE6-B2BEB2D325D2}"/>
              </a:ext>
            </a:extLst>
          </p:cNvPr>
          <p:cNvCxnSpPr>
            <a:cxnSpLocks/>
          </p:cNvCxnSpPr>
          <p:nvPr/>
        </p:nvCxnSpPr>
        <p:spPr>
          <a:xfrm flipH="1">
            <a:off x="3069440" y="2829561"/>
            <a:ext cx="390643" cy="913762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47B04D2-0A96-48E0-8886-E68DFB58217D}"/>
              </a:ext>
            </a:extLst>
          </p:cNvPr>
          <p:cNvCxnSpPr>
            <a:cxnSpLocks/>
          </p:cNvCxnSpPr>
          <p:nvPr/>
        </p:nvCxnSpPr>
        <p:spPr>
          <a:xfrm>
            <a:off x="4947920" y="2843537"/>
            <a:ext cx="5836772" cy="824223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00A45B0-1D3B-487D-B943-6D7058E30854}"/>
              </a:ext>
            </a:extLst>
          </p:cNvPr>
          <p:cNvSpPr/>
          <p:nvPr/>
        </p:nvSpPr>
        <p:spPr>
          <a:xfrm>
            <a:off x="2923371" y="3562350"/>
            <a:ext cx="8289534" cy="2933687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780F0E-C17D-44F6-AE74-9DF0BBF47868}"/>
              </a:ext>
            </a:extLst>
          </p:cNvPr>
          <p:cNvSpPr/>
          <p:nvPr/>
        </p:nvSpPr>
        <p:spPr>
          <a:xfrm>
            <a:off x="8219290" y="3743322"/>
            <a:ext cx="2571751" cy="77025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终止条件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  <a:ea typeface="幼圆" panose="02010509060101010101" pitchFamily="49" charset="-122"/>
              </a:rPr>
              <a:t>Termination condition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CA6048D-BFE4-4725-B676-666755BBEA05}"/>
              </a:ext>
            </a:extLst>
          </p:cNvPr>
          <p:cNvSpPr/>
          <p:nvPr/>
        </p:nvSpPr>
        <p:spPr>
          <a:xfrm>
            <a:off x="5647539" y="3743322"/>
            <a:ext cx="2571751" cy="77025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选项内策略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  <a:ea typeface="幼圆" panose="02010509060101010101" pitchFamily="49" charset="-122"/>
              </a:rPr>
              <a:t>Intra-option policy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46C8F1-C3F5-4E7D-9185-DA3269FCF224}"/>
              </a:ext>
            </a:extLst>
          </p:cNvPr>
          <p:cNvCxnSpPr>
            <a:cxnSpLocks/>
          </p:cNvCxnSpPr>
          <p:nvPr/>
        </p:nvCxnSpPr>
        <p:spPr>
          <a:xfrm>
            <a:off x="704849" y="1771650"/>
            <a:ext cx="1043940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643E418-B619-469D-BFAE-06273B414FD4}"/>
              </a:ext>
            </a:extLst>
          </p:cNvPr>
          <p:cNvSpPr txBox="1"/>
          <p:nvPr/>
        </p:nvSpPr>
        <p:spPr>
          <a:xfrm>
            <a:off x="781050" y="2266950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Options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B02807-C155-4A3A-847E-5F4438C6769D}"/>
              </a:ext>
            </a:extLst>
          </p:cNvPr>
          <p:cNvSpPr/>
          <p:nvPr/>
        </p:nvSpPr>
        <p:spPr>
          <a:xfrm>
            <a:off x="3324225" y="1997724"/>
            <a:ext cx="2074882" cy="1000115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订机票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</a:rPr>
              <a:t>Book-flight-ticket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6AFB93-0F12-4897-B537-303143663AD1}"/>
              </a:ext>
            </a:extLst>
          </p:cNvPr>
          <p:cNvSpPr txBox="1"/>
          <p:nvPr/>
        </p:nvSpPr>
        <p:spPr>
          <a:xfrm>
            <a:off x="781050" y="760066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Task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CD6C908-3543-48AC-8BF6-33126D8D34E6}"/>
              </a:ext>
            </a:extLst>
          </p:cNvPr>
          <p:cNvSpPr/>
          <p:nvPr/>
        </p:nvSpPr>
        <p:spPr>
          <a:xfrm>
            <a:off x="6566273" y="1997724"/>
            <a:ext cx="2074882" cy="1000115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订宾馆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</a:rPr>
              <a:t>Reserve-hotel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953E402-BE6D-4B6A-A307-9DA40FACE733}"/>
              </a:ext>
            </a:extLst>
          </p:cNvPr>
          <p:cNvSpPr/>
          <p:nvPr/>
        </p:nvSpPr>
        <p:spPr>
          <a:xfrm>
            <a:off x="9138023" y="1997724"/>
            <a:ext cx="2074882" cy="1000115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8E58B28-268A-4ED6-8540-7508AA9A1D8C}"/>
              </a:ext>
            </a:extLst>
          </p:cNvPr>
          <p:cNvCxnSpPr>
            <a:cxnSpLocks/>
          </p:cNvCxnSpPr>
          <p:nvPr/>
        </p:nvCxnSpPr>
        <p:spPr>
          <a:xfrm>
            <a:off x="704849" y="3295650"/>
            <a:ext cx="1043940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2769C83-2C11-479D-9363-EB3758BC7E54}"/>
              </a:ext>
            </a:extLst>
          </p:cNvPr>
          <p:cNvSpPr txBox="1"/>
          <p:nvPr/>
        </p:nvSpPr>
        <p:spPr>
          <a:xfrm>
            <a:off x="727253" y="4698057"/>
            <a:ext cx="1939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Option</a:t>
            </a:r>
          </a:p>
          <a:p>
            <a:pPr algn="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Components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D6E27E-4588-49AF-BFFE-68D69C10331A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5394008" y="458316"/>
            <a:ext cx="507066" cy="2571750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46A8C1E-F868-4125-9D95-E567A86756A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015032" y="1409042"/>
            <a:ext cx="507066" cy="67029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897AD88F-D558-476E-83C7-7D619ECEECD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8300907" y="123167"/>
            <a:ext cx="507066" cy="3242048"/>
          </a:xfrm>
          <a:prstGeom prst="curvedConnector3">
            <a:avLst>
              <a:gd name="adj1" fmla="val 2795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F9A2B73-4689-425B-9BEB-E8DCC50E7AFB}"/>
              </a:ext>
            </a:extLst>
          </p:cNvPr>
          <p:cNvSpPr/>
          <p:nvPr/>
        </p:nvSpPr>
        <p:spPr>
          <a:xfrm>
            <a:off x="3075787" y="3743322"/>
            <a:ext cx="2571751" cy="770251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（允许的）初始状态</a:t>
            </a:r>
            <a:endParaRPr lang="en-US" altLang="zh-CN" sz="1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  <a:ea typeface="幼圆" panose="02010509060101010101" pitchFamily="49" charset="-122"/>
              </a:rPr>
              <a:t>Allowed Initial State</a:t>
            </a:r>
            <a:endParaRPr lang="zh-CN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4C2B467-940D-4159-9FCC-D434FAFB1BBC}"/>
              </a:ext>
            </a:extLst>
          </p:cNvPr>
          <p:cNvSpPr/>
          <p:nvPr/>
        </p:nvSpPr>
        <p:spPr>
          <a:xfrm>
            <a:off x="3069438" y="4513573"/>
            <a:ext cx="2571751" cy="1706252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尚未出票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旅途够远（需要飞机）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085E0BA-0C0C-4729-AB73-D26D934889F4}"/>
              </a:ext>
            </a:extLst>
          </p:cNvPr>
          <p:cNvSpPr/>
          <p:nvPr/>
        </p:nvSpPr>
        <p:spPr>
          <a:xfrm>
            <a:off x="5895975" y="490543"/>
            <a:ext cx="2074882" cy="1000115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rPr>
              <a:t>旅行规划</a:t>
            </a:r>
            <a:endParaRPr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1600" dirty="0">
                <a:latin typeface="Comic Sans MS" panose="030F0702030302020204" pitchFamily="66" charset="0"/>
              </a:rPr>
              <a:t>Travel Planning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C14C2852-4244-45F6-B7AD-3F10E189BD83}"/>
              </a:ext>
            </a:extLst>
          </p:cNvPr>
          <p:cNvSpPr/>
          <p:nvPr/>
        </p:nvSpPr>
        <p:spPr>
          <a:xfrm>
            <a:off x="5641189" y="4513573"/>
            <a:ext cx="2571751" cy="1706252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根据出发日期和人数进行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询问</a:t>
            </a: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与</a:t>
            </a:r>
            <a:r>
              <a:rPr lang="zh-CN" altLang="en-US" sz="1600" b="1" dirty="0">
                <a:latin typeface="幼圆" panose="02010509060101010101" pitchFamily="49" charset="-122"/>
                <a:ea typeface="幼圆" panose="02010509060101010101" pitchFamily="49" charset="-122"/>
              </a:rPr>
              <a:t>告知确认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699AE79-D7AB-475F-84B5-FB2CF6E4A224}"/>
              </a:ext>
            </a:extLst>
          </p:cNvPr>
          <p:cNvSpPr/>
          <p:nvPr/>
        </p:nvSpPr>
        <p:spPr>
          <a:xfrm>
            <a:off x="8212941" y="4513573"/>
            <a:ext cx="2571751" cy="1706252"/>
          </a:xfrm>
          <a:prstGeom prst="roundRect">
            <a:avLst>
              <a:gd name="adj" fmla="val 15921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机票信息已收集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人员信息已确认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rPr>
              <a:t>出票准备就绪</a:t>
            </a:r>
            <a:endParaRPr lang="en-US" altLang="zh-CN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幼圆</vt:lpstr>
      <vt:lpstr>Arial</vt:lpstr>
      <vt:lpstr>Comic Sans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9</cp:revision>
  <dcterms:created xsi:type="dcterms:W3CDTF">2019-02-05T06:45:23Z</dcterms:created>
  <dcterms:modified xsi:type="dcterms:W3CDTF">2019-02-05T07:07:27Z</dcterms:modified>
</cp:coreProperties>
</file>