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DC0B7-F85E-4293-ADE2-0C9FA298A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D8438D-F68D-4C6E-8CD2-B1BB58EB9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70E69-B378-4B7D-A556-99A19B4A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D76-87BA-4D09-9859-4F7653132C6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AE236-DA78-47EA-9731-FDAD357E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8ACDF-BD0C-48AA-A735-C9A7D03D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33B9-ABCD-4309-A6C1-17E1D2434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9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0845C-1DC0-49A5-B70D-67DCCA6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F2C05D-C60E-4BA3-AD52-55390CBCB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201D-DCC7-4427-93F1-76D76606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D76-87BA-4D09-9859-4F7653132C6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94803-1E76-4295-A189-FB0BBBA1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8E11A-77E2-4FAE-9A02-15324833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33B9-ABCD-4309-A6C1-17E1D2434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62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E80563-1DC5-456B-BAF1-2B8555370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65FCE5-2599-4A43-81DE-C0171C189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47975-F7A7-4B28-8422-32E166C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D76-87BA-4D09-9859-4F7653132C6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9F13A-D5BC-415B-9567-EF694783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E3175-4382-41FF-81B7-0F152912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33B9-ABCD-4309-A6C1-17E1D2434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37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F21E0-AE17-4EF0-813D-B71F48A1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189CD-AA12-4AE8-8450-BB1F507A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066AE-9D2A-44F3-91C1-891BB0F2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D76-87BA-4D09-9859-4F7653132C6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250F7-40C3-42BD-9F0A-AC25C11E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01539-B58D-4857-84A0-ED045424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33B9-ABCD-4309-A6C1-17E1D2434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93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0951-266E-41F2-BFD8-500E3DFB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04C8A-470A-4431-A987-B56251B8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8F1B4-356B-4970-8304-1B79DC9E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D76-87BA-4D09-9859-4F7653132C6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7DCFC-E5BA-4DC3-9F40-7EABB412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A62AE-A1ED-4549-9409-7A209040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33B9-ABCD-4309-A6C1-17E1D2434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1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6E901-DDEB-4DDB-8A94-6BA90F12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03148-E406-4B7F-8E68-B1B77FF1A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EEA001-8454-4027-95C0-C5C160911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FA8EB-F6AC-459F-972B-5411DC7D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D76-87BA-4D09-9859-4F7653132C6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8788C0-F3A8-459F-A761-B2F198DE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28213-89B2-4E45-9691-A57C7C76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33B9-ABCD-4309-A6C1-17E1D2434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53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D2B58-5B44-45DA-B40E-8F8350F7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0DBDF-6BE7-4F26-97DE-C9C10136F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88147-9FA4-44ED-9C19-D25215E98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D7EAE3-1C51-49B1-8C9B-C030B3D3D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3D15F5-07F8-47A3-9121-51E11EF12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76586A-0588-4DE4-887D-62B03FB5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D76-87BA-4D09-9859-4F7653132C6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337FBA-C018-4F5A-A99F-1A26D216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14ED10-7CD7-487D-AE2E-AF9ED97C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33B9-ABCD-4309-A6C1-17E1D2434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22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236C0-5137-4DB4-8B19-696890A0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B9EC8C-5A9D-4075-A4D6-0EAEC95A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D76-87BA-4D09-9859-4F7653132C6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B8CBDE-4A91-4B02-8136-8E505D90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4422A5-9818-400C-9AA0-55D2705F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33B9-ABCD-4309-A6C1-17E1D2434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9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23C94D-5953-4CC9-895D-22D65F04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D76-87BA-4D09-9859-4F7653132C6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AC3439-A51B-410D-B173-6089F031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89F603-FB35-4E6C-B1AA-66E47D41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33B9-ABCD-4309-A6C1-17E1D2434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2E0A7-CF2E-4D0C-8BC8-E3C13D6B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6F62F-FF0B-4FD8-84B5-D2D3DF0B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012178-B87C-4930-B4EE-5A5334F38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EBE26-8B2B-4163-B380-FF07548C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D76-87BA-4D09-9859-4F7653132C6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15743-A4A7-4C9B-AE44-FBCC6DF3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CCD5A1-8573-4F6E-AEEA-4CF59402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33B9-ABCD-4309-A6C1-17E1D2434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4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998F3-3ACC-4D3B-B0C4-397E25DA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C6DA54-8543-4290-8EBA-2C4B6E8C0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B1862-E017-4783-83E8-7D0E9F2BD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A332F6-CDD2-41A1-8016-F52F3F0A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6D76-87BA-4D09-9859-4F7653132C6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019BB-2FA5-4A26-9A11-450EB1E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78E414-97B4-4696-BE59-C5A38F8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F33B9-ABCD-4309-A6C1-17E1D2434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9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FCA3FF-F362-46EC-B7D0-7F04B94D1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D4F94-E222-4591-9E6C-E94441B1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8DAF5D-6E0A-47ED-BE22-085EE03B9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6D76-87BA-4D09-9859-4F7653132C6B}" type="datetimeFigureOut">
              <a:rPr lang="zh-CN" altLang="en-US" smtClean="0"/>
              <a:t>2018/1/10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77CB5-C0B6-4A2B-B035-CDAF55013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9F32C-9E8D-493D-AC76-F5EA3150A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F33B9-ABCD-4309-A6C1-17E1D2434A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9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屏幕截图&#10;&#10;已生成高可信度的说明">
            <a:extLst>
              <a:ext uri="{FF2B5EF4-FFF2-40B4-BE49-F238E27FC236}">
                <a16:creationId xmlns:a16="http://schemas.microsoft.com/office/drawing/2014/main" id="{E745A484-D1FF-4581-9BB6-83E818BB2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168"/>
            <a:ext cx="12192000" cy="662166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C1D6943-4B2B-4C34-99FC-4E6D0EDB98E5}"/>
              </a:ext>
            </a:extLst>
          </p:cNvPr>
          <p:cNvSpPr/>
          <p:nvPr/>
        </p:nvSpPr>
        <p:spPr>
          <a:xfrm>
            <a:off x="6970327" y="300335"/>
            <a:ext cx="45336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LR_RISCV_CPU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F0A03FF-71F3-4576-91C3-43F668F23667}"/>
              </a:ext>
            </a:extLst>
          </p:cNvPr>
          <p:cNvSpPr/>
          <p:nvPr/>
        </p:nvSpPr>
        <p:spPr>
          <a:xfrm>
            <a:off x="9636121" y="1144222"/>
            <a:ext cx="186781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2018-1-10</a:t>
            </a:r>
            <a:endParaRPr lang="zh-CN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680488-64A0-42B1-9AF4-2BFF3EA8375B}"/>
              </a:ext>
            </a:extLst>
          </p:cNvPr>
          <p:cNvSpPr/>
          <p:nvPr/>
        </p:nvSpPr>
        <p:spPr>
          <a:xfrm>
            <a:off x="10242055" y="1667442"/>
            <a:ext cx="12618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刘啸远</a:t>
            </a:r>
          </a:p>
        </p:txBody>
      </p:sp>
    </p:spTree>
    <p:extLst>
      <p:ext uri="{BB962C8B-B14F-4D97-AF65-F5344CB8AC3E}">
        <p14:creationId xmlns:p14="http://schemas.microsoft.com/office/powerpoint/2010/main" val="344932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2A0C429-1FF5-4BC9-B921-01FA9DEC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结构简述（特点）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B781F2B-BCBC-4A50-BE97-DD7A9BF16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TOMASULO</a:t>
            </a:r>
            <a:r>
              <a:rPr lang="zh-CN" altLang="en-US" dirty="0"/>
              <a:t>变体，支持多个</a:t>
            </a:r>
            <a:r>
              <a:rPr lang="en-US" altLang="zh-CN" dirty="0"/>
              <a:t>ALU(</a:t>
            </a:r>
            <a:r>
              <a:rPr lang="zh-CN" altLang="en-US" dirty="0"/>
              <a:t>个数为</a:t>
            </a:r>
            <a:r>
              <a:rPr lang="en-US" altLang="zh-CN" dirty="0"/>
              <a:t>parameter)</a:t>
            </a:r>
          </a:p>
          <a:p>
            <a:r>
              <a:rPr lang="zh-CN" altLang="en-US" dirty="0"/>
              <a:t>预约栈并进</a:t>
            </a:r>
            <a:r>
              <a:rPr lang="en-US" altLang="zh-CN" dirty="0"/>
              <a:t>ALU</a:t>
            </a:r>
            <a:r>
              <a:rPr lang="zh-CN" altLang="en-US" dirty="0"/>
              <a:t>，</a:t>
            </a:r>
            <a:r>
              <a:rPr lang="en-US" altLang="zh-CN" dirty="0"/>
              <a:t>ALU</a:t>
            </a:r>
            <a:r>
              <a:rPr lang="zh-CN" altLang="en-US" dirty="0"/>
              <a:t>监听</a:t>
            </a:r>
            <a:r>
              <a:rPr lang="en-US" altLang="zh-CN" dirty="0"/>
              <a:t>ROB</a:t>
            </a:r>
            <a:r>
              <a:rPr lang="zh-CN" altLang="en-US" dirty="0"/>
              <a:t>广播结果获得未知操作数</a:t>
            </a:r>
            <a:endParaRPr lang="en-US" altLang="zh-CN" dirty="0"/>
          </a:p>
          <a:p>
            <a:r>
              <a:rPr lang="zh-CN" altLang="en-US" dirty="0"/>
              <a:t>“</a:t>
            </a:r>
            <a:r>
              <a:rPr lang="en-US" altLang="zh-CN" dirty="0"/>
              <a:t>ROB</a:t>
            </a:r>
            <a:r>
              <a:rPr lang="zh-CN" altLang="en-US" dirty="0"/>
              <a:t>”不再是</a:t>
            </a:r>
            <a:r>
              <a:rPr lang="en-US" altLang="zh-CN" dirty="0"/>
              <a:t>buffer</a:t>
            </a:r>
            <a:r>
              <a:rPr lang="zh-CN" altLang="en-US" dirty="0"/>
              <a:t>，不再记录顺序</a:t>
            </a:r>
            <a:endParaRPr lang="en-US" altLang="zh-CN" dirty="0"/>
          </a:p>
          <a:p>
            <a:r>
              <a:rPr lang="en-US" altLang="zh-CN" dirty="0"/>
              <a:t>IDSUE</a:t>
            </a:r>
            <a:r>
              <a:rPr lang="zh-CN" altLang="en-US" dirty="0"/>
              <a:t>和</a:t>
            </a:r>
            <a:r>
              <a:rPr lang="en-US" altLang="zh-CN" dirty="0"/>
              <a:t>ROB</a:t>
            </a:r>
            <a:r>
              <a:rPr lang="zh-CN" altLang="en-US" dirty="0"/>
              <a:t>靠循环编号同步（</a:t>
            </a:r>
            <a:r>
              <a:rPr lang="en-US" altLang="zh-CN" dirty="0"/>
              <a:t>rst</a:t>
            </a:r>
            <a:r>
              <a:rPr lang="zh-CN" altLang="en-US" dirty="0"/>
              <a:t>时</a:t>
            </a:r>
            <a:r>
              <a:rPr lang="zh-CN" altLang="en-US"/>
              <a:t>同步）</a:t>
            </a:r>
            <a:endParaRPr lang="en-US" altLang="zh-CN" dirty="0"/>
          </a:p>
          <a:p>
            <a:r>
              <a:rPr lang="zh-CN" altLang="en-US" dirty="0"/>
              <a:t>只保留必要控制线</a:t>
            </a:r>
            <a:endParaRPr lang="en-US" altLang="zh-CN" dirty="0"/>
          </a:p>
          <a:p>
            <a:r>
              <a:rPr lang="zh-CN" altLang="en-US" dirty="0"/>
              <a:t>跳转通过</a:t>
            </a:r>
            <a:r>
              <a:rPr lang="en-US" altLang="zh-CN" dirty="0"/>
              <a:t>ISSUE</a:t>
            </a:r>
            <a:r>
              <a:rPr lang="zh-CN" altLang="en-US" dirty="0"/>
              <a:t>暂停流水线和向</a:t>
            </a:r>
            <a:r>
              <a:rPr lang="en-US" altLang="zh-CN" dirty="0"/>
              <a:t>ROB</a:t>
            </a:r>
            <a:r>
              <a:rPr lang="zh-CN" altLang="en-US" dirty="0"/>
              <a:t>报</a:t>
            </a:r>
            <a:r>
              <a:rPr lang="en-US" altLang="zh-CN" dirty="0"/>
              <a:t>Exception</a:t>
            </a:r>
            <a:r>
              <a:rPr lang="zh-CN" altLang="en-US" dirty="0"/>
              <a:t>完成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863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4FDC54-37E3-43ED-ACCE-2FCD49501DF0}"/>
              </a:ext>
            </a:extLst>
          </p:cNvPr>
          <p:cNvSpPr/>
          <p:nvPr/>
        </p:nvSpPr>
        <p:spPr>
          <a:xfrm>
            <a:off x="1068919" y="1786466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PC_REG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DF108E-E96C-48D8-9BE2-FF5D772511C7}"/>
              </a:ext>
            </a:extLst>
          </p:cNvPr>
          <p:cNvSpPr/>
          <p:nvPr/>
        </p:nvSpPr>
        <p:spPr>
          <a:xfrm>
            <a:off x="2385483" y="2933699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6F718A-0591-4363-8080-24662EEA98CE}"/>
              </a:ext>
            </a:extLst>
          </p:cNvPr>
          <p:cNvSpPr/>
          <p:nvPr/>
        </p:nvSpPr>
        <p:spPr>
          <a:xfrm>
            <a:off x="3964513" y="1786466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IFID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615C45-162E-4D12-B35F-FACD9D846C42}"/>
              </a:ext>
            </a:extLst>
          </p:cNvPr>
          <p:cNvSpPr/>
          <p:nvPr/>
        </p:nvSpPr>
        <p:spPr>
          <a:xfrm>
            <a:off x="5291663" y="2933699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ED42E5-3466-496A-B9C2-A77ABEF045AF}"/>
              </a:ext>
            </a:extLst>
          </p:cNvPr>
          <p:cNvSpPr/>
          <p:nvPr/>
        </p:nvSpPr>
        <p:spPr>
          <a:xfrm>
            <a:off x="6881280" y="1786466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IDSUE</a:t>
            </a:r>
          </a:p>
          <a:p>
            <a:pPr algn="ctr"/>
            <a:r>
              <a:rPr lang="en-US" altLang="zh-CN" dirty="0"/>
              <a:t>[r, id]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C31ABF-7662-4A60-AFAA-71E394F76E19}"/>
              </a:ext>
            </a:extLst>
          </p:cNvPr>
          <p:cNvSpPr/>
          <p:nvPr/>
        </p:nvSpPr>
        <p:spPr>
          <a:xfrm>
            <a:off x="8208431" y="1786466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FB9BA6-51CE-4C0E-AC3D-DC4CB765578F}"/>
              </a:ext>
            </a:extLst>
          </p:cNvPr>
          <p:cNvSpPr/>
          <p:nvPr/>
        </p:nvSpPr>
        <p:spPr>
          <a:xfrm>
            <a:off x="8208431" y="2933699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ALU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49458C-FBDE-44CB-B96E-5BF6C408974E}"/>
              </a:ext>
            </a:extLst>
          </p:cNvPr>
          <p:cNvSpPr/>
          <p:nvPr/>
        </p:nvSpPr>
        <p:spPr>
          <a:xfrm>
            <a:off x="8208431" y="4080932"/>
            <a:ext cx="1219200" cy="804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MEM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1B4012-AA59-4AF3-B1A0-A8ADC5FB914D}"/>
              </a:ext>
            </a:extLst>
          </p:cNvPr>
          <p:cNvSpPr/>
          <p:nvPr/>
        </p:nvSpPr>
        <p:spPr>
          <a:xfrm>
            <a:off x="9798047" y="1786466"/>
            <a:ext cx="956734" cy="309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ROB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D8C01B2-997D-4ECB-A8DE-DCA0BF7535BB}"/>
              </a:ext>
            </a:extLst>
          </p:cNvPr>
          <p:cNvCxnSpPr>
            <a:stCxn id="10" idx="3"/>
          </p:cNvCxnSpPr>
          <p:nvPr/>
        </p:nvCxnSpPr>
        <p:spPr>
          <a:xfrm>
            <a:off x="9427631" y="2188633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A785B11-EEBC-472D-95F5-24C4639E2D77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9427631" y="3335866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AF9FB61-BC5C-4E15-A16E-5564CEA7C8C2}"/>
              </a:ext>
            </a:extLst>
          </p:cNvPr>
          <p:cNvCxnSpPr>
            <a:stCxn id="12" idx="3"/>
          </p:cNvCxnSpPr>
          <p:nvPr/>
        </p:nvCxnSpPr>
        <p:spPr>
          <a:xfrm flipV="1">
            <a:off x="9427631" y="4478866"/>
            <a:ext cx="370416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629E1A-669F-489F-B429-A0EF703E569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510863" y="3335866"/>
            <a:ext cx="3704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474BBDE-A027-45DF-9734-9589AD0B0DC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921247" y="3335866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599F56B-8E5D-4E7E-B5DA-6EC04FDD2F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25653" y="3335866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3E608B0-8872-4BD5-8E8E-F625EBC1C66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604683" y="3335866"/>
            <a:ext cx="3598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92BD88D-B659-43AE-8DFD-C5000E6CA0E3}"/>
              </a:ext>
            </a:extLst>
          </p:cNvPr>
          <p:cNvCxnSpPr>
            <a:stCxn id="9" idx="0"/>
            <a:endCxn id="7" idx="0"/>
          </p:cNvCxnSpPr>
          <p:nvPr/>
        </p:nvCxnSpPr>
        <p:spPr>
          <a:xfrm rot="16200000" flipV="1">
            <a:off x="5901264" y="328082"/>
            <a:ext cx="12700" cy="291676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741ABC40-BB6A-412A-9B4E-560EEF63B4CB}"/>
              </a:ext>
            </a:extLst>
          </p:cNvPr>
          <p:cNvCxnSpPr>
            <a:stCxn id="9" idx="0"/>
            <a:endCxn id="4" idx="0"/>
          </p:cNvCxnSpPr>
          <p:nvPr/>
        </p:nvCxnSpPr>
        <p:spPr>
          <a:xfrm rot="16200000" flipV="1">
            <a:off x="4453467" y="-1119715"/>
            <a:ext cx="12700" cy="5812361"/>
          </a:xfrm>
          <a:prstGeom prst="bentConnector3">
            <a:avLst>
              <a:gd name="adj1" fmla="val 3133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003D18BB-E710-4F55-B155-20E67BBF4F48}"/>
              </a:ext>
            </a:extLst>
          </p:cNvPr>
          <p:cNvCxnSpPr>
            <a:stCxn id="9" idx="2"/>
            <a:endCxn id="5" idx="2"/>
          </p:cNvCxnSpPr>
          <p:nvPr/>
        </p:nvCxnSpPr>
        <p:spPr>
          <a:xfrm rot="5400000" flipH="1">
            <a:off x="4603748" y="2129368"/>
            <a:ext cx="1147233" cy="4364564"/>
          </a:xfrm>
          <a:prstGeom prst="bentConnector3">
            <a:avLst>
              <a:gd name="adj1" fmla="val -339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D91B137-8940-42EA-BB65-D1EFD60182C3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5400000" flipH="1">
            <a:off x="6056838" y="3582458"/>
            <a:ext cx="1147233" cy="1458384"/>
          </a:xfrm>
          <a:prstGeom prst="bentConnector3">
            <a:avLst>
              <a:gd name="adj1" fmla="val -199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0A752C5C-C8F3-4960-8F94-20F562FC8057}"/>
              </a:ext>
            </a:extLst>
          </p:cNvPr>
          <p:cNvSpPr/>
          <p:nvPr/>
        </p:nvSpPr>
        <p:spPr>
          <a:xfrm>
            <a:off x="1068919" y="5683250"/>
            <a:ext cx="9685861" cy="5969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MMU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9CE6F49-B463-45D2-84C9-4ED4998D39E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818031" y="4885266"/>
            <a:ext cx="1" cy="804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62E98641-BA40-45CB-9091-CD9A4994A3DA}"/>
              </a:ext>
            </a:extLst>
          </p:cNvPr>
          <p:cNvCxnSpPr>
            <a:stCxn id="13" idx="0"/>
            <a:endCxn id="4" idx="0"/>
          </p:cNvCxnSpPr>
          <p:nvPr/>
        </p:nvCxnSpPr>
        <p:spPr>
          <a:xfrm rot="16200000" flipV="1">
            <a:off x="5911850" y="-2578098"/>
            <a:ext cx="12700" cy="8729128"/>
          </a:xfrm>
          <a:prstGeom prst="bentConnector3">
            <a:avLst>
              <a:gd name="adj1" fmla="val 57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A961FDD-8F26-480C-BE5D-3D3D6222247B}"/>
              </a:ext>
            </a:extLst>
          </p:cNvPr>
          <p:cNvCxnSpPr/>
          <p:nvPr/>
        </p:nvCxnSpPr>
        <p:spPr>
          <a:xfrm>
            <a:off x="2650512" y="3738033"/>
            <a:ext cx="0" cy="194521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2965F3A2-C481-4E6C-BC3F-78695EF48133}"/>
              </a:ext>
            </a:extLst>
          </p:cNvPr>
          <p:cNvCxnSpPr>
            <a:stCxn id="13" idx="0"/>
            <a:endCxn id="9" idx="0"/>
          </p:cNvCxnSpPr>
          <p:nvPr/>
        </p:nvCxnSpPr>
        <p:spPr>
          <a:xfrm rot="16200000" flipV="1">
            <a:off x="8818031" y="328082"/>
            <a:ext cx="12700" cy="2916767"/>
          </a:xfrm>
          <a:prstGeom prst="bentConnector3">
            <a:avLst>
              <a:gd name="adj1" fmla="val 6978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4B1D390-2FB0-4ED8-B0AC-005480ED9AC3}"/>
              </a:ext>
            </a:extLst>
          </p:cNvPr>
          <p:cNvCxnSpPr/>
          <p:nvPr/>
        </p:nvCxnSpPr>
        <p:spPr>
          <a:xfrm>
            <a:off x="7838014" y="2204732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BBF0F33-8173-45EF-9286-7A78D128067C}"/>
              </a:ext>
            </a:extLst>
          </p:cNvPr>
          <p:cNvCxnSpPr/>
          <p:nvPr/>
        </p:nvCxnSpPr>
        <p:spPr>
          <a:xfrm>
            <a:off x="7838014" y="3351965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2B59340-B7B8-4187-B744-576B33D0B49F}"/>
              </a:ext>
            </a:extLst>
          </p:cNvPr>
          <p:cNvCxnSpPr/>
          <p:nvPr/>
        </p:nvCxnSpPr>
        <p:spPr>
          <a:xfrm flipV="1">
            <a:off x="7838014" y="4494965"/>
            <a:ext cx="370416" cy="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0FEF72B-AAD9-410C-9FD8-5DB51E33069E}"/>
              </a:ext>
            </a:extLst>
          </p:cNvPr>
          <p:cNvCxnSpPr>
            <a:cxnSpLocks/>
          </p:cNvCxnSpPr>
          <p:nvPr/>
        </p:nvCxnSpPr>
        <p:spPr>
          <a:xfrm flipH="1">
            <a:off x="9427631" y="2341033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297B731-A7E1-48FF-9FB9-C42FE70E3818}"/>
              </a:ext>
            </a:extLst>
          </p:cNvPr>
          <p:cNvCxnSpPr>
            <a:cxnSpLocks/>
          </p:cNvCxnSpPr>
          <p:nvPr/>
        </p:nvCxnSpPr>
        <p:spPr>
          <a:xfrm flipH="1">
            <a:off x="9427631" y="3471333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16E79C8-A829-45E1-908E-FF4465E94179}"/>
              </a:ext>
            </a:extLst>
          </p:cNvPr>
          <p:cNvCxnSpPr>
            <a:cxnSpLocks/>
          </p:cNvCxnSpPr>
          <p:nvPr/>
        </p:nvCxnSpPr>
        <p:spPr>
          <a:xfrm flipH="1">
            <a:off x="9427631" y="4605866"/>
            <a:ext cx="370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68E3B99C-E12E-43B6-99A8-71D338CFC231}"/>
              </a:ext>
            </a:extLst>
          </p:cNvPr>
          <p:cNvCxnSpPr>
            <a:stCxn id="5" idx="0"/>
          </p:cNvCxnSpPr>
          <p:nvPr/>
        </p:nvCxnSpPr>
        <p:spPr>
          <a:xfrm rot="16200000" flipV="1">
            <a:off x="2145885" y="2084501"/>
            <a:ext cx="728967" cy="969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A88336C-6E60-454C-86DE-1715B6957D5A}"/>
              </a:ext>
            </a:extLst>
          </p:cNvPr>
          <p:cNvSpPr/>
          <p:nvPr/>
        </p:nvSpPr>
        <p:spPr>
          <a:xfrm>
            <a:off x="4161015" y="781594"/>
            <a:ext cx="128592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 new PC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73574A1-01D5-4DFE-8242-D6F33F7AF922}"/>
              </a:ext>
            </a:extLst>
          </p:cNvPr>
          <p:cNvSpPr/>
          <p:nvPr/>
        </p:nvSpPr>
        <p:spPr>
          <a:xfrm>
            <a:off x="2025653" y="1145548"/>
            <a:ext cx="277832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tell PCREG to wait for new PC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5CCC071-7B47-47C8-84A1-F4312F88537D}"/>
              </a:ext>
            </a:extLst>
          </p:cNvPr>
          <p:cNvSpPr/>
          <p:nvPr/>
        </p:nvSpPr>
        <p:spPr>
          <a:xfrm>
            <a:off x="4617825" y="1484102"/>
            <a:ext cx="250581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pause when 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Jump/Branch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ABE5423-6D3A-4853-A45F-B9109DA73D4B}"/>
              </a:ext>
            </a:extLst>
          </p:cNvPr>
          <p:cNvSpPr/>
          <p:nvPr/>
        </p:nvSpPr>
        <p:spPr>
          <a:xfrm>
            <a:off x="7186608" y="602414"/>
            <a:ext cx="326284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 result and free ALU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F3105DA-40C5-4DC8-9A53-22EE9374FEE1}"/>
              </a:ext>
            </a:extLst>
          </p:cNvPr>
          <p:cNvSpPr/>
          <p:nvPr/>
        </p:nvSpPr>
        <p:spPr>
          <a:xfrm>
            <a:off x="3102339" y="5205258"/>
            <a:ext cx="343715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flush the pipeline when Jump/Branch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B87D573-D7B3-4BD0-9319-F37246F24AB6}"/>
              </a:ext>
            </a:extLst>
          </p:cNvPr>
          <p:cNvSpPr/>
          <p:nvPr/>
        </p:nvSpPr>
        <p:spPr>
          <a:xfrm>
            <a:off x="5038889" y="4605866"/>
            <a:ext cx="18710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flush the pipeline 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 Jump/Branch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A3B163A-96C7-46B0-B3DE-E50FC32DD7F0}"/>
              </a:ext>
            </a:extLst>
          </p:cNvPr>
          <p:cNvSpPr/>
          <p:nvPr/>
        </p:nvSpPr>
        <p:spPr>
          <a:xfrm>
            <a:off x="8192564" y="5111806"/>
            <a:ext cx="115768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Load/Store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72B43DB-68CB-4EBF-BF8F-B01ED76A6ADD}"/>
              </a:ext>
            </a:extLst>
          </p:cNvPr>
          <p:cNvSpPr/>
          <p:nvPr/>
        </p:nvSpPr>
        <p:spPr>
          <a:xfrm>
            <a:off x="2337593" y="5098392"/>
            <a:ext cx="61747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Load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D4A5E7E-FBA4-4D61-BFE4-828ABFE0E34A}"/>
              </a:ext>
            </a:extLst>
          </p:cNvPr>
          <p:cNvSpPr/>
          <p:nvPr/>
        </p:nvSpPr>
        <p:spPr>
          <a:xfrm>
            <a:off x="7490881" y="3035207"/>
            <a:ext cx="10166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</a:t>
            </a:r>
          </a:p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94FCD91-6613-45B8-9554-E6B43D18447D}"/>
              </a:ext>
            </a:extLst>
          </p:cNvPr>
          <p:cNvSpPr/>
          <p:nvPr/>
        </p:nvSpPr>
        <p:spPr>
          <a:xfrm>
            <a:off x="9199892" y="1619957"/>
            <a:ext cx="7841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submit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</a:t>
            </a:r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lt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4DB3B23-8C2F-4179-82BC-1D0A1328AF02}"/>
              </a:ext>
            </a:extLst>
          </p:cNvPr>
          <p:cNvSpPr/>
          <p:nvPr/>
        </p:nvSpPr>
        <p:spPr>
          <a:xfrm>
            <a:off x="9050421" y="2263620"/>
            <a:ext cx="10534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broadcast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8A2FFAB-0FFE-4A8B-ABAC-9E023A47EC07}"/>
              </a:ext>
            </a:extLst>
          </p:cNvPr>
          <p:cNvSpPr/>
          <p:nvPr/>
        </p:nvSpPr>
        <p:spPr>
          <a:xfrm>
            <a:off x="1553688" y="1909380"/>
            <a:ext cx="20040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pause when Loading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05E9D22-1CA0-49A5-8B50-0A39C65B22A1}"/>
              </a:ext>
            </a:extLst>
          </p:cNvPr>
          <p:cNvSpPr/>
          <p:nvPr/>
        </p:nvSpPr>
        <p:spPr>
          <a:xfrm>
            <a:off x="2013531" y="2998009"/>
            <a:ext cx="39466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3560EFA-F3C4-4774-97DE-1F350D3B12EA}"/>
              </a:ext>
            </a:extLst>
          </p:cNvPr>
          <p:cNvSpPr/>
          <p:nvPr/>
        </p:nvSpPr>
        <p:spPr>
          <a:xfrm>
            <a:off x="3552301" y="2767999"/>
            <a:ext cx="4924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</a:p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30CECFF-9F10-46C9-8F6A-B9B55B5CE203}"/>
              </a:ext>
            </a:extLst>
          </p:cNvPr>
          <p:cNvSpPr/>
          <p:nvPr/>
        </p:nvSpPr>
        <p:spPr>
          <a:xfrm>
            <a:off x="6215009" y="2767999"/>
            <a:ext cx="9621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decoded</a:t>
            </a:r>
          </a:p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7BE45DF5-CDE1-4901-9B10-9117CB0F39D2}"/>
              </a:ext>
            </a:extLst>
          </p:cNvPr>
          <p:cNvSpPr/>
          <p:nvPr/>
        </p:nvSpPr>
        <p:spPr>
          <a:xfrm>
            <a:off x="4864405" y="2767999"/>
            <a:ext cx="4924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</a:p>
          <a:p>
            <a:pPr algn="ctr"/>
            <a:r>
              <a:rPr lang="en-US" altLang="zh-C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303CAEC-2D6D-4A09-8EE3-003B68B46FFD}"/>
              </a:ext>
            </a:extLst>
          </p:cNvPr>
          <p:cNvSpPr/>
          <p:nvPr/>
        </p:nvSpPr>
        <p:spPr>
          <a:xfrm>
            <a:off x="188167" y="103979"/>
            <a:ext cx="2914172" cy="41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BLUE</a:t>
            </a:r>
            <a:r>
              <a:rPr lang="en-US" altLang="zh-CN" dirty="0"/>
              <a:t> connected to clk &amp; rst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64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C55DA-0652-4AD4-A407-ED536CDB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遇到困难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9E51B-7DFE-40FF-AB71-61CA9E19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verilog</a:t>
            </a:r>
            <a:r>
              <a:rPr lang="zh-CN" altLang="en-US" dirty="0"/>
              <a:t>语言不熟，不熟悉硬件设计思路，烧板子之前没做过</a:t>
            </a:r>
            <a:endParaRPr lang="en-US" altLang="zh-CN" dirty="0"/>
          </a:p>
          <a:p>
            <a:r>
              <a:rPr lang="en-US" altLang="zh-CN" dirty="0" err="1"/>
              <a:t>linux</a:t>
            </a:r>
            <a:r>
              <a:rPr lang="zh-CN" altLang="en-US" dirty="0"/>
              <a:t>下板子不识别，</a:t>
            </a:r>
            <a:r>
              <a:rPr lang="en-US" altLang="zh-CN" dirty="0"/>
              <a:t>VIVADO</a:t>
            </a:r>
            <a:r>
              <a:rPr lang="zh-CN" altLang="en-US" dirty="0"/>
              <a:t>装了好几遍</a:t>
            </a:r>
            <a:endParaRPr lang="en-US" altLang="zh-CN" dirty="0"/>
          </a:p>
          <a:p>
            <a:r>
              <a:rPr lang="zh-CN" altLang="en-US" dirty="0"/>
              <a:t>由于对时序逻辑和组合逻辑混淆，设计了很多版本的错误结构</a:t>
            </a:r>
            <a:endParaRPr lang="en-US" altLang="zh-CN" dirty="0"/>
          </a:p>
          <a:p>
            <a:r>
              <a:rPr lang="zh-CN" altLang="en-US" dirty="0"/>
              <a:t>控制线思路上会乱，总会遗漏某些情况</a:t>
            </a:r>
            <a:endParaRPr lang="en-US" altLang="zh-CN" dirty="0"/>
          </a:p>
          <a:p>
            <a:r>
              <a:rPr lang="zh-CN" altLang="en-US" dirty="0"/>
              <a:t>由于通信不是很了解，所以直接套了助教代码的</a:t>
            </a:r>
            <a:r>
              <a:rPr lang="en-US" altLang="zh-CN" dirty="0" err="1"/>
              <a:t>CPU_core</a:t>
            </a:r>
            <a:endParaRPr lang="en-US" altLang="zh-CN" dirty="0"/>
          </a:p>
          <a:p>
            <a:r>
              <a:rPr lang="zh-CN" altLang="en-US" dirty="0"/>
              <a:t>经历了板子</a:t>
            </a:r>
            <a:r>
              <a:rPr lang="en-US" altLang="zh-CN" dirty="0"/>
              <a:t>LUT</a:t>
            </a:r>
            <a:r>
              <a:rPr lang="zh-CN" altLang="en-US" dirty="0"/>
              <a:t>不够（</a:t>
            </a:r>
            <a:r>
              <a:rPr lang="en-US" altLang="zh-CN" dirty="0"/>
              <a:t>25000+&gt;20800</a:t>
            </a:r>
            <a:r>
              <a:rPr lang="zh-CN" altLang="en-US" dirty="0"/>
              <a:t>）以至于砍设计</a:t>
            </a:r>
            <a:endParaRPr lang="en-US" altLang="zh-CN" dirty="0"/>
          </a:p>
          <a:p>
            <a:r>
              <a:rPr lang="zh-CN" altLang="en-US" dirty="0"/>
              <a:t>经历了不满足时间要求以至于降频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308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248</Words>
  <Application>Microsoft Office PowerPoint</Application>
  <PresentationFormat>宽屏</PresentationFormat>
  <Paragraphs>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结构简述（特点）</vt:lpstr>
      <vt:lpstr>PowerPoint 演示文稿</vt:lpstr>
      <vt:lpstr>遇到困难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Little Round</dc:creator>
  <cp:lastModifiedBy>Little Round</cp:lastModifiedBy>
  <cp:revision>20</cp:revision>
  <dcterms:created xsi:type="dcterms:W3CDTF">2018-01-10T15:56:41Z</dcterms:created>
  <dcterms:modified xsi:type="dcterms:W3CDTF">2018-01-10T17:55:55Z</dcterms:modified>
</cp:coreProperties>
</file>