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FF2D-585C-497F-8BC1-DB0D2D1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8830C-6C03-4129-A29F-94C632ACC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E7B40-8F4B-4F00-A2F4-4E9D1E8E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06B6-29DA-43F5-8133-F1441783EC4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A276A-C9B0-4221-A677-11BF611E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90D51-2F7D-428B-92C3-9DB429D9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3D6C-82FA-4DBE-A365-8D48025A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5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C9E43-B2CD-4EA5-9642-43C7D37E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C5EA3-4486-4D09-81F7-16C79E183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4B6D8-60D5-4773-BF89-DDC99DAF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06B6-29DA-43F5-8133-F1441783EC4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AB1F8-925D-4EA1-9433-155E552B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41775-4248-4569-A637-EF65A2A2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3D6C-82FA-4DBE-A365-8D48025A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0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3A1066-5288-434D-AB70-94B00BF2A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8B82F-D699-48F2-AA54-F9FCE58C0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1B47B-D471-4557-844D-9632CAC8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06B6-29DA-43F5-8133-F1441783EC4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5F20E-D04E-4C77-980E-C8C5751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93262-6E74-4E9A-BE92-324E127B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3D6C-82FA-4DBE-A365-8D48025A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3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2F38C-0571-4437-B341-CDEBD4FC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C95CD-528D-4290-93BD-5D77FD70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4710C-0780-4DC4-A732-5D7F265D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06B6-29DA-43F5-8133-F1441783EC4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C4CFF-5620-4DEF-9248-6A42AD74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07B2C-7B2F-4AB4-9E6E-E3451D63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3D6C-82FA-4DBE-A365-8D48025A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6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3F798-6237-4CA8-94A2-16C7A473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492BF-F152-4F9E-B906-151CE9FA9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B78FD-6D61-4433-9B99-B62FD21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06B6-29DA-43F5-8133-F1441783EC4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4D524-2D4F-4E1B-80C0-C47BA7B2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B9EE0-8CF4-40D9-9FA7-80BBB59D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3D6C-82FA-4DBE-A365-8D48025A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6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E4578-1ED7-4EAD-A23F-C5D66B21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16B60-A296-4D7A-8695-04421EFEB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7C1E01-826A-4FEA-A95F-50C7DC644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CAA50-4345-454A-9D6A-46F7E19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06B6-29DA-43F5-8133-F1441783EC4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7091D-0EFC-4DF9-A3B0-4B460B79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95489-DAD6-4CD9-A44F-08A53028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3D6C-82FA-4DBE-A365-8D48025A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4D72C-954F-498C-AB51-067D6AB3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870B1-0648-4E89-8204-763BAE984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5534DD-AF8D-4220-83F5-B6B0DE6DF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F2882B-0D03-49CF-9208-19A3CBD4F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888DAA-8DF4-4155-9CD9-713A848DC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C6D480-EA62-4713-9822-B59FC2FC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06B6-29DA-43F5-8133-F1441783EC4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A63043-8EE7-43F9-A21C-AD151F88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132063-AD84-4CE8-8B2A-D2762917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3D6C-82FA-4DBE-A365-8D48025A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7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52FF2-0B94-4177-A6EF-727F7AAD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8E8DAB-E2C0-45A7-BD67-453710B4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06B6-29DA-43F5-8133-F1441783EC4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31B88E-06E9-4EA6-AC00-22E0034B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69FD9-123E-45B3-9917-7715B020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3D6C-82FA-4DBE-A365-8D48025A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8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BCD315-C99B-44A1-91AD-8CCACA99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06B6-29DA-43F5-8133-F1441783EC4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D09A39-C500-4E57-978A-CB52586F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DA445-9F43-4A9E-B242-9F59F3C1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3D6C-82FA-4DBE-A365-8D48025A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7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E9DD0-BE1A-49BB-AB04-6F4D9CF0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B62E-16C2-45A3-BCD7-6832C8FEF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F308D-FA9E-4A13-9C17-495A68853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F11B6-3E98-4B9B-BFF5-1D268742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06B6-29DA-43F5-8133-F1441783EC4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5AB8B7-A285-4B38-B550-0574564B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DF15A-77DE-4115-91D8-CE89C1A8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3D6C-82FA-4DBE-A365-8D48025A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2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CB940-96DF-4696-B6CF-E8149F5B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FBE581-D1E0-4C45-886B-4397ACAF3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8E68DA-6856-4733-8A75-7D2EE9F4C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2DC962-B22B-48E4-A7A1-E7F9FC84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06B6-29DA-43F5-8133-F1441783EC4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B6DED-C8ED-48CF-943D-EAAB79C8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C76A7-38CF-41CB-AC07-EFBF5A9E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F3D6C-82FA-4DBE-A365-8D48025A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13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CFA810-8AB7-42E9-96B9-B3DCD031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22898-6F71-416A-AF1D-9E4A9A6C9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6577B-0F2B-4A17-9759-7B1120D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D06B6-29DA-43F5-8133-F1441783EC4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A3E64-5E48-4553-A953-50C896546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2EAD0-5732-4183-B9C9-60B48B2D3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3D6C-82FA-4DBE-A365-8D48025A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0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4FDC54-37E3-43ED-ACCE-2FCD49501DF0}"/>
              </a:ext>
            </a:extLst>
          </p:cNvPr>
          <p:cNvSpPr/>
          <p:nvPr/>
        </p:nvSpPr>
        <p:spPr>
          <a:xfrm>
            <a:off x="747186" y="1744133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PC_REG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DF108E-E96C-48D8-9BE2-FF5D772511C7}"/>
              </a:ext>
            </a:extLst>
          </p:cNvPr>
          <p:cNvSpPr/>
          <p:nvPr/>
        </p:nvSpPr>
        <p:spPr>
          <a:xfrm>
            <a:off x="2063750" y="2891366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6F718A-0591-4363-8080-24662EEA98CE}"/>
              </a:ext>
            </a:extLst>
          </p:cNvPr>
          <p:cNvSpPr/>
          <p:nvPr/>
        </p:nvSpPr>
        <p:spPr>
          <a:xfrm>
            <a:off x="3642780" y="1744133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IFID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615C45-162E-4D12-B35F-FACD9D846C42}"/>
              </a:ext>
            </a:extLst>
          </p:cNvPr>
          <p:cNvSpPr/>
          <p:nvPr/>
        </p:nvSpPr>
        <p:spPr>
          <a:xfrm>
            <a:off x="4969930" y="2891366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ED42E5-3466-496A-B9C2-A77ABEF045AF}"/>
              </a:ext>
            </a:extLst>
          </p:cNvPr>
          <p:cNvSpPr/>
          <p:nvPr/>
        </p:nvSpPr>
        <p:spPr>
          <a:xfrm>
            <a:off x="6559547" y="1744133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IDSUE</a:t>
            </a:r>
          </a:p>
          <a:p>
            <a:pPr algn="ctr"/>
            <a:r>
              <a:rPr lang="en-US" altLang="zh-CN" dirty="0"/>
              <a:t>[r, id]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C31ABF-7662-4A60-AFAA-71E394F76E19}"/>
              </a:ext>
            </a:extLst>
          </p:cNvPr>
          <p:cNvSpPr/>
          <p:nvPr/>
        </p:nvSpPr>
        <p:spPr>
          <a:xfrm>
            <a:off x="7886698" y="17441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B9BA6-51CE-4C0E-AC3D-DC4CB765578F}"/>
              </a:ext>
            </a:extLst>
          </p:cNvPr>
          <p:cNvSpPr/>
          <p:nvPr/>
        </p:nvSpPr>
        <p:spPr>
          <a:xfrm>
            <a:off x="7886698" y="2891366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49458C-FBDE-44CB-B96E-5BF6C408974E}"/>
              </a:ext>
            </a:extLst>
          </p:cNvPr>
          <p:cNvSpPr/>
          <p:nvPr/>
        </p:nvSpPr>
        <p:spPr>
          <a:xfrm>
            <a:off x="7886698" y="4038599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1B4012-AA59-4AF3-B1A0-A8ADC5FB914D}"/>
              </a:ext>
            </a:extLst>
          </p:cNvPr>
          <p:cNvSpPr/>
          <p:nvPr/>
        </p:nvSpPr>
        <p:spPr>
          <a:xfrm>
            <a:off x="9476314" y="1744133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ROB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8C01B2-997D-4ECB-A8DE-DCA0BF7535BB}"/>
              </a:ext>
            </a:extLst>
          </p:cNvPr>
          <p:cNvCxnSpPr>
            <a:stCxn id="10" idx="3"/>
          </p:cNvCxnSpPr>
          <p:nvPr/>
        </p:nvCxnSpPr>
        <p:spPr>
          <a:xfrm>
            <a:off x="9105898" y="21463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A785B11-EEBC-472D-95F5-24C4639E2D7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9105898" y="3293533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AF9FB61-BC5C-4E15-A16E-5564CEA7C8C2}"/>
              </a:ext>
            </a:extLst>
          </p:cNvPr>
          <p:cNvCxnSpPr>
            <a:stCxn id="12" idx="3"/>
          </p:cNvCxnSpPr>
          <p:nvPr/>
        </p:nvCxnSpPr>
        <p:spPr>
          <a:xfrm flipV="1">
            <a:off x="9105898" y="4436533"/>
            <a:ext cx="370416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629E1A-669F-489F-B429-A0EF703E569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189130" y="3293533"/>
            <a:ext cx="37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474BBDE-A027-45DF-9734-9589AD0B0DC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599514" y="3293533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99F56B-8E5D-4E7E-B5DA-6EC04FDD2F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703920" y="3293533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3E608B0-8872-4BD5-8E8E-F625EBC1C66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82950" y="3293533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92BD88D-B659-43AE-8DFD-C5000E6CA0E3}"/>
              </a:ext>
            </a:extLst>
          </p:cNvPr>
          <p:cNvCxnSpPr>
            <a:stCxn id="9" idx="0"/>
            <a:endCxn id="7" idx="0"/>
          </p:cNvCxnSpPr>
          <p:nvPr/>
        </p:nvCxnSpPr>
        <p:spPr>
          <a:xfrm rot="16200000" flipV="1">
            <a:off x="5579531" y="285749"/>
            <a:ext cx="12700" cy="291676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741ABC40-BB6A-412A-9B4E-560EEF63B4CB}"/>
              </a:ext>
            </a:extLst>
          </p:cNvPr>
          <p:cNvCxnSpPr>
            <a:stCxn id="9" idx="0"/>
            <a:endCxn id="4" idx="0"/>
          </p:cNvCxnSpPr>
          <p:nvPr/>
        </p:nvCxnSpPr>
        <p:spPr>
          <a:xfrm rot="16200000" flipV="1">
            <a:off x="4131734" y="-1162048"/>
            <a:ext cx="12700" cy="5812361"/>
          </a:xfrm>
          <a:prstGeom prst="bentConnector3">
            <a:avLst>
              <a:gd name="adj1" fmla="val 3133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03D18BB-E710-4F55-B155-20E67BBF4F48}"/>
              </a:ext>
            </a:extLst>
          </p:cNvPr>
          <p:cNvCxnSpPr>
            <a:stCxn id="9" idx="2"/>
            <a:endCxn id="5" idx="2"/>
          </p:cNvCxnSpPr>
          <p:nvPr/>
        </p:nvCxnSpPr>
        <p:spPr>
          <a:xfrm rot="5400000" flipH="1">
            <a:off x="4282015" y="2087035"/>
            <a:ext cx="1147233" cy="4364564"/>
          </a:xfrm>
          <a:prstGeom prst="bentConnector3">
            <a:avLst>
              <a:gd name="adj1" fmla="val -33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D91B137-8940-42EA-BB65-D1EFD60182C3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 flipH="1">
            <a:off x="5735105" y="3540125"/>
            <a:ext cx="1147233" cy="1458384"/>
          </a:xfrm>
          <a:prstGeom prst="bentConnector3">
            <a:avLst>
              <a:gd name="adj1" fmla="val -1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A752C5C-C8F3-4960-8F94-20F562FC8057}"/>
              </a:ext>
            </a:extLst>
          </p:cNvPr>
          <p:cNvSpPr/>
          <p:nvPr/>
        </p:nvSpPr>
        <p:spPr>
          <a:xfrm>
            <a:off x="747186" y="5640917"/>
            <a:ext cx="9685861" cy="59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RAM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9CE6F49-B463-45D2-84C9-4ED4998D39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496298" y="4842933"/>
            <a:ext cx="1" cy="80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2E98641-BA40-45CB-9091-CD9A4994A3DA}"/>
              </a:ext>
            </a:extLst>
          </p:cNvPr>
          <p:cNvCxnSpPr>
            <a:stCxn id="13" idx="0"/>
            <a:endCxn id="4" idx="0"/>
          </p:cNvCxnSpPr>
          <p:nvPr/>
        </p:nvCxnSpPr>
        <p:spPr>
          <a:xfrm rot="16200000" flipV="1">
            <a:off x="5590117" y="-2620431"/>
            <a:ext cx="12700" cy="8729128"/>
          </a:xfrm>
          <a:prstGeom prst="bentConnector3">
            <a:avLst>
              <a:gd name="adj1" fmla="val 5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A961FDD-8F26-480C-BE5D-3D3D6222247B}"/>
              </a:ext>
            </a:extLst>
          </p:cNvPr>
          <p:cNvCxnSpPr/>
          <p:nvPr/>
        </p:nvCxnSpPr>
        <p:spPr>
          <a:xfrm>
            <a:off x="2328779" y="3695700"/>
            <a:ext cx="0" cy="19452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2965F3A2-C481-4E6C-BC3F-78695EF48133}"/>
              </a:ext>
            </a:extLst>
          </p:cNvPr>
          <p:cNvCxnSpPr>
            <a:stCxn id="13" idx="0"/>
            <a:endCxn id="9" idx="0"/>
          </p:cNvCxnSpPr>
          <p:nvPr/>
        </p:nvCxnSpPr>
        <p:spPr>
          <a:xfrm rot="16200000" flipV="1">
            <a:off x="8496298" y="285749"/>
            <a:ext cx="12700" cy="2916767"/>
          </a:xfrm>
          <a:prstGeom prst="bentConnector3">
            <a:avLst>
              <a:gd name="adj1" fmla="val 6978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4B1D390-2FB0-4ED8-B0AC-005480ED9AC3}"/>
              </a:ext>
            </a:extLst>
          </p:cNvPr>
          <p:cNvCxnSpPr/>
          <p:nvPr/>
        </p:nvCxnSpPr>
        <p:spPr>
          <a:xfrm>
            <a:off x="7516281" y="2162399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BBF0F33-8173-45EF-9286-7A78D128067C}"/>
              </a:ext>
            </a:extLst>
          </p:cNvPr>
          <p:cNvCxnSpPr/>
          <p:nvPr/>
        </p:nvCxnSpPr>
        <p:spPr>
          <a:xfrm>
            <a:off x="7516281" y="3309632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2B59340-B7B8-4187-B744-576B33D0B49F}"/>
              </a:ext>
            </a:extLst>
          </p:cNvPr>
          <p:cNvCxnSpPr/>
          <p:nvPr/>
        </p:nvCxnSpPr>
        <p:spPr>
          <a:xfrm flipV="1">
            <a:off x="7516281" y="4452632"/>
            <a:ext cx="370416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0FEF72B-AAD9-410C-9FD8-5DB51E33069E}"/>
              </a:ext>
            </a:extLst>
          </p:cNvPr>
          <p:cNvCxnSpPr>
            <a:cxnSpLocks/>
          </p:cNvCxnSpPr>
          <p:nvPr/>
        </p:nvCxnSpPr>
        <p:spPr>
          <a:xfrm flipH="1">
            <a:off x="9105898" y="22987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297B731-A7E1-48FF-9FB9-C42FE70E3818}"/>
              </a:ext>
            </a:extLst>
          </p:cNvPr>
          <p:cNvCxnSpPr>
            <a:cxnSpLocks/>
          </p:cNvCxnSpPr>
          <p:nvPr/>
        </p:nvCxnSpPr>
        <p:spPr>
          <a:xfrm flipH="1">
            <a:off x="9105898" y="34290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16E79C8-A829-45E1-908E-FF4465E94179}"/>
              </a:ext>
            </a:extLst>
          </p:cNvPr>
          <p:cNvCxnSpPr>
            <a:cxnSpLocks/>
          </p:cNvCxnSpPr>
          <p:nvPr/>
        </p:nvCxnSpPr>
        <p:spPr>
          <a:xfrm flipH="1">
            <a:off x="9105898" y="4563533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68E3B99C-E12E-43B6-99A8-71D338CFC231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1824152" y="2042168"/>
            <a:ext cx="728967" cy="969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A88336C-6E60-454C-86DE-1715B6957D5A}"/>
              </a:ext>
            </a:extLst>
          </p:cNvPr>
          <p:cNvSpPr/>
          <p:nvPr/>
        </p:nvSpPr>
        <p:spPr>
          <a:xfrm>
            <a:off x="3839282" y="739261"/>
            <a:ext cx="12859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 new PC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73574A1-01D5-4DFE-8242-D6F33F7AF922}"/>
              </a:ext>
            </a:extLst>
          </p:cNvPr>
          <p:cNvSpPr/>
          <p:nvPr/>
        </p:nvSpPr>
        <p:spPr>
          <a:xfrm>
            <a:off x="1703920" y="1103215"/>
            <a:ext cx="27783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tell PCREG to wait for new PC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CCC071-7B47-47C8-84A1-F4312F88537D}"/>
              </a:ext>
            </a:extLst>
          </p:cNvPr>
          <p:cNvSpPr/>
          <p:nvPr/>
        </p:nvSpPr>
        <p:spPr>
          <a:xfrm>
            <a:off x="4296092" y="1441769"/>
            <a:ext cx="25058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pause when 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Jump/Branch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ABE5423-6D3A-4853-A45F-B9109DA73D4B}"/>
              </a:ext>
            </a:extLst>
          </p:cNvPr>
          <p:cNvSpPr/>
          <p:nvPr/>
        </p:nvSpPr>
        <p:spPr>
          <a:xfrm>
            <a:off x="6864875" y="560081"/>
            <a:ext cx="326284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 result and free ALU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F3105DA-40C5-4DC8-9A53-22EE9374FEE1}"/>
              </a:ext>
            </a:extLst>
          </p:cNvPr>
          <p:cNvSpPr/>
          <p:nvPr/>
        </p:nvSpPr>
        <p:spPr>
          <a:xfrm>
            <a:off x="2780606" y="5162925"/>
            <a:ext cx="34371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flush the pipeline when Jump/Branch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B87D573-D7B3-4BD0-9319-F37246F24AB6}"/>
              </a:ext>
            </a:extLst>
          </p:cNvPr>
          <p:cNvSpPr/>
          <p:nvPr/>
        </p:nvSpPr>
        <p:spPr>
          <a:xfrm>
            <a:off x="4717156" y="4563533"/>
            <a:ext cx="18710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flush the pipeline 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Jump/Branch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A3B163A-96C7-46B0-B3DE-E50FC32DD7F0}"/>
              </a:ext>
            </a:extLst>
          </p:cNvPr>
          <p:cNvSpPr/>
          <p:nvPr/>
        </p:nvSpPr>
        <p:spPr>
          <a:xfrm>
            <a:off x="7870831" y="5069473"/>
            <a:ext cx="115768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Load/Store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72B43DB-68CB-4EBF-BF8F-B01ED76A6ADD}"/>
              </a:ext>
            </a:extLst>
          </p:cNvPr>
          <p:cNvSpPr/>
          <p:nvPr/>
        </p:nvSpPr>
        <p:spPr>
          <a:xfrm>
            <a:off x="2015860" y="5056059"/>
            <a:ext cx="617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D4A5E7E-FBA4-4D61-BFE4-828ABFE0E34A}"/>
              </a:ext>
            </a:extLst>
          </p:cNvPr>
          <p:cNvSpPr/>
          <p:nvPr/>
        </p:nvSpPr>
        <p:spPr>
          <a:xfrm>
            <a:off x="7169148" y="2992874"/>
            <a:ext cx="10166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</a:t>
            </a:r>
          </a:p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94FCD91-6613-45B8-9554-E6B43D18447D}"/>
              </a:ext>
            </a:extLst>
          </p:cNvPr>
          <p:cNvSpPr/>
          <p:nvPr/>
        </p:nvSpPr>
        <p:spPr>
          <a:xfrm>
            <a:off x="8878159" y="1577624"/>
            <a:ext cx="7841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lt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4DB3B23-8C2F-4179-82BC-1D0A1328AF02}"/>
              </a:ext>
            </a:extLst>
          </p:cNvPr>
          <p:cNvSpPr/>
          <p:nvPr/>
        </p:nvSpPr>
        <p:spPr>
          <a:xfrm>
            <a:off x="8728688" y="2221287"/>
            <a:ext cx="10534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broadcast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8A2FFAB-0FFE-4A8B-ABAC-9E023A47EC07}"/>
              </a:ext>
            </a:extLst>
          </p:cNvPr>
          <p:cNvSpPr/>
          <p:nvPr/>
        </p:nvSpPr>
        <p:spPr>
          <a:xfrm>
            <a:off x="1231955" y="1867047"/>
            <a:ext cx="20040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pause when Loading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05E9D22-1CA0-49A5-8B50-0A39C65B22A1}"/>
              </a:ext>
            </a:extLst>
          </p:cNvPr>
          <p:cNvSpPr/>
          <p:nvPr/>
        </p:nvSpPr>
        <p:spPr>
          <a:xfrm>
            <a:off x="1691798" y="2955676"/>
            <a:ext cx="3946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3560EFA-F3C4-4774-97DE-1F350D3B12EA}"/>
              </a:ext>
            </a:extLst>
          </p:cNvPr>
          <p:cNvSpPr/>
          <p:nvPr/>
        </p:nvSpPr>
        <p:spPr>
          <a:xfrm>
            <a:off x="3230568" y="2725666"/>
            <a:ext cx="4924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</a:p>
          <a:p>
            <a:pPr algn="ctr"/>
            <a:r>
              <a:rPr lang="en-US" altLang="zh-CN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30CECFF-9F10-46C9-8F6A-B9B55B5CE203}"/>
              </a:ext>
            </a:extLst>
          </p:cNvPr>
          <p:cNvSpPr/>
          <p:nvPr/>
        </p:nvSpPr>
        <p:spPr>
          <a:xfrm>
            <a:off x="6060068" y="2756216"/>
            <a:ext cx="6495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E45DF5-CDE1-4901-9B10-9117CB0F39D2}"/>
              </a:ext>
            </a:extLst>
          </p:cNvPr>
          <p:cNvSpPr/>
          <p:nvPr/>
        </p:nvSpPr>
        <p:spPr>
          <a:xfrm>
            <a:off x="4542672" y="2725666"/>
            <a:ext cx="4924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</a:p>
          <a:p>
            <a:pPr algn="ctr"/>
            <a:r>
              <a:rPr lang="en-US" altLang="zh-CN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76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4FDC54-37E3-43ED-ACCE-2FCD49501DF0}"/>
              </a:ext>
            </a:extLst>
          </p:cNvPr>
          <p:cNvSpPr/>
          <p:nvPr/>
        </p:nvSpPr>
        <p:spPr>
          <a:xfrm>
            <a:off x="1610786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DF108E-E96C-48D8-9BE2-FF5D772511C7}"/>
              </a:ext>
            </a:extLst>
          </p:cNvPr>
          <p:cNvSpPr/>
          <p:nvPr/>
        </p:nvSpPr>
        <p:spPr>
          <a:xfrm>
            <a:off x="292735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6F718A-0591-4363-8080-24662EEA98CE}"/>
              </a:ext>
            </a:extLst>
          </p:cNvPr>
          <p:cNvSpPr/>
          <p:nvPr/>
        </p:nvSpPr>
        <p:spPr>
          <a:xfrm>
            <a:off x="4506380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615C45-162E-4D12-B35F-FACD9D846C42}"/>
              </a:ext>
            </a:extLst>
          </p:cNvPr>
          <p:cNvSpPr/>
          <p:nvPr/>
        </p:nvSpPr>
        <p:spPr>
          <a:xfrm>
            <a:off x="583353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ED42E5-3466-496A-B9C2-A77ABEF045AF}"/>
              </a:ext>
            </a:extLst>
          </p:cNvPr>
          <p:cNvSpPr/>
          <p:nvPr/>
        </p:nvSpPr>
        <p:spPr>
          <a:xfrm>
            <a:off x="7423147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</a:t>
            </a:r>
          </a:p>
          <a:p>
            <a:pPr algn="ctr"/>
            <a:r>
              <a:rPr lang="en-US" altLang="zh-CN" dirty="0"/>
              <a:t>IMM</a:t>
            </a:r>
          </a:p>
          <a:p>
            <a:pPr algn="ctr"/>
            <a:r>
              <a:rPr lang="en-US" altLang="zh-CN" dirty="0"/>
              <a:t>RS1</a:t>
            </a:r>
          </a:p>
          <a:p>
            <a:pPr algn="ctr"/>
            <a:r>
              <a:rPr lang="en-US" altLang="zh-CN" dirty="0"/>
              <a:t>RS2</a:t>
            </a:r>
          </a:p>
          <a:p>
            <a:pPr algn="ctr"/>
            <a:r>
              <a:rPr lang="en-US" altLang="zh-CN" dirty="0"/>
              <a:t>DES</a:t>
            </a:r>
          </a:p>
          <a:p>
            <a:pPr algn="ctr"/>
            <a:r>
              <a:rPr lang="en-US" altLang="zh-CN" dirty="0"/>
              <a:t>MASK</a:t>
            </a:r>
          </a:p>
          <a:p>
            <a:pPr algn="ctr"/>
            <a:r>
              <a:rPr lang="en-US" altLang="zh-CN" dirty="0"/>
              <a:t>[ID]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C31ABF-7662-4A60-AFAA-71E394F76E19}"/>
              </a:ext>
            </a:extLst>
          </p:cNvPr>
          <p:cNvSpPr/>
          <p:nvPr/>
        </p:nvSpPr>
        <p:spPr>
          <a:xfrm>
            <a:off x="8750298" y="1447800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B9BA6-51CE-4C0E-AC3D-DC4CB765578F}"/>
              </a:ext>
            </a:extLst>
          </p:cNvPr>
          <p:cNvSpPr/>
          <p:nvPr/>
        </p:nvSpPr>
        <p:spPr>
          <a:xfrm>
            <a:off x="8750298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49458C-FBDE-44CB-B96E-5BF6C408974E}"/>
              </a:ext>
            </a:extLst>
          </p:cNvPr>
          <p:cNvSpPr/>
          <p:nvPr/>
        </p:nvSpPr>
        <p:spPr>
          <a:xfrm>
            <a:off x="8750298" y="3742266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1B4012-AA59-4AF3-B1A0-A8ADC5FB914D}"/>
              </a:ext>
            </a:extLst>
          </p:cNvPr>
          <p:cNvSpPr/>
          <p:nvPr/>
        </p:nvSpPr>
        <p:spPr>
          <a:xfrm>
            <a:off x="10339914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[ID]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6E58A37-E02A-4A0F-B5CB-48D76DB9D8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379881" y="1849967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7C9C92-D282-4094-BD50-CB4957942BAC}"/>
              </a:ext>
            </a:extLst>
          </p:cNvPr>
          <p:cNvCxnSpPr>
            <a:cxnSpLocks/>
          </p:cNvCxnSpPr>
          <p:nvPr/>
        </p:nvCxnSpPr>
        <p:spPr>
          <a:xfrm>
            <a:off x="8379881" y="2997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D5EB78-9308-47F7-9F46-76DD1D73120C}"/>
              </a:ext>
            </a:extLst>
          </p:cNvPr>
          <p:cNvCxnSpPr>
            <a:cxnSpLocks/>
          </p:cNvCxnSpPr>
          <p:nvPr/>
        </p:nvCxnSpPr>
        <p:spPr>
          <a:xfrm>
            <a:off x="8379881" y="4140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8C01B2-997D-4ECB-A8DE-DCA0BF7535B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969498" y="1849967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A785B11-EEBC-472D-95F5-24C4639E2D7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9969498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AF9FB61-BC5C-4E15-A16E-5564CEA7C8C2}"/>
              </a:ext>
            </a:extLst>
          </p:cNvPr>
          <p:cNvCxnSpPr>
            <a:stCxn id="12" idx="3"/>
          </p:cNvCxnSpPr>
          <p:nvPr/>
        </p:nvCxnSpPr>
        <p:spPr>
          <a:xfrm flipV="1">
            <a:off x="9969498" y="4140200"/>
            <a:ext cx="370416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629E1A-669F-489F-B429-A0EF703E569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052730" y="2997200"/>
            <a:ext cx="37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474BBDE-A027-45DF-9734-9589AD0B0DC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463114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99F56B-8E5D-4E7E-B5DA-6EC04FDD2F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6752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3E608B0-8872-4BD5-8E8E-F625EBC1C66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14655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92BD88D-B659-43AE-8DFD-C5000E6CA0E3}"/>
              </a:ext>
            </a:extLst>
          </p:cNvPr>
          <p:cNvCxnSpPr>
            <a:stCxn id="9" idx="0"/>
            <a:endCxn id="7" idx="0"/>
          </p:cNvCxnSpPr>
          <p:nvPr/>
        </p:nvCxnSpPr>
        <p:spPr>
          <a:xfrm rot="16200000" flipV="1">
            <a:off x="6443131" y="-10584"/>
            <a:ext cx="12700" cy="291676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741ABC40-BB6A-412A-9B4E-560EEF63B4CB}"/>
              </a:ext>
            </a:extLst>
          </p:cNvPr>
          <p:cNvCxnSpPr>
            <a:stCxn id="9" idx="0"/>
            <a:endCxn id="4" idx="0"/>
          </p:cNvCxnSpPr>
          <p:nvPr/>
        </p:nvCxnSpPr>
        <p:spPr>
          <a:xfrm rot="16200000" flipV="1">
            <a:off x="4995334" y="-1458381"/>
            <a:ext cx="12700" cy="5812361"/>
          </a:xfrm>
          <a:prstGeom prst="bentConnector3">
            <a:avLst>
              <a:gd name="adj1" fmla="val 3133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03D18BB-E710-4F55-B155-20E67BBF4F48}"/>
              </a:ext>
            </a:extLst>
          </p:cNvPr>
          <p:cNvCxnSpPr>
            <a:stCxn id="9" idx="2"/>
            <a:endCxn id="5" idx="2"/>
          </p:cNvCxnSpPr>
          <p:nvPr/>
        </p:nvCxnSpPr>
        <p:spPr>
          <a:xfrm rot="5400000" flipH="1">
            <a:off x="5145615" y="1790702"/>
            <a:ext cx="1147233" cy="4364564"/>
          </a:xfrm>
          <a:prstGeom prst="bentConnector3">
            <a:avLst>
              <a:gd name="adj1" fmla="val -33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D91B137-8940-42EA-BB65-D1EFD60182C3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 flipH="1">
            <a:off x="6598705" y="3243792"/>
            <a:ext cx="1147233" cy="1458384"/>
          </a:xfrm>
          <a:prstGeom prst="bentConnector3">
            <a:avLst>
              <a:gd name="adj1" fmla="val -1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A752C5C-C8F3-4960-8F94-20F562FC8057}"/>
              </a:ext>
            </a:extLst>
          </p:cNvPr>
          <p:cNvSpPr/>
          <p:nvPr/>
        </p:nvSpPr>
        <p:spPr>
          <a:xfrm>
            <a:off x="1610786" y="5344584"/>
            <a:ext cx="9685861" cy="59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9CE6F49-B463-45D2-84C9-4ED4998D39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359898" y="4546600"/>
            <a:ext cx="1" cy="80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FE595C1-AACD-4DE4-B7A7-53BA96C228E8}"/>
              </a:ext>
            </a:extLst>
          </p:cNvPr>
          <p:cNvSpPr/>
          <p:nvPr/>
        </p:nvSpPr>
        <p:spPr>
          <a:xfrm>
            <a:off x="0" y="0"/>
            <a:ext cx="686861" cy="68452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</a:t>
            </a:r>
            <a:endParaRPr lang="zh-CN" altLang="en-US" dirty="0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2E98641-BA40-45CB-9091-CD9A4994A3DA}"/>
              </a:ext>
            </a:extLst>
          </p:cNvPr>
          <p:cNvCxnSpPr>
            <a:stCxn id="13" idx="0"/>
            <a:endCxn id="4" idx="0"/>
          </p:cNvCxnSpPr>
          <p:nvPr/>
        </p:nvCxnSpPr>
        <p:spPr>
          <a:xfrm rot="16200000" flipV="1">
            <a:off x="6453717" y="-2916764"/>
            <a:ext cx="12700" cy="8729128"/>
          </a:xfrm>
          <a:prstGeom prst="bentConnector3">
            <a:avLst>
              <a:gd name="adj1" fmla="val 5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A961FDD-8F26-480C-BE5D-3D3D6222247B}"/>
              </a:ext>
            </a:extLst>
          </p:cNvPr>
          <p:cNvCxnSpPr/>
          <p:nvPr/>
        </p:nvCxnSpPr>
        <p:spPr>
          <a:xfrm>
            <a:off x="3192379" y="3399367"/>
            <a:ext cx="0" cy="194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9107CCE4-9478-41E0-8080-CA91CAB8CBC1}"/>
              </a:ext>
            </a:extLst>
          </p:cNvPr>
          <p:cNvCxnSpPr/>
          <p:nvPr/>
        </p:nvCxnSpPr>
        <p:spPr>
          <a:xfrm rot="16200000" flipV="1">
            <a:off x="9359898" y="-10584"/>
            <a:ext cx="12700" cy="2916767"/>
          </a:xfrm>
          <a:prstGeom prst="bentConnector3">
            <a:avLst>
              <a:gd name="adj1" fmla="val 6978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0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4FDC54-37E3-43ED-ACCE-2FCD49501DF0}"/>
              </a:ext>
            </a:extLst>
          </p:cNvPr>
          <p:cNvSpPr/>
          <p:nvPr/>
        </p:nvSpPr>
        <p:spPr>
          <a:xfrm>
            <a:off x="1610786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DF108E-E96C-48D8-9BE2-FF5D772511C7}"/>
              </a:ext>
            </a:extLst>
          </p:cNvPr>
          <p:cNvSpPr/>
          <p:nvPr/>
        </p:nvSpPr>
        <p:spPr>
          <a:xfrm>
            <a:off x="292735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6F718A-0591-4363-8080-24662EEA98CE}"/>
              </a:ext>
            </a:extLst>
          </p:cNvPr>
          <p:cNvSpPr/>
          <p:nvPr/>
        </p:nvSpPr>
        <p:spPr>
          <a:xfrm>
            <a:off x="4506380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615C45-162E-4D12-B35F-FACD9D846C42}"/>
              </a:ext>
            </a:extLst>
          </p:cNvPr>
          <p:cNvSpPr/>
          <p:nvPr/>
        </p:nvSpPr>
        <p:spPr>
          <a:xfrm>
            <a:off x="583353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ED42E5-3466-496A-B9C2-A77ABEF045AF}"/>
              </a:ext>
            </a:extLst>
          </p:cNvPr>
          <p:cNvSpPr/>
          <p:nvPr/>
        </p:nvSpPr>
        <p:spPr>
          <a:xfrm>
            <a:off x="7423147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</a:t>
            </a:r>
          </a:p>
          <a:p>
            <a:pPr algn="ctr"/>
            <a:r>
              <a:rPr lang="en-US" altLang="zh-CN" dirty="0"/>
              <a:t>IMM</a:t>
            </a:r>
          </a:p>
          <a:p>
            <a:pPr algn="ctr"/>
            <a:r>
              <a:rPr lang="en-US" altLang="zh-CN" dirty="0"/>
              <a:t>SRC1</a:t>
            </a:r>
          </a:p>
          <a:p>
            <a:pPr algn="ctr"/>
            <a:r>
              <a:rPr lang="en-US" altLang="zh-CN" dirty="0"/>
              <a:t>DES</a:t>
            </a:r>
          </a:p>
          <a:p>
            <a:pPr algn="ctr"/>
            <a:r>
              <a:rPr lang="en-US" altLang="zh-CN" dirty="0"/>
              <a:t>[ID]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C31ABF-7662-4A60-AFAA-71E394F76E19}"/>
              </a:ext>
            </a:extLst>
          </p:cNvPr>
          <p:cNvSpPr/>
          <p:nvPr/>
        </p:nvSpPr>
        <p:spPr>
          <a:xfrm>
            <a:off x="8750298" y="1447800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ADDI/SLTI</a:t>
            </a:r>
          </a:p>
          <a:p>
            <a:pPr algn="ctr"/>
            <a:r>
              <a:rPr lang="en-US" altLang="zh-CN" dirty="0"/>
              <a:t>ANDI</a:t>
            </a:r>
          </a:p>
          <a:p>
            <a:pPr algn="ctr"/>
            <a:r>
              <a:rPr lang="en-US" altLang="zh-CN" dirty="0"/>
              <a:t>ORI/XORI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B9BA6-51CE-4C0E-AC3D-DC4CB765578F}"/>
              </a:ext>
            </a:extLst>
          </p:cNvPr>
          <p:cNvSpPr/>
          <p:nvPr/>
        </p:nvSpPr>
        <p:spPr>
          <a:xfrm>
            <a:off x="8750298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SLLI/SRLI</a:t>
            </a:r>
          </a:p>
          <a:p>
            <a:pPr algn="ctr"/>
            <a:r>
              <a:rPr lang="en-US" altLang="zh-CN" dirty="0"/>
              <a:t>SRAI/NOP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49458C-FBDE-44CB-B96E-5BF6C408974E}"/>
              </a:ext>
            </a:extLst>
          </p:cNvPr>
          <p:cNvSpPr/>
          <p:nvPr/>
        </p:nvSpPr>
        <p:spPr>
          <a:xfrm>
            <a:off x="8750298" y="3742266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1B4012-AA59-4AF3-B1A0-A8ADC5FB914D}"/>
              </a:ext>
            </a:extLst>
          </p:cNvPr>
          <p:cNvSpPr/>
          <p:nvPr/>
        </p:nvSpPr>
        <p:spPr>
          <a:xfrm>
            <a:off x="10339914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</a:t>
            </a:r>
          </a:p>
          <a:p>
            <a:pPr algn="ctr"/>
            <a:r>
              <a:rPr lang="en-US" altLang="zh-CN" dirty="0"/>
              <a:t>DES</a:t>
            </a:r>
          </a:p>
          <a:p>
            <a:pPr algn="ctr"/>
            <a:r>
              <a:rPr lang="en-US" altLang="zh-CN" dirty="0"/>
              <a:t>[ID]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6E58A37-E02A-4A0F-B5CB-48D76DB9D8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379881" y="1849967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7C9C92-D282-4094-BD50-CB4957942BAC}"/>
              </a:ext>
            </a:extLst>
          </p:cNvPr>
          <p:cNvCxnSpPr>
            <a:cxnSpLocks/>
          </p:cNvCxnSpPr>
          <p:nvPr/>
        </p:nvCxnSpPr>
        <p:spPr>
          <a:xfrm>
            <a:off x="8379881" y="2997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D5EB78-9308-47F7-9F46-76DD1D73120C}"/>
              </a:ext>
            </a:extLst>
          </p:cNvPr>
          <p:cNvCxnSpPr>
            <a:cxnSpLocks/>
          </p:cNvCxnSpPr>
          <p:nvPr/>
        </p:nvCxnSpPr>
        <p:spPr>
          <a:xfrm>
            <a:off x="8379881" y="4140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8C01B2-997D-4ECB-A8DE-DCA0BF7535B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969498" y="1849967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A785B11-EEBC-472D-95F5-24C4639E2D7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9969498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AF9FB61-BC5C-4E15-A16E-5564CEA7C8C2}"/>
              </a:ext>
            </a:extLst>
          </p:cNvPr>
          <p:cNvCxnSpPr>
            <a:stCxn id="12" idx="3"/>
          </p:cNvCxnSpPr>
          <p:nvPr/>
        </p:nvCxnSpPr>
        <p:spPr>
          <a:xfrm flipV="1">
            <a:off x="9969498" y="4140200"/>
            <a:ext cx="370416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629E1A-669F-489F-B429-A0EF703E569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052730" y="2997200"/>
            <a:ext cx="37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474BBDE-A027-45DF-9734-9589AD0B0DC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463114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99F56B-8E5D-4E7E-B5DA-6EC04FDD2F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6752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3E608B0-8872-4BD5-8E8E-F625EBC1C66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14655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92BD88D-B659-43AE-8DFD-C5000E6CA0E3}"/>
              </a:ext>
            </a:extLst>
          </p:cNvPr>
          <p:cNvCxnSpPr>
            <a:stCxn id="9" idx="0"/>
            <a:endCxn id="7" idx="0"/>
          </p:cNvCxnSpPr>
          <p:nvPr/>
        </p:nvCxnSpPr>
        <p:spPr>
          <a:xfrm rot="16200000" flipV="1">
            <a:off x="6443131" y="-10584"/>
            <a:ext cx="12700" cy="291676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741ABC40-BB6A-412A-9B4E-560EEF63B4CB}"/>
              </a:ext>
            </a:extLst>
          </p:cNvPr>
          <p:cNvCxnSpPr>
            <a:stCxn id="9" idx="0"/>
            <a:endCxn id="4" idx="0"/>
          </p:cNvCxnSpPr>
          <p:nvPr/>
        </p:nvCxnSpPr>
        <p:spPr>
          <a:xfrm rot="16200000" flipV="1">
            <a:off x="4995334" y="-1458381"/>
            <a:ext cx="12700" cy="5812361"/>
          </a:xfrm>
          <a:prstGeom prst="bentConnector3">
            <a:avLst>
              <a:gd name="adj1" fmla="val 3133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03D18BB-E710-4F55-B155-20E67BBF4F48}"/>
              </a:ext>
            </a:extLst>
          </p:cNvPr>
          <p:cNvCxnSpPr>
            <a:stCxn id="9" idx="2"/>
            <a:endCxn id="5" idx="2"/>
          </p:cNvCxnSpPr>
          <p:nvPr/>
        </p:nvCxnSpPr>
        <p:spPr>
          <a:xfrm rot="5400000" flipH="1">
            <a:off x="5145615" y="1790702"/>
            <a:ext cx="1147233" cy="4364564"/>
          </a:xfrm>
          <a:prstGeom prst="bentConnector3">
            <a:avLst>
              <a:gd name="adj1" fmla="val -33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D91B137-8940-42EA-BB65-D1EFD60182C3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 flipH="1">
            <a:off x="6598705" y="3243792"/>
            <a:ext cx="1147233" cy="1458384"/>
          </a:xfrm>
          <a:prstGeom prst="bentConnector3">
            <a:avLst>
              <a:gd name="adj1" fmla="val -1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A752C5C-C8F3-4960-8F94-20F562FC8057}"/>
              </a:ext>
            </a:extLst>
          </p:cNvPr>
          <p:cNvSpPr/>
          <p:nvPr/>
        </p:nvSpPr>
        <p:spPr>
          <a:xfrm>
            <a:off x="1610786" y="5344584"/>
            <a:ext cx="9685861" cy="59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9CE6F49-B463-45D2-84C9-4ED4998D39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359898" y="4546600"/>
            <a:ext cx="1" cy="80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FE595C1-AACD-4DE4-B7A7-53BA96C228E8}"/>
              </a:ext>
            </a:extLst>
          </p:cNvPr>
          <p:cNvSpPr/>
          <p:nvPr/>
        </p:nvSpPr>
        <p:spPr>
          <a:xfrm>
            <a:off x="0" y="0"/>
            <a:ext cx="686861" cy="68452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OP-IMM</a:t>
            </a:r>
            <a:endParaRPr lang="zh-CN" altLang="en-US" dirty="0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2E98641-BA40-45CB-9091-CD9A4994A3DA}"/>
              </a:ext>
            </a:extLst>
          </p:cNvPr>
          <p:cNvCxnSpPr>
            <a:stCxn id="13" idx="0"/>
            <a:endCxn id="4" idx="0"/>
          </p:cNvCxnSpPr>
          <p:nvPr/>
        </p:nvCxnSpPr>
        <p:spPr>
          <a:xfrm rot="16200000" flipV="1">
            <a:off x="6453717" y="-2916764"/>
            <a:ext cx="12700" cy="8729128"/>
          </a:xfrm>
          <a:prstGeom prst="bentConnector3">
            <a:avLst>
              <a:gd name="adj1" fmla="val 5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A961FDD-8F26-480C-BE5D-3D3D6222247B}"/>
              </a:ext>
            </a:extLst>
          </p:cNvPr>
          <p:cNvCxnSpPr/>
          <p:nvPr/>
        </p:nvCxnSpPr>
        <p:spPr>
          <a:xfrm>
            <a:off x="3192379" y="3399367"/>
            <a:ext cx="0" cy="194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6CF9F1A-5542-4931-A3BE-6D1345C50F57}"/>
              </a:ext>
            </a:extLst>
          </p:cNvPr>
          <p:cNvCxnSpPr/>
          <p:nvPr/>
        </p:nvCxnSpPr>
        <p:spPr>
          <a:xfrm rot="16200000" flipV="1">
            <a:off x="9359898" y="-10584"/>
            <a:ext cx="12700" cy="2916767"/>
          </a:xfrm>
          <a:prstGeom prst="bentConnector3">
            <a:avLst>
              <a:gd name="adj1" fmla="val 6978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7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4FDC54-37E3-43ED-ACCE-2FCD49501DF0}"/>
              </a:ext>
            </a:extLst>
          </p:cNvPr>
          <p:cNvSpPr/>
          <p:nvPr/>
        </p:nvSpPr>
        <p:spPr>
          <a:xfrm>
            <a:off x="1610786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DF108E-E96C-48D8-9BE2-FF5D772511C7}"/>
              </a:ext>
            </a:extLst>
          </p:cNvPr>
          <p:cNvSpPr/>
          <p:nvPr/>
        </p:nvSpPr>
        <p:spPr>
          <a:xfrm>
            <a:off x="292735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6F718A-0591-4363-8080-24662EEA98CE}"/>
              </a:ext>
            </a:extLst>
          </p:cNvPr>
          <p:cNvSpPr/>
          <p:nvPr/>
        </p:nvSpPr>
        <p:spPr>
          <a:xfrm>
            <a:off x="4506380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615C45-162E-4D12-B35F-FACD9D846C42}"/>
              </a:ext>
            </a:extLst>
          </p:cNvPr>
          <p:cNvSpPr/>
          <p:nvPr/>
        </p:nvSpPr>
        <p:spPr>
          <a:xfrm>
            <a:off x="583353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ED42E5-3466-496A-B9C2-A77ABEF045AF}"/>
              </a:ext>
            </a:extLst>
          </p:cNvPr>
          <p:cNvSpPr/>
          <p:nvPr/>
        </p:nvSpPr>
        <p:spPr>
          <a:xfrm>
            <a:off x="7423147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</a:t>
            </a:r>
          </a:p>
          <a:p>
            <a:pPr algn="ctr"/>
            <a:r>
              <a:rPr lang="en-US" altLang="zh-CN" dirty="0"/>
              <a:t>IMM</a:t>
            </a:r>
          </a:p>
          <a:p>
            <a:pPr algn="ctr"/>
            <a:r>
              <a:rPr lang="en-US" altLang="zh-CN" dirty="0"/>
              <a:t>DES</a:t>
            </a:r>
          </a:p>
          <a:p>
            <a:pPr algn="ctr"/>
            <a:r>
              <a:rPr lang="en-US" altLang="zh-CN" dirty="0"/>
              <a:t>[ID]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C31ABF-7662-4A60-AFAA-71E394F76E19}"/>
              </a:ext>
            </a:extLst>
          </p:cNvPr>
          <p:cNvSpPr/>
          <p:nvPr/>
        </p:nvSpPr>
        <p:spPr>
          <a:xfrm>
            <a:off x="8750298" y="1447800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LUI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B9BA6-51CE-4C0E-AC3D-DC4CB765578F}"/>
              </a:ext>
            </a:extLst>
          </p:cNvPr>
          <p:cNvSpPr/>
          <p:nvPr/>
        </p:nvSpPr>
        <p:spPr>
          <a:xfrm>
            <a:off x="8750298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49458C-FBDE-44CB-B96E-5BF6C408974E}"/>
              </a:ext>
            </a:extLst>
          </p:cNvPr>
          <p:cNvSpPr/>
          <p:nvPr/>
        </p:nvSpPr>
        <p:spPr>
          <a:xfrm>
            <a:off x="8750298" y="3742266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1B4012-AA59-4AF3-B1A0-A8ADC5FB914D}"/>
              </a:ext>
            </a:extLst>
          </p:cNvPr>
          <p:cNvSpPr/>
          <p:nvPr/>
        </p:nvSpPr>
        <p:spPr>
          <a:xfrm>
            <a:off x="10339914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VAL</a:t>
            </a:r>
          </a:p>
          <a:p>
            <a:pPr algn="ctr"/>
            <a:r>
              <a:rPr lang="en-US" altLang="zh-CN" dirty="0"/>
              <a:t>DES</a:t>
            </a:r>
          </a:p>
          <a:p>
            <a:pPr algn="ctr"/>
            <a:r>
              <a:rPr lang="en-US" altLang="zh-CN" dirty="0"/>
              <a:t>[ID]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6E58A37-E02A-4A0F-B5CB-48D76DB9D8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379881" y="1849967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7C9C92-D282-4094-BD50-CB4957942BAC}"/>
              </a:ext>
            </a:extLst>
          </p:cNvPr>
          <p:cNvCxnSpPr>
            <a:cxnSpLocks/>
          </p:cNvCxnSpPr>
          <p:nvPr/>
        </p:nvCxnSpPr>
        <p:spPr>
          <a:xfrm>
            <a:off x="8379881" y="2997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D5EB78-9308-47F7-9F46-76DD1D73120C}"/>
              </a:ext>
            </a:extLst>
          </p:cNvPr>
          <p:cNvCxnSpPr>
            <a:cxnSpLocks/>
          </p:cNvCxnSpPr>
          <p:nvPr/>
        </p:nvCxnSpPr>
        <p:spPr>
          <a:xfrm>
            <a:off x="8379881" y="4140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8C01B2-997D-4ECB-A8DE-DCA0BF7535B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969498" y="1849967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A785B11-EEBC-472D-95F5-24C4639E2D7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9969498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AF9FB61-BC5C-4E15-A16E-5564CEA7C8C2}"/>
              </a:ext>
            </a:extLst>
          </p:cNvPr>
          <p:cNvCxnSpPr>
            <a:stCxn id="12" idx="3"/>
          </p:cNvCxnSpPr>
          <p:nvPr/>
        </p:nvCxnSpPr>
        <p:spPr>
          <a:xfrm flipV="1">
            <a:off x="9969498" y="4140200"/>
            <a:ext cx="370416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629E1A-669F-489F-B429-A0EF703E569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052730" y="2997200"/>
            <a:ext cx="37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474BBDE-A027-45DF-9734-9589AD0B0DC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463114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99F56B-8E5D-4E7E-B5DA-6EC04FDD2F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6752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3E608B0-8872-4BD5-8E8E-F625EBC1C66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14655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92BD88D-B659-43AE-8DFD-C5000E6CA0E3}"/>
              </a:ext>
            </a:extLst>
          </p:cNvPr>
          <p:cNvCxnSpPr>
            <a:stCxn id="9" idx="0"/>
            <a:endCxn id="7" idx="0"/>
          </p:cNvCxnSpPr>
          <p:nvPr/>
        </p:nvCxnSpPr>
        <p:spPr>
          <a:xfrm rot="16200000" flipV="1">
            <a:off x="6443131" y="-10584"/>
            <a:ext cx="12700" cy="291676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741ABC40-BB6A-412A-9B4E-560EEF63B4CB}"/>
              </a:ext>
            </a:extLst>
          </p:cNvPr>
          <p:cNvCxnSpPr>
            <a:stCxn id="9" idx="0"/>
            <a:endCxn id="4" idx="0"/>
          </p:cNvCxnSpPr>
          <p:nvPr/>
        </p:nvCxnSpPr>
        <p:spPr>
          <a:xfrm rot="16200000" flipV="1">
            <a:off x="4995334" y="-1458381"/>
            <a:ext cx="12700" cy="5812361"/>
          </a:xfrm>
          <a:prstGeom prst="bentConnector3">
            <a:avLst>
              <a:gd name="adj1" fmla="val 3133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03D18BB-E710-4F55-B155-20E67BBF4F48}"/>
              </a:ext>
            </a:extLst>
          </p:cNvPr>
          <p:cNvCxnSpPr>
            <a:stCxn id="9" idx="2"/>
            <a:endCxn id="5" idx="2"/>
          </p:cNvCxnSpPr>
          <p:nvPr/>
        </p:nvCxnSpPr>
        <p:spPr>
          <a:xfrm rot="5400000" flipH="1">
            <a:off x="5145615" y="1790702"/>
            <a:ext cx="1147233" cy="4364564"/>
          </a:xfrm>
          <a:prstGeom prst="bentConnector3">
            <a:avLst>
              <a:gd name="adj1" fmla="val -33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D91B137-8940-42EA-BB65-D1EFD60182C3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 flipH="1">
            <a:off x="6598705" y="3243792"/>
            <a:ext cx="1147233" cy="1458384"/>
          </a:xfrm>
          <a:prstGeom prst="bentConnector3">
            <a:avLst>
              <a:gd name="adj1" fmla="val -1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A752C5C-C8F3-4960-8F94-20F562FC8057}"/>
              </a:ext>
            </a:extLst>
          </p:cNvPr>
          <p:cNvSpPr/>
          <p:nvPr/>
        </p:nvSpPr>
        <p:spPr>
          <a:xfrm>
            <a:off x="1610786" y="5344584"/>
            <a:ext cx="9685861" cy="59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9CE6F49-B463-45D2-84C9-4ED4998D39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359898" y="4546600"/>
            <a:ext cx="1" cy="80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FE595C1-AACD-4DE4-B7A7-53BA96C228E8}"/>
              </a:ext>
            </a:extLst>
          </p:cNvPr>
          <p:cNvSpPr/>
          <p:nvPr/>
        </p:nvSpPr>
        <p:spPr>
          <a:xfrm>
            <a:off x="0" y="0"/>
            <a:ext cx="686861" cy="68452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LUI</a:t>
            </a:r>
            <a:endParaRPr lang="zh-CN" altLang="en-US" dirty="0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2E98641-BA40-45CB-9091-CD9A4994A3DA}"/>
              </a:ext>
            </a:extLst>
          </p:cNvPr>
          <p:cNvCxnSpPr>
            <a:stCxn id="13" idx="0"/>
            <a:endCxn id="4" idx="0"/>
          </p:cNvCxnSpPr>
          <p:nvPr/>
        </p:nvCxnSpPr>
        <p:spPr>
          <a:xfrm rot="16200000" flipV="1">
            <a:off x="6453717" y="-2916764"/>
            <a:ext cx="12700" cy="8729128"/>
          </a:xfrm>
          <a:prstGeom prst="bentConnector3">
            <a:avLst>
              <a:gd name="adj1" fmla="val 5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A961FDD-8F26-480C-BE5D-3D3D6222247B}"/>
              </a:ext>
            </a:extLst>
          </p:cNvPr>
          <p:cNvCxnSpPr/>
          <p:nvPr/>
        </p:nvCxnSpPr>
        <p:spPr>
          <a:xfrm>
            <a:off x="3192379" y="3399367"/>
            <a:ext cx="0" cy="194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9107CCE4-9478-41E0-8080-CA91CAB8CBC1}"/>
              </a:ext>
            </a:extLst>
          </p:cNvPr>
          <p:cNvCxnSpPr/>
          <p:nvPr/>
        </p:nvCxnSpPr>
        <p:spPr>
          <a:xfrm rot="16200000" flipV="1">
            <a:off x="9359898" y="-10584"/>
            <a:ext cx="12700" cy="2916767"/>
          </a:xfrm>
          <a:prstGeom prst="bentConnector3">
            <a:avLst>
              <a:gd name="adj1" fmla="val 6978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1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4FDC54-37E3-43ED-ACCE-2FCD49501DF0}"/>
              </a:ext>
            </a:extLst>
          </p:cNvPr>
          <p:cNvSpPr/>
          <p:nvPr/>
        </p:nvSpPr>
        <p:spPr>
          <a:xfrm>
            <a:off x="1610786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DF108E-E96C-48D8-9BE2-FF5D772511C7}"/>
              </a:ext>
            </a:extLst>
          </p:cNvPr>
          <p:cNvSpPr/>
          <p:nvPr/>
        </p:nvSpPr>
        <p:spPr>
          <a:xfrm>
            <a:off x="292735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6F718A-0591-4363-8080-24662EEA98CE}"/>
              </a:ext>
            </a:extLst>
          </p:cNvPr>
          <p:cNvSpPr/>
          <p:nvPr/>
        </p:nvSpPr>
        <p:spPr>
          <a:xfrm>
            <a:off x="4506380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615C45-162E-4D12-B35F-FACD9D846C42}"/>
              </a:ext>
            </a:extLst>
          </p:cNvPr>
          <p:cNvSpPr/>
          <p:nvPr/>
        </p:nvSpPr>
        <p:spPr>
          <a:xfrm>
            <a:off x="583353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ED42E5-3466-496A-B9C2-A77ABEF045AF}"/>
              </a:ext>
            </a:extLst>
          </p:cNvPr>
          <p:cNvSpPr/>
          <p:nvPr/>
        </p:nvSpPr>
        <p:spPr>
          <a:xfrm>
            <a:off x="7423147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OP</a:t>
            </a:r>
          </a:p>
          <a:p>
            <a:pPr algn="ctr"/>
            <a:r>
              <a:rPr lang="en-US" altLang="zh-CN" dirty="0"/>
              <a:t>IMM</a:t>
            </a:r>
          </a:p>
          <a:p>
            <a:pPr algn="ctr"/>
            <a:r>
              <a:rPr lang="en-US" altLang="zh-CN" dirty="0"/>
              <a:t>DES</a:t>
            </a:r>
          </a:p>
          <a:p>
            <a:pPr algn="ctr"/>
            <a:r>
              <a:rPr lang="en-US" altLang="zh-CN" dirty="0"/>
              <a:t>EXCP</a:t>
            </a:r>
          </a:p>
          <a:p>
            <a:pPr algn="ctr"/>
            <a:r>
              <a:rPr lang="en-US" altLang="zh-CN" dirty="0"/>
              <a:t>[ID]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C31ABF-7662-4A60-AFAA-71E394F76E19}"/>
              </a:ext>
            </a:extLst>
          </p:cNvPr>
          <p:cNvSpPr/>
          <p:nvPr/>
        </p:nvSpPr>
        <p:spPr>
          <a:xfrm>
            <a:off x="8750298" y="1447800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AUIPC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B9BA6-51CE-4C0E-AC3D-DC4CB765578F}"/>
              </a:ext>
            </a:extLst>
          </p:cNvPr>
          <p:cNvSpPr/>
          <p:nvPr/>
        </p:nvSpPr>
        <p:spPr>
          <a:xfrm>
            <a:off x="8750298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49458C-FBDE-44CB-B96E-5BF6C408974E}"/>
              </a:ext>
            </a:extLst>
          </p:cNvPr>
          <p:cNvSpPr/>
          <p:nvPr/>
        </p:nvSpPr>
        <p:spPr>
          <a:xfrm>
            <a:off x="8750298" y="3742266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1B4012-AA59-4AF3-B1A0-A8ADC5FB914D}"/>
              </a:ext>
            </a:extLst>
          </p:cNvPr>
          <p:cNvSpPr/>
          <p:nvPr/>
        </p:nvSpPr>
        <p:spPr>
          <a:xfrm>
            <a:off x="10339914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VAL</a:t>
            </a:r>
          </a:p>
          <a:p>
            <a:pPr algn="ctr"/>
            <a:r>
              <a:rPr lang="en-US" altLang="zh-CN" dirty="0"/>
              <a:t>DES</a:t>
            </a:r>
          </a:p>
          <a:p>
            <a:pPr algn="ctr"/>
            <a:r>
              <a:rPr lang="en-US" altLang="zh-CN" dirty="0"/>
              <a:t>EXCP</a:t>
            </a:r>
          </a:p>
          <a:p>
            <a:pPr algn="ctr"/>
            <a:r>
              <a:rPr lang="en-US" altLang="zh-CN" dirty="0"/>
              <a:t>[ID]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6E58A37-E02A-4A0F-B5CB-48D76DB9D8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379881" y="1849967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7C9C92-D282-4094-BD50-CB4957942BAC}"/>
              </a:ext>
            </a:extLst>
          </p:cNvPr>
          <p:cNvCxnSpPr>
            <a:cxnSpLocks/>
          </p:cNvCxnSpPr>
          <p:nvPr/>
        </p:nvCxnSpPr>
        <p:spPr>
          <a:xfrm>
            <a:off x="8379881" y="2997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D5EB78-9308-47F7-9F46-76DD1D73120C}"/>
              </a:ext>
            </a:extLst>
          </p:cNvPr>
          <p:cNvCxnSpPr>
            <a:cxnSpLocks/>
          </p:cNvCxnSpPr>
          <p:nvPr/>
        </p:nvCxnSpPr>
        <p:spPr>
          <a:xfrm>
            <a:off x="8379881" y="4140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8C01B2-997D-4ECB-A8DE-DCA0BF7535B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969498" y="1849967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A785B11-EEBC-472D-95F5-24C4639E2D7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9969498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AF9FB61-BC5C-4E15-A16E-5564CEA7C8C2}"/>
              </a:ext>
            </a:extLst>
          </p:cNvPr>
          <p:cNvCxnSpPr>
            <a:stCxn id="12" idx="3"/>
          </p:cNvCxnSpPr>
          <p:nvPr/>
        </p:nvCxnSpPr>
        <p:spPr>
          <a:xfrm flipV="1">
            <a:off x="9969498" y="4140200"/>
            <a:ext cx="370416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629E1A-669F-489F-B429-A0EF703E569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052730" y="2997200"/>
            <a:ext cx="37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474BBDE-A027-45DF-9734-9589AD0B0DC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463114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99F56B-8E5D-4E7E-B5DA-6EC04FDD2F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6752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3E608B0-8872-4BD5-8E8E-F625EBC1C66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14655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92BD88D-B659-43AE-8DFD-C5000E6CA0E3}"/>
              </a:ext>
            </a:extLst>
          </p:cNvPr>
          <p:cNvCxnSpPr>
            <a:stCxn id="9" idx="0"/>
            <a:endCxn id="7" idx="0"/>
          </p:cNvCxnSpPr>
          <p:nvPr/>
        </p:nvCxnSpPr>
        <p:spPr>
          <a:xfrm rot="16200000" flipV="1">
            <a:off x="6443131" y="-10584"/>
            <a:ext cx="12700" cy="291676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741ABC40-BB6A-412A-9B4E-560EEF63B4CB}"/>
              </a:ext>
            </a:extLst>
          </p:cNvPr>
          <p:cNvCxnSpPr>
            <a:stCxn id="9" idx="0"/>
            <a:endCxn id="4" idx="0"/>
          </p:cNvCxnSpPr>
          <p:nvPr/>
        </p:nvCxnSpPr>
        <p:spPr>
          <a:xfrm rot="16200000" flipV="1">
            <a:off x="4995334" y="-1458381"/>
            <a:ext cx="12700" cy="5812361"/>
          </a:xfrm>
          <a:prstGeom prst="bentConnector3">
            <a:avLst>
              <a:gd name="adj1" fmla="val 313333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03D18BB-E710-4F55-B155-20E67BBF4F48}"/>
              </a:ext>
            </a:extLst>
          </p:cNvPr>
          <p:cNvCxnSpPr>
            <a:stCxn id="9" idx="2"/>
            <a:endCxn id="5" idx="2"/>
          </p:cNvCxnSpPr>
          <p:nvPr/>
        </p:nvCxnSpPr>
        <p:spPr>
          <a:xfrm rot="5400000" flipH="1">
            <a:off x="5145615" y="1790702"/>
            <a:ext cx="1147233" cy="4364564"/>
          </a:xfrm>
          <a:prstGeom prst="bentConnector3">
            <a:avLst>
              <a:gd name="adj1" fmla="val -339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D91B137-8940-42EA-BB65-D1EFD60182C3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 flipH="1">
            <a:off x="6598705" y="3243792"/>
            <a:ext cx="1147233" cy="1458384"/>
          </a:xfrm>
          <a:prstGeom prst="bentConnector3">
            <a:avLst>
              <a:gd name="adj1" fmla="val -1992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A752C5C-C8F3-4960-8F94-20F562FC8057}"/>
              </a:ext>
            </a:extLst>
          </p:cNvPr>
          <p:cNvSpPr/>
          <p:nvPr/>
        </p:nvSpPr>
        <p:spPr>
          <a:xfrm>
            <a:off x="1610786" y="5344584"/>
            <a:ext cx="9685861" cy="59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9CE6F49-B463-45D2-84C9-4ED4998D39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359898" y="4546600"/>
            <a:ext cx="1" cy="80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FE595C1-AACD-4DE4-B7A7-53BA96C228E8}"/>
              </a:ext>
            </a:extLst>
          </p:cNvPr>
          <p:cNvSpPr/>
          <p:nvPr/>
        </p:nvSpPr>
        <p:spPr>
          <a:xfrm>
            <a:off x="0" y="0"/>
            <a:ext cx="686861" cy="68452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AUI</a:t>
            </a:r>
          </a:p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2E98641-BA40-45CB-9091-CD9A4994A3DA}"/>
              </a:ext>
            </a:extLst>
          </p:cNvPr>
          <p:cNvCxnSpPr>
            <a:stCxn id="13" idx="0"/>
            <a:endCxn id="4" idx="0"/>
          </p:cNvCxnSpPr>
          <p:nvPr/>
        </p:nvCxnSpPr>
        <p:spPr>
          <a:xfrm rot="16200000" flipV="1">
            <a:off x="6453717" y="-2916764"/>
            <a:ext cx="12700" cy="8729128"/>
          </a:xfrm>
          <a:prstGeom prst="bentConnector3">
            <a:avLst>
              <a:gd name="adj1" fmla="val 57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A961FDD-8F26-480C-BE5D-3D3D6222247B}"/>
              </a:ext>
            </a:extLst>
          </p:cNvPr>
          <p:cNvCxnSpPr/>
          <p:nvPr/>
        </p:nvCxnSpPr>
        <p:spPr>
          <a:xfrm>
            <a:off x="3192379" y="3399367"/>
            <a:ext cx="0" cy="194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58C847C-9ECB-4898-A82B-311D04A4280C}"/>
              </a:ext>
            </a:extLst>
          </p:cNvPr>
          <p:cNvCxnSpPr/>
          <p:nvPr/>
        </p:nvCxnSpPr>
        <p:spPr>
          <a:xfrm rot="16200000" flipV="1">
            <a:off x="9359898" y="-10584"/>
            <a:ext cx="12700" cy="2916767"/>
          </a:xfrm>
          <a:prstGeom prst="bentConnector3">
            <a:avLst>
              <a:gd name="adj1" fmla="val 6978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1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4FDC54-37E3-43ED-ACCE-2FCD49501DF0}"/>
              </a:ext>
            </a:extLst>
          </p:cNvPr>
          <p:cNvSpPr/>
          <p:nvPr/>
        </p:nvSpPr>
        <p:spPr>
          <a:xfrm>
            <a:off x="1610786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DF108E-E96C-48D8-9BE2-FF5D772511C7}"/>
              </a:ext>
            </a:extLst>
          </p:cNvPr>
          <p:cNvSpPr/>
          <p:nvPr/>
        </p:nvSpPr>
        <p:spPr>
          <a:xfrm>
            <a:off x="292735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6F718A-0591-4363-8080-24662EEA98CE}"/>
              </a:ext>
            </a:extLst>
          </p:cNvPr>
          <p:cNvSpPr/>
          <p:nvPr/>
        </p:nvSpPr>
        <p:spPr>
          <a:xfrm>
            <a:off x="4506380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615C45-162E-4D12-B35F-FACD9D846C42}"/>
              </a:ext>
            </a:extLst>
          </p:cNvPr>
          <p:cNvSpPr/>
          <p:nvPr/>
        </p:nvSpPr>
        <p:spPr>
          <a:xfrm>
            <a:off x="583353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ED42E5-3466-496A-B9C2-A77ABEF045AF}"/>
              </a:ext>
            </a:extLst>
          </p:cNvPr>
          <p:cNvSpPr/>
          <p:nvPr/>
        </p:nvSpPr>
        <p:spPr>
          <a:xfrm>
            <a:off x="7423147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OP</a:t>
            </a:r>
          </a:p>
          <a:p>
            <a:pPr algn="ctr"/>
            <a:r>
              <a:rPr lang="en-US" altLang="zh-CN" dirty="0"/>
              <a:t>SRC1</a:t>
            </a:r>
          </a:p>
          <a:p>
            <a:pPr algn="ctr"/>
            <a:r>
              <a:rPr lang="en-US" altLang="zh-CN" dirty="0"/>
              <a:t>SRC2</a:t>
            </a:r>
          </a:p>
          <a:p>
            <a:pPr algn="ctr"/>
            <a:r>
              <a:rPr lang="en-US" altLang="zh-CN" dirty="0"/>
              <a:t>DES</a:t>
            </a:r>
          </a:p>
          <a:p>
            <a:pPr algn="ctr"/>
            <a:r>
              <a:rPr lang="en-US" altLang="zh-CN" dirty="0"/>
              <a:t>[ID]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C31ABF-7662-4A60-AFAA-71E394F76E19}"/>
              </a:ext>
            </a:extLst>
          </p:cNvPr>
          <p:cNvSpPr/>
          <p:nvPr/>
        </p:nvSpPr>
        <p:spPr>
          <a:xfrm>
            <a:off x="8750298" y="1447800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ADD/SLT</a:t>
            </a:r>
          </a:p>
          <a:p>
            <a:pPr algn="ctr"/>
            <a:r>
              <a:rPr lang="en-US" altLang="zh-CN" dirty="0"/>
              <a:t>SLTU/OR</a:t>
            </a:r>
          </a:p>
          <a:p>
            <a:pPr algn="ctr"/>
            <a:r>
              <a:rPr lang="en-US" altLang="zh-CN" dirty="0"/>
              <a:t>AND/XOR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B9BA6-51CE-4C0E-AC3D-DC4CB765578F}"/>
              </a:ext>
            </a:extLst>
          </p:cNvPr>
          <p:cNvSpPr/>
          <p:nvPr/>
        </p:nvSpPr>
        <p:spPr>
          <a:xfrm>
            <a:off x="8750298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SLL/SRL</a:t>
            </a:r>
          </a:p>
          <a:p>
            <a:pPr algn="ctr"/>
            <a:r>
              <a:rPr lang="en-US" altLang="zh-CN" dirty="0"/>
              <a:t>SUB/SRA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49458C-FBDE-44CB-B96E-5BF6C408974E}"/>
              </a:ext>
            </a:extLst>
          </p:cNvPr>
          <p:cNvSpPr/>
          <p:nvPr/>
        </p:nvSpPr>
        <p:spPr>
          <a:xfrm>
            <a:off x="8750298" y="3742266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1B4012-AA59-4AF3-B1A0-A8ADC5FB914D}"/>
              </a:ext>
            </a:extLst>
          </p:cNvPr>
          <p:cNvSpPr/>
          <p:nvPr/>
        </p:nvSpPr>
        <p:spPr>
          <a:xfrm>
            <a:off x="10339914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VAL</a:t>
            </a:r>
          </a:p>
          <a:p>
            <a:pPr algn="ctr"/>
            <a:r>
              <a:rPr lang="en-US" altLang="zh-CN" dirty="0"/>
              <a:t>DES</a:t>
            </a:r>
          </a:p>
          <a:p>
            <a:pPr algn="ctr"/>
            <a:r>
              <a:rPr lang="en-US" altLang="zh-CN" dirty="0"/>
              <a:t>[ID]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6E58A37-E02A-4A0F-B5CB-48D76DB9D8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379881" y="1849967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7C9C92-D282-4094-BD50-CB4957942BAC}"/>
              </a:ext>
            </a:extLst>
          </p:cNvPr>
          <p:cNvCxnSpPr>
            <a:cxnSpLocks/>
          </p:cNvCxnSpPr>
          <p:nvPr/>
        </p:nvCxnSpPr>
        <p:spPr>
          <a:xfrm>
            <a:off x="8379881" y="2997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D5EB78-9308-47F7-9F46-76DD1D73120C}"/>
              </a:ext>
            </a:extLst>
          </p:cNvPr>
          <p:cNvCxnSpPr>
            <a:cxnSpLocks/>
          </p:cNvCxnSpPr>
          <p:nvPr/>
        </p:nvCxnSpPr>
        <p:spPr>
          <a:xfrm>
            <a:off x="8379881" y="4140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8C01B2-997D-4ECB-A8DE-DCA0BF7535B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969498" y="1849967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A785B11-EEBC-472D-95F5-24C4639E2D7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9969498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AF9FB61-BC5C-4E15-A16E-5564CEA7C8C2}"/>
              </a:ext>
            </a:extLst>
          </p:cNvPr>
          <p:cNvCxnSpPr>
            <a:stCxn id="12" idx="3"/>
          </p:cNvCxnSpPr>
          <p:nvPr/>
        </p:nvCxnSpPr>
        <p:spPr>
          <a:xfrm flipV="1">
            <a:off x="9969498" y="4140200"/>
            <a:ext cx="370416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629E1A-669F-489F-B429-A0EF703E569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052730" y="2997200"/>
            <a:ext cx="37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474BBDE-A027-45DF-9734-9589AD0B0DC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463114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99F56B-8E5D-4E7E-B5DA-6EC04FDD2F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6752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3E608B0-8872-4BD5-8E8E-F625EBC1C66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14655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92BD88D-B659-43AE-8DFD-C5000E6CA0E3}"/>
              </a:ext>
            </a:extLst>
          </p:cNvPr>
          <p:cNvCxnSpPr>
            <a:stCxn id="9" idx="0"/>
            <a:endCxn id="7" idx="0"/>
          </p:cNvCxnSpPr>
          <p:nvPr/>
        </p:nvCxnSpPr>
        <p:spPr>
          <a:xfrm rot="16200000" flipV="1">
            <a:off x="6443131" y="-10584"/>
            <a:ext cx="12700" cy="291676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741ABC40-BB6A-412A-9B4E-560EEF63B4CB}"/>
              </a:ext>
            </a:extLst>
          </p:cNvPr>
          <p:cNvCxnSpPr>
            <a:stCxn id="9" idx="0"/>
            <a:endCxn id="4" idx="0"/>
          </p:cNvCxnSpPr>
          <p:nvPr/>
        </p:nvCxnSpPr>
        <p:spPr>
          <a:xfrm rot="16200000" flipV="1">
            <a:off x="4995334" y="-1458381"/>
            <a:ext cx="12700" cy="5812361"/>
          </a:xfrm>
          <a:prstGeom prst="bentConnector3">
            <a:avLst>
              <a:gd name="adj1" fmla="val 3133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03D18BB-E710-4F55-B155-20E67BBF4F48}"/>
              </a:ext>
            </a:extLst>
          </p:cNvPr>
          <p:cNvCxnSpPr>
            <a:stCxn id="9" idx="2"/>
            <a:endCxn id="5" idx="2"/>
          </p:cNvCxnSpPr>
          <p:nvPr/>
        </p:nvCxnSpPr>
        <p:spPr>
          <a:xfrm rot="5400000" flipH="1">
            <a:off x="5145615" y="1790702"/>
            <a:ext cx="1147233" cy="4364564"/>
          </a:xfrm>
          <a:prstGeom prst="bentConnector3">
            <a:avLst>
              <a:gd name="adj1" fmla="val -33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D91B137-8940-42EA-BB65-D1EFD60182C3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 flipH="1">
            <a:off x="6598705" y="3243792"/>
            <a:ext cx="1147233" cy="1458384"/>
          </a:xfrm>
          <a:prstGeom prst="bentConnector3">
            <a:avLst>
              <a:gd name="adj1" fmla="val -1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A752C5C-C8F3-4960-8F94-20F562FC8057}"/>
              </a:ext>
            </a:extLst>
          </p:cNvPr>
          <p:cNvSpPr/>
          <p:nvPr/>
        </p:nvSpPr>
        <p:spPr>
          <a:xfrm>
            <a:off x="1610786" y="5344584"/>
            <a:ext cx="9685861" cy="59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9CE6F49-B463-45D2-84C9-4ED4998D39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359898" y="4546600"/>
            <a:ext cx="1" cy="80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FE595C1-AACD-4DE4-B7A7-53BA96C228E8}"/>
              </a:ext>
            </a:extLst>
          </p:cNvPr>
          <p:cNvSpPr/>
          <p:nvPr/>
        </p:nvSpPr>
        <p:spPr>
          <a:xfrm>
            <a:off x="0" y="0"/>
            <a:ext cx="686861" cy="68452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</a:t>
            </a:r>
            <a:endParaRPr lang="zh-CN" altLang="en-US" dirty="0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2E98641-BA40-45CB-9091-CD9A4994A3DA}"/>
              </a:ext>
            </a:extLst>
          </p:cNvPr>
          <p:cNvCxnSpPr>
            <a:stCxn id="13" idx="0"/>
            <a:endCxn id="4" idx="0"/>
          </p:cNvCxnSpPr>
          <p:nvPr/>
        </p:nvCxnSpPr>
        <p:spPr>
          <a:xfrm rot="16200000" flipV="1">
            <a:off x="6453717" y="-2916764"/>
            <a:ext cx="12700" cy="8729128"/>
          </a:xfrm>
          <a:prstGeom prst="bentConnector3">
            <a:avLst>
              <a:gd name="adj1" fmla="val 5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A961FDD-8F26-480C-BE5D-3D3D6222247B}"/>
              </a:ext>
            </a:extLst>
          </p:cNvPr>
          <p:cNvCxnSpPr/>
          <p:nvPr/>
        </p:nvCxnSpPr>
        <p:spPr>
          <a:xfrm>
            <a:off x="3192379" y="3399367"/>
            <a:ext cx="0" cy="194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65EDAED1-F757-4F12-BF6A-70ECAD23FB6E}"/>
              </a:ext>
            </a:extLst>
          </p:cNvPr>
          <p:cNvCxnSpPr/>
          <p:nvPr/>
        </p:nvCxnSpPr>
        <p:spPr>
          <a:xfrm rot="16200000" flipV="1">
            <a:off x="9359898" y="-10584"/>
            <a:ext cx="12700" cy="2916767"/>
          </a:xfrm>
          <a:prstGeom prst="bentConnector3">
            <a:avLst>
              <a:gd name="adj1" fmla="val 6978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2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4FDC54-37E3-43ED-ACCE-2FCD49501DF0}"/>
              </a:ext>
            </a:extLst>
          </p:cNvPr>
          <p:cNvSpPr/>
          <p:nvPr/>
        </p:nvSpPr>
        <p:spPr>
          <a:xfrm>
            <a:off x="1610786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DF108E-E96C-48D8-9BE2-FF5D772511C7}"/>
              </a:ext>
            </a:extLst>
          </p:cNvPr>
          <p:cNvSpPr/>
          <p:nvPr/>
        </p:nvSpPr>
        <p:spPr>
          <a:xfrm>
            <a:off x="292735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6F718A-0591-4363-8080-24662EEA98CE}"/>
              </a:ext>
            </a:extLst>
          </p:cNvPr>
          <p:cNvSpPr/>
          <p:nvPr/>
        </p:nvSpPr>
        <p:spPr>
          <a:xfrm>
            <a:off x="4506380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615C45-162E-4D12-B35F-FACD9D846C42}"/>
              </a:ext>
            </a:extLst>
          </p:cNvPr>
          <p:cNvSpPr/>
          <p:nvPr/>
        </p:nvSpPr>
        <p:spPr>
          <a:xfrm>
            <a:off x="583353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ED42E5-3466-496A-B9C2-A77ABEF045AF}"/>
              </a:ext>
            </a:extLst>
          </p:cNvPr>
          <p:cNvSpPr/>
          <p:nvPr/>
        </p:nvSpPr>
        <p:spPr>
          <a:xfrm>
            <a:off x="7423147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IMM</a:t>
            </a:r>
          </a:p>
          <a:p>
            <a:pPr algn="ctr"/>
            <a:r>
              <a:rPr lang="en-US" altLang="zh-CN" dirty="0"/>
              <a:t>DES</a:t>
            </a:r>
          </a:p>
          <a:p>
            <a:pPr algn="ctr"/>
            <a:r>
              <a:rPr lang="en-US" altLang="zh-CN" dirty="0"/>
              <a:t>[ID]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C31ABF-7662-4A60-AFAA-71E394F76E19}"/>
              </a:ext>
            </a:extLst>
          </p:cNvPr>
          <p:cNvSpPr/>
          <p:nvPr/>
        </p:nvSpPr>
        <p:spPr>
          <a:xfrm>
            <a:off x="8750298" y="1447800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JAL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B9BA6-51CE-4C0E-AC3D-DC4CB765578F}"/>
              </a:ext>
            </a:extLst>
          </p:cNvPr>
          <p:cNvSpPr/>
          <p:nvPr/>
        </p:nvSpPr>
        <p:spPr>
          <a:xfrm>
            <a:off x="8750298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49458C-FBDE-44CB-B96E-5BF6C408974E}"/>
              </a:ext>
            </a:extLst>
          </p:cNvPr>
          <p:cNvSpPr/>
          <p:nvPr/>
        </p:nvSpPr>
        <p:spPr>
          <a:xfrm>
            <a:off x="8750298" y="3742266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1B4012-AA59-4AF3-B1A0-A8ADC5FB914D}"/>
              </a:ext>
            </a:extLst>
          </p:cNvPr>
          <p:cNvSpPr/>
          <p:nvPr/>
        </p:nvSpPr>
        <p:spPr>
          <a:xfrm>
            <a:off x="10339914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[ID]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6E58A37-E02A-4A0F-B5CB-48D76DB9D8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379881" y="1849967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7C9C92-D282-4094-BD50-CB4957942BAC}"/>
              </a:ext>
            </a:extLst>
          </p:cNvPr>
          <p:cNvCxnSpPr>
            <a:cxnSpLocks/>
          </p:cNvCxnSpPr>
          <p:nvPr/>
        </p:nvCxnSpPr>
        <p:spPr>
          <a:xfrm>
            <a:off x="8379881" y="2997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D5EB78-9308-47F7-9F46-76DD1D73120C}"/>
              </a:ext>
            </a:extLst>
          </p:cNvPr>
          <p:cNvCxnSpPr>
            <a:cxnSpLocks/>
          </p:cNvCxnSpPr>
          <p:nvPr/>
        </p:nvCxnSpPr>
        <p:spPr>
          <a:xfrm>
            <a:off x="8379881" y="4140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8C01B2-997D-4ECB-A8DE-DCA0BF7535B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969498" y="1849967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A785B11-EEBC-472D-95F5-24C4639E2D7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9969498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AF9FB61-BC5C-4E15-A16E-5564CEA7C8C2}"/>
              </a:ext>
            </a:extLst>
          </p:cNvPr>
          <p:cNvCxnSpPr>
            <a:stCxn id="12" idx="3"/>
          </p:cNvCxnSpPr>
          <p:nvPr/>
        </p:nvCxnSpPr>
        <p:spPr>
          <a:xfrm flipV="1">
            <a:off x="9969498" y="4140200"/>
            <a:ext cx="370416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629E1A-669F-489F-B429-A0EF703E569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052730" y="2997200"/>
            <a:ext cx="37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474BBDE-A027-45DF-9734-9589AD0B0DC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463114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99F56B-8E5D-4E7E-B5DA-6EC04FDD2F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6752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3E608B0-8872-4BD5-8E8E-F625EBC1C66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14655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92BD88D-B659-43AE-8DFD-C5000E6CA0E3}"/>
              </a:ext>
            </a:extLst>
          </p:cNvPr>
          <p:cNvCxnSpPr>
            <a:stCxn id="9" idx="0"/>
            <a:endCxn id="7" idx="0"/>
          </p:cNvCxnSpPr>
          <p:nvPr/>
        </p:nvCxnSpPr>
        <p:spPr>
          <a:xfrm rot="16200000" flipV="1">
            <a:off x="6443131" y="-10584"/>
            <a:ext cx="12700" cy="291676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741ABC40-BB6A-412A-9B4E-560EEF63B4CB}"/>
              </a:ext>
            </a:extLst>
          </p:cNvPr>
          <p:cNvCxnSpPr>
            <a:stCxn id="9" idx="0"/>
            <a:endCxn id="4" idx="0"/>
          </p:cNvCxnSpPr>
          <p:nvPr/>
        </p:nvCxnSpPr>
        <p:spPr>
          <a:xfrm rot="16200000" flipV="1">
            <a:off x="4995334" y="-1458381"/>
            <a:ext cx="12700" cy="5812361"/>
          </a:xfrm>
          <a:prstGeom prst="bentConnector3">
            <a:avLst>
              <a:gd name="adj1" fmla="val 313333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03D18BB-E710-4F55-B155-20E67BBF4F48}"/>
              </a:ext>
            </a:extLst>
          </p:cNvPr>
          <p:cNvCxnSpPr>
            <a:stCxn id="9" idx="2"/>
            <a:endCxn id="5" idx="2"/>
          </p:cNvCxnSpPr>
          <p:nvPr/>
        </p:nvCxnSpPr>
        <p:spPr>
          <a:xfrm rot="5400000" flipH="1">
            <a:off x="5145615" y="1790702"/>
            <a:ext cx="1147233" cy="4364564"/>
          </a:xfrm>
          <a:prstGeom prst="bentConnector3">
            <a:avLst>
              <a:gd name="adj1" fmla="val -339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D91B137-8940-42EA-BB65-D1EFD60182C3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 flipH="1">
            <a:off x="6598705" y="3243792"/>
            <a:ext cx="1147233" cy="1458384"/>
          </a:xfrm>
          <a:prstGeom prst="bentConnector3">
            <a:avLst>
              <a:gd name="adj1" fmla="val -1992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A752C5C-C8F3-4960-8F94-20F562FC8057}"/>
              </a:ext>
            </a:extLst>
          </p:cNvPr>
          <p:cNvSpPr/>
          <p:nvPr/>
        </p:nvSpPr>
        <p:spPr>
          <a:xfrm>
            <a:off x="1610786" y="5344584"/>
            <a:ext cx="9685861" cy="59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9CE6F49-B463-45D2-84C9-4ED4998D39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359898" y="4546600"/>
            <a:ext cx="1" cy="80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FE595C1-AACD-4DE4-B7A7-53BA96C228E8}"/>
              </a:ext>
            </a:extLst>
          </p:cNvPr>
          <p:cNvSpPr/>
          <p:nvPr/>
        </p:nvSpPr>
        <p:spPr>
          <a:xfrm>
            <a:off x="0" y="0"/>
            <a:ext cx="686861" cy="68452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JAL</a:t>
            </a:r>
            <a:endParaRPr lang="zh-CN" altLang="en-US" dirty="0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2E98641-BA40-45CB-9091-CD9A4994A3DA}"/>
              </a:ext>
            </a:extLst>
          </p:cNvPr>
          <p:cNvCxnSpPr>
            <a:stCxn id="13" idx="0"/>
            <a:endCxn id="4" idx="0"/>
          </p:cNvCxnSpPr>
          <p:nvPr/>
        </p:nvCxnSpPr>
        <p:spPr>
          <a:xfrm rot="16200000" flipV="1">
            <a:off x="6453717" y="-2916764"/>
            <a:ext cx="12700" cy="8729128"/>
          </a:xfrm>
          <a:prstGeom prst="bentConnector3">
            <a:avLst>
              <a:gd name="adj1" fmla="val 5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A961FDD-8F26-480C-BE5D-3D3D6222247B}"/>
              </a:ext>
            </a:extLst>
          </p:cNvPr>
          <p:cNvCxnSpPr/>
          <p:nvPr/>
        </p:nvCxnSpPr>
        <p:spPr>
          <a:xfrm>
            <a:off x="3192379" y="3399367"/>
            <a:ext cx="0" cy="194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15F0E36-8DD4-4D92-8477-D69A76DA3EDB}"/>
              </a:ext>
            </a:extLst>
          </p:cNvPr>
          <p:cNvCxnSpPr/>
          <p:nvPr/>
        </p:nvCxnSpPr>
        <p:spPr>
          <a:xfrm rot="16200000" flipV="1">
            <a:off x="9359898" y="-10584"/>
            <a:ext cx="12700" cy="2916767"/>
          </a:xfrm>
          <a:prstGeom prst="bentConnector3">
            <a:avLst>
              <a:gd name="adj1" fmla="val 6978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60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4FDC54-37E3-43ED-ACCE-2FCD49501DF0}"/>
              </a:ext>
            </a:extLst>
          </p:cNvPr>
          <p:cNvSpPr/>
          <p:nvPr/>
        </p:nvSpPr>
        <p:spPr>
          <a:xfrm>
            <a:off x="1610786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DF108E-E96C-48D8-9BE2-FF5D772511C7}"/>
              </a:ext>
            </a:extLst>
          </p:cNvPr>
          <p:cNvSpPr/>
          <p:nvPr/>
        </p:nvSpPr>
        <p:spPr>
          <a:xfrm>
            <a:off x="292735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6F718A-0591-4363-8080-24662EEA98CE}"/>
              </a:ext>
            </a:extLst>
          </p:cNvPr>
          <p:cNvSpPr/>
          <p:nvPr/>
        </p:nvSpPr>
        <p:spPr>
          <a:xfrm>
            <a:off x="4506380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615C45-162E-4D12-B35F-FACD9D846C42}"/>
              </a:ext>
            </a:extLst>
          </p:cNvPr>
          <p:cNvSpPr/>
          <p:nvPr/>
        </p:nvSpPr>
        <p:spPr>
          <a:xfrm>
            <a:off x="583353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ED42E5-3466-496A-B9C2-A77ABEF045AF}"/>
              </a:ext>
            </a:extLst>
          </p:cNvPr>
          <p:cNvSpPr/>
          <p:nvPr/>
        </p:nvSpPr>
        <p:spPr>
          <a:xfrm>
            <a:off x="7423147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IMM</a:t>
            </a:r>
          </a:p>
          <a:p>
            <a:pPr algn="ctr"/>
            <a:r>
              <a:rPr lang="en-US" altLang="zh-CN" dirty="0"/>
              <a:t>RS1</a:t>
            </a:r>
          </a:p>
          <a:p>
            <a:pPr algn="ctr"/>
            <a:r>
              <a:rPr lang="en-US" altLang="zh-CN" dirty="0"/>
              <a:t>DES</a:t>
            </a:r>
          </a:p>
          <a:p>
            <a:pPr algn="ctr"/>
            <a:r>
              <a:rPr lang="en-US" altLang="zh-CN" dirty="0"/>
              <a:t>EXCP</a:t>
            </a:r>
          </a:p>
          <a:p>
            <a:pPr algn="ctr"/>
            <a:r>
              <a:rPr lang="en-US" altLang="zh-CN" dirty="0"/>
              <a:t>[ID]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C31ABF-7662-4A60-AFAA-71E394F76E19}"/>
              </a:ext>
            </a:extLst>
          </p:cNvPr>
          <p:cNvSpPr/>
          <p:nvPr/>
        </p:nvSpPr>
        <p:spPr>
          <a:xfrm>
            <a:off x="8750298" y="1447800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JALR</a:t>
            </a:r>
          </a:p>
          <a:p>
            <a:pPr algn="ctr"/>
            <a:r>
              <a:rPr lang="en-US" altLang="zh-CN" dirty="0"/>
              <a:t>(change PC)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B9BA6-51CE-4C0E-AC3D-DC4CB765578F}"/>
              </a:ext>
            </a:extLst>
          </p:cNvPr>
          <p:cNvSpPr/>
          <p:nvPr/>
        </p:nvSpPr>
        <p:spPr>
          <a:xfrm>
            <a:off x="8750298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49458C-FBDE-44CB-B96E-5BF6C408974E}"/>
              </a:ext>
            </a:extLst>
          </p:cNvPr>
          <p:cNvSpPr/>
          <p:nvPr/>
        </p:nvSpPr>
        <p:spPr>
          <a:xfrm>
            <a:off x="8750298" y="3742266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1B4012-AA59-4AF3-B1A0-A8ADC5FB914D}"/>
              </a:ext>
            </a:extLst>
          </p:cNvPr>
          <p:cNvSpPr/>
          <p:nvPr/>
        </p:nvSpPr>
        <p:spPr>
          <a:xfrm>
            <a:off x="10339914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VAL</a:t>
            </a:r>
          </a:p>
          <a:p>
            <a:pPr algn="ctr"/>
            <a:r>
              <a:rPr lang="en-US" altLang="zh-CN" dirty="0"/>
              <a:t>DES</a:t>
            </a:r>
          </a:p>
          <a:p>
            <a:pPr algn="ctr"/>
            <a:r>
              <a:rPr lang="en-US" altLang="zh-CN" dirty="0"/>
              <a:t>EXCP</a:t>
            </a:r>
          </a:p>
          <a:p>
            <a:pPr algn="ctr"/>
            <a:r>
              <a:rPr lang="en-US" altLang="zh-CN" dirty="0"/>
              <a:t>[ID]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6E58A37-E02A-4A0F-B5CB-48D76DB9D8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379881" y="1849967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7C9C92-D282-4094-BD50-CB4957942BAC}"/>
              </a:ext>
            </a:extLst>
          </p:cNvPr>
          <p:cNvCxnSpPr>
            <a:cxnSpLocks/>
          </p:cNvCxnSpPr>
          <p:nvPr/>
        </p:nvCxnSpPr>
        <p:spPr>
          <a:xfrm>
            <a:off x="8379881" y="2997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D5EB78-9308-47F7-9F46-76DD1D73120C}"/>
              </a:ext>
            </a:extLst>
          </p:cNvPr>
          <p:cNvCxnSpPr>
            <a:cxnSpLocks/>
          </p:cNvCxnSpPr>
          <p:nvPr/>
        </p:nvCxnSpPr>
        <p:spPr>
          <a:xfrm>
            <a:off x="8379881" y="4140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8C01B2-997D-4ECB-A8DE-DCA0BF7535B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969498" y="1849967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A785B11-EEBC-472D-95F5-24C4639E2D7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9969498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AF9FB61-BC5C-4E15-A16E-5564CEA7C8C2}"/>
              </a:ext>
            </a:extLst>
          </p:cNvPr>
          <p:cNvCxnSpPr>
            <a:stCxn id="12" idx="3"/>
          </p:cNvCxnSpPr>
          <p:nvPr/>
        </p:nvCxnSpPr>
        <p:spPr>
          <a:xfrm flipV="1">
            <a:off x="9969498" y="4140200"/>
            <a:ext cx="370416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629E1A-669F-489F-B429-A0EF703E569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052730" y="2997200"/>
            <a:ext cx="37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474BBDE-A027-45DF-9734-9589AD0B0DC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463114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99F56B-8E5D-4E7E-B5DA-6EC04FDD2F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6752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3E608B0-8872-4BD5-8E8E-F625EBC1C66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14655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92BD88D-B659-43AE-8DFD-C5000E6CA0E3}"/>
              </a:ext>
            </a:extLst>
          </p:cNvPr>
          <p:cNvCxnSpPr>
            <a:stCxn id="9" idx="0"/>
            <a:endCxn id="7" idx="0"/>
          </p:cNvCxnSpPr>
          <p:nvPr/>
        </p:nvCxnSpPr>
        <p:spPr>
          <a:xfrm rot="16200000" flipV="1">
            <a:off x="6443131" y="-10584"/>
            <a:ext cx="12700" cy="291676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741ABC40-BB6A-412A-9B4E-560EEF63B4CB}"/>
              </a:ext>
            </a:extLst>
          </p:cNvPr>
          <p:cNvCxnSpPr>
            <a:stCxn id="9" idx="0"/>
            <a:endCxn id="4" idx="0"/>
          </p:cNvCxnSpPr>
          <p:nvPr/>
        </p:nvCxnSpPr>
        <p:spPr>
          <a:xfrm rot="16200000" flipV="1">
            <a:off x="4995334" y="-1458381"/>
            <a:ext cx="12700" cy="5812361"/>
          </a:xfrm>
          <a:prstGeom prst="bentConnector3">
            <a:avLst>
              <a:gd name="adj1" fmla="val 313333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03D18BB-E710-4F55-B155-20E67BBF4F48}"/>
              </a:ext>
            </a:extLst>
          </p:cNvPr>
          <p:cNvCxnSpPr>
            <a:stCxn id="9" idx="2"/>
            <a:endCxn id="5" idx="2"/>
          </p:cNvCxnSpPr>
          <p:nvPr/>
        </p:nvCxnSpPr>
        <p:spPr>
          <a:xfrm rot="5400000" flipH="1">
            <a:off x="5145615" y="1790702"/>
            <a:ext cx="1147233" cy="4364564"/>
          </a:xfrm>
          <a:prstGeom prst="bentConnector3">
            <a:avLst>
              <a:gd name="adj1" fmla="val -339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D91B137-8940-42EA-BB65-D1EFD60182C3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 flipH="1">
            <a:off x="6598705" y="3243792"/>
            <a:ext cx="1147233" cy="1458384"/>
          </a:xfrm>
          <a:prstGeom prst="bentConnector3">
            <a:avLst>
              <a:gd name="adj1" fmla="val -1992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A752C5C-C8F3-4960-8F94-20F562FC8057}"/>
              </a:ext>
            </a:extLst>
          </p:cNvPr>
          <p:cNvSpPr/>
          <p:nvPr/>
        </p:nvSpPr>
        <p:spPr>
          <a:xfrm>
            <a:off x="1610786" y="5344584"/>
            <a:ext cx="9685861" cy="59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9CE6F49-B463-45D2-84C9-4ED4998D39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359898" y="4546600"/>
            <a:ext cx="1" cy="80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FE595C1-AACD-4DE4-B7A7-53BA96C228E8}"/>
              </a:ext>
            </a:extLst>
          </p:cNvPr>
          <p:cNvSpPr/>
          <p:nvPr/>
        </p:nvSpPr>
        <p:spPr>
          <a:xfrm>
            <a:off x="0" y="0"/>
            <a:ext cx="686861" cy="68452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JALR</a:t>
            </a:r>
            <a:endParaRPr lang="zh-CN" altLang="en-US" dirty="0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2E98641-BA40-45CB-9091-CD9A4994A3DA}"/>
              </a:ext>
            </a:extLst>
          </p:cNvPr>
          <p:cNvCxnSpPr>
            <a:stCxn id="13" idx="0"/>
            <a:endCxn id="4" idx="0"/>
          </p:cNvCxnSpPr>
          <p:nvPr/>
        </p:nvCxnSpPr>
        <p:spPr>
          <a:xfrm rot="16200000" flipV="1">
            <a:off x="6453717" y="-2916764"/>
            <a:ext cx="12700" cy="8729128"/>
          </a:xfrm>
          <a:prstGeom prst="bentConnector3">
            <a:avLst>
              <a:gd name="adj1" fmla="val 57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A961FDD-8F26-480C-BE5D-3D3D6222247B}"/>
              </a:ext>
            </a:extLst>
          </p:cNvPr>
          <p:cNvCxnSpPr/>
          <p:nvPr/>
        </p:nvCxnSpPr>
        <p:spPr>
          <a:xfrm>
            <a:off x="3192379" y="3399367"/>
            <a:ext cx="0" cy="194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15F0E36-8DD4-4D92-8477-D69A76DA3EDB}"/>
              </a:ext>
            </a:extLst>
          </p:cNvPr>
          <p:cNvCxnSpPr/>
          <p:nvPr/>
        </p:nvCxnSpPr>
        <p:spPr>
          <a:xfrm rot="16200000" flipV="1">
            <a:off x="9359898" y="-10584"/>
            <a:ext cx="12700" cy="2916767"/>
          </a:xfrm>
          <a:prstGeom prst="bentConnector3">
            <a:avLst>
              <a:gd name="adj1" fmla="val 6978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8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4FDC54-37E3-43ED-ACCE-2FCD49501DF0}"/>
              </a:ext>
            </a:extLst>
          </p:cNvPr>
          <p:cNvSpPr/>
          <p:nvPr/>
        </p:nvSpPr>
        <p:spPr>
          <a:xfrm>
            <a:off x="1610786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DF108E-E96C-48D8-9BE2-FF5D772511C7}"/>
              </a:ext>
            </a:extLst>
          </p:cNvPr>
          <p:cNvSpPr/>
          <p:nvPr/>
        </p:nvSpPr>
        <p:spPr>
          <a:xfrm>
            <a:off x="292735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6F718A-0591-4363-8080-24662EEA98CE}"/>
              </a:ext>
            </a:extLst>
          </p:cNvPr>
          <p:cNvSpPr/>
          <p:nvPr/>
        </p:nvSpPr>
        <p:spPr>
          <a:xfrm>
            <a:off x="4506380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615C45-162E-4D12-B35F-FACD9D846C42}"/>
              </a:ext>
            </a:extLst>
          </p:cNvPr>
          <p:cNvSpPr/>
          <p:nvPr/>
        </p:nvSpPr>
        <p:spPr>
          <a:xfrm>
            <a:off x="583353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ED42E5-3466-496A-B9C2-A77ABEF045AF}"/>
              </a:ext>
            </a:extLst>
          </p:cNvPr>
          <p:cNvSpPr/>
          <p:nvPr/>
        </p:nvSpPr>
        <p:spPr>
          <a:xfrm>
            <a:off x="7423147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IMM</a:t>
            </a:r>
          </a:p>
          <a:p>
            <a:pPr algn="ctr"/>
            <a:r>
              <a:rPr lang="en-US" altLang="zh-CN" dirty="0"/>
              <a:t>RS1</a:t>
            </a:r>
          </a:p>
          <a:p>
            <a:pPr algn="ctr"/>
            <a:r>
              <a:rPr lang="en-US" altLang="zh-CN" dirty="0"/>
              <a:t>RS2</a:t>
            </a:r>
          </a:p>
          <a:p>
            <a:pPr algn="ctr"/>
            <a:r>
              <a:rPr lang="en-US" altLang="zh-CN" dirty="0"/>
              <a:t>DES</a:t>
            </a:r>
          </a:p>
          <a:p>
            <a:pPr algn="ctr"/>
            <a:r>
              <a:rPr lang="en-US" altLang="zh-CN" dirty="0"/>
              <a:t>EXCP</a:t>
            </a:r>
          </a:p>
          <a:p>
            <a:pPr algn="ctr"/>
            <a:r>
              <a:rPr lang="en-US" altLang="zh-CN" dirty="0"/>
              <a:t>[ID]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C31ABF-7662-4A60-AFAA-71E394F76E19}"/>
              </a:ext>
            </a:extLst>
          </p:cNvPr>
          <p:cNvSpPr/>
          <p:nvPr/>
        </p:nvSpPr>
        <p:spPr>
          <a:xfrm>
            <a:off x="8750298" y="1447800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BEQ/BNE</a:t>
            </a:r>
          </a:p>
          <a:p>
            <a:pPr algn="ctr"/>
            <a:r>
              <a:rPr lang="en-US" altLang="zh-CN" dirty="0"/>
              <a:t>BLT</a:t>
            </a:r>
          </a:p>
          <a:p>
            <a:pPr algn="ctr"/>
            <a:r>
              <a:rPr lang="en-US" altLang="zh-CN" dirty="0"/>
              <a:t>BGE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B9BA6-51CE-4C0E-AC3D-DC4CB765578F}"/>
              </a:ext>
            </a:extLst>
          </p:cNvPr>
          <p:cNvSpPr/>
          <p:nvPr/>
        </p:nvSpPr>
        <p:spPr>
          <a:xfrm>
            <a:off x="8750298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49458C-FBDE-44CB-B96E-5BF6C408974E}"/>
              </a:ext>
            </a:extLst>
          </p:cNvPr>
          <p:cNvSpPr/>
          <p:nvPr/>
        </p:nvSpPr>
        <p:spPr>
          <a:xfrm>
            <a:off x="8750298" y="3742266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1B4012-AA59-4AF3-B1A0-A8ADC5FB914D}"/>
              </a:ext>
            </a:extLst>
          </p:cNvPr>
          <p:cNvSpPr/>
          <p:nvPr/>
        </p:nvSpPr>
        <p:spPr>
          <a:xfrm>
            <a:off x="10339914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VAL</a:t>
            </a:r>
          </a:p>
          <a:p>
            <a:pPr algn="ctr"/>
            <a:r>
              <a:rPr lang="en-US" altLang="zh-CN" dirty="0"/>
              <a:t>DES</a:t>
            </a:r>
          </a:p>
          <a:p>
            <a:pPr algn="ctr"/>
            <a:r>
              <a:rPr lang="en-US" altLang="zh-CN" dirty="0"/>
              <a:t>EXCP</a:t>
            </a:r>
          </a:p>
          <a:p>
            <a:pPr algn="ctr"/>
            <a:r>
              <a:rPr lang="en-US" altLang="zh-CN" dirty="0"/>
              <a:t>[ID]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6E58A37-E02A-4A0F-B5CB-48D76DB9D8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379881" y="1849967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7C9C92-D282-4094-BD50-CB4957942BAC}"/>
              </a:ext>
            </a:extLst>
          </p:cNvPr>
          <p:cNvCxnSpPr>
            <a:cxnSpLocks/>
          </p:cNvCxnSpPr>
          <p:nvPr/>
        </p:nvCxnSpPr>
        <p:spPr>
          <a:xfrm>
            <a:off x="8379881" y="2997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D5EB78-9308-47F7-9F46-76DD1D73120C}"/>
              </a:ext>
            </a:extLst>
          </p:cNvPr>
          <p:cNvCxnSpPr>
            <a:cxnSpLocks/>
          </p:cNvCxnSpPr>
          <p:nvPr/>
        </p:nvCxnSpPr>
        <p:spPr>
          <a:xfrm>
            <a:off x="8379881" y="4140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8C01B2-997D-4ECB-A8DE-DCA0BF7535B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969498" y="1849967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A785B11-EEBC-472D-95F5-24C4639E2D7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9969498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AF9FB61-BC5C-4E15-A16E-5564CEA7C8C2}"/>
              </a:ext>
            </a:extLst>
          </p:cNvPr>
          <p:cNvCxnSpPr>
            <a:stCxn id="12" idx="3"/>
          </p:cNvCxnSpPr>
          <p:nvPr/>
        </p:nvCxnSpPr>
        <p:spPr>
          <a:xfrm flipV="1">
            <a:off x="9969498" y="4140200"/>
            <a:ext cx="370416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629E1A-669F-489F-B429-A0EF703E569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052730" y="2997200"/>
            <a:ext cx="37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474BBDE-A027-45DF-9734-9589AD0B0DC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463114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99F56B-8E5D-4E7E-B5DA-6EC04FDD2F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6752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3E608B0-8872-4BD5-8E8E-F625EBC1C66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14655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92BD88D-B659-43AE-8DFD-C5000E6CA0E3}"/>
              </a:ext>
            </a:extLst>
          </p:cNvPr>
          <p:cNvCxnSpPr>
            <a:stCxn id="9" idx="0"/>
            <a:endCxn id="7" idx="0"/>
          </p:cNvCxnSpPr>
          <p:nvPr/>
        </p:nvCxnSpPr>
        <p:spPr>
          <a:xfrm rot="16200000" flipV="1">
            <a:off x="6443131" y="-10584"/>
            <a:ext cx="12700" cy="291676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741ABC40-BB6A-412A-9B4E-560EEF63B4CB}"/>
              </a:ext>
            </a:extLst>
          </p:cNvPr>
          <p:cNvCxnSpPr>
            <a:stCxn id="9" idx="0"/>
            <a:endCxn id="4" idx="0"/>
          </p:cNvCxnSpPr>
          <p:nvPr/>
        </p:nvCxnSpPr>
        <p:spPr>
          <a:xfrm rot="16200000" flipV="1">
            <a:off x="4995334" y="-1458381"/>
            <a:ext cx="12700" cy="5812361"/>
          </a:xfrm>
          <a:prstGeom prst="bentConnector3">
            <a:avLst>
              <a:gd name="adj1" fmla="val 313333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03D18BB-E710-4F55-B155-20E67BBF4F48}"/>
              </a:ext>
            </a:extLst>
          </p:cNvPr>
          <p:cNvCxnSpPr>
            <a:stCxn id="9" idx="2"/>
            <a:endCxn id="5" idx="2"/>
          </p:cNvCxnSpPr>
          <p:nvPr/>
        </p:nvCxnSpPr>
        <p:spPr>
          <a:xfrm rot="5400000" flipH="1">
            <a:off x="5145615" y="1790702"/>
            <a:ext cx="1147233" cy="4364564"/>
          </a:xfrm>
          <a:prstGeom prst="bentConnector3">
            <a:avLst>
              <a:gd name="adj1" fmla="val -339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D91B137-8940-42EA-BB65-D1EFD60182C3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 flipH="1">
            <a:off x="6598705" y="3243792"/>
            <a:ext cx="1147233" cy="1458384"/>
          </a:xfrm>
          <a:prstGeom prst="bentConnector3">
            <a:avLst>
              <a:gd name="adj1" fmla="val -1992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A752C5C-C8F3-4960-8F94-20F562FC8057}"/>
              </a:ext>
            </a:extLst>
          </p:cNvPr>
          <p:cNvSpPr/>
          <p:nvPr/>
        </p:nvSpPr>
        <p:spPr>
          <a:xfrm>
            <a:off x="1610786" y="5344584"/>
            <a:ext cx="9685861" cy="59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9CE6F49-B463-45D2-84C9-4ED4998D39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359898" y="4546600"/>
            <a:ext cx="1" cy="80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FE595C1-AACD-4DE4-B7A7-53BA96C228E8}"/>
              </a:ext>
            </a:extLst>
          </p:cNvPr>
          <p:cNvSpPr/>
          <p:nvPr/>
        </p:nvSpPr>
        <p:spPr>
          <a:xfrm>
            <a:off x="0" y="0"/>
            <a:ext cx="686861" cy="68452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BRANCH</a:t>
            </a:r>
            <a:endParaRPr lang="zh-CN" altLang="en-US" dirty="0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2E98641-BA40-45CB-9091-CD9A4994A3DA}"/>
              </a:ext>
            </a:extLst>
          </p:cNvPr>
          <p:cNvCxnSpPr>
            <a:stCxn id="13" idx="0"/>
            <a:endCxn id="4" idx="0"/>
          </p:cNvCxnSpPr>
          <p:nvPr/>
        </p:nvCxnSpPr>
        <p:spPr>
          <a:xfrm rot="16200000" flipV="1">
            <a:off x="6453717" y="-2916764"/>
            <a:ext cx="12700" cy="8729128"/>
          </a:xfrm>
          <a:prstGeom prst="bentConnector3">
            <a:avLst>
              <a:gd name="adj1" fmla="val 57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A961FDD-8F26-480C-BE5D-3D3D6222247B}"/>
              </a:ext>
            </a:extLst>
          </p:cNvPr>
          <p:cNvCxnSpPr/>
          <p:nvPr/>
        </p:nvCxnSpPr>
        <p:spPr>
          <a:xfrm>
            <a:off x="3192379" y="3399367"/>
            <a:ext cx="0" cy="194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15F0E36-8DD4-4D92-8477-D69A76DA3EDB}"/>
              </a:ext>
            </a:extLst>
          </p:cNvPr>
          <p:cNvCxnSpPr/>
          <p:nvPr/>
        </p:nvCxnSpPr>
        <p:spPr>
          <a:xfrm rot="16200000" flipV="1">
            <a:off x="9359898" y="-10584"/>
            <a:ext cx="12700" cy="2916767"/>
          </a:xfrm>
          <a:prstGeom prst="bentConnector3">
            <a:avLst>
              <a:gd name="adj1" fmla="val 6978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9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4FDC54-37E3-43ED-ACCE-2FCD49501DF0}"/>
              </a:ext>
            </a:extLst>
          </p:cNvPr>
          <p:cNvSpPr/>
          <p:nvPr/>
        </p:nvSpPr>
        <p:spPr>
          <a:xfrm>
            <a:off x="1610786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DF108E-E96C-48D8-9BE2-FF5D772511C7}"/>
              </a:ext>
            </a:extLst>
          </p:cNvPr>
          <p:cNvSpPr/>
          <p:nvPr/>
        </p:nvSpPr>
        <p:spPr>
          <a:xfrm>
            <a:off x="292735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6F718A-0591-4363-8080-24662EEA98CE}"/>
              </a:ext>
            </a:extLst>
          </p:cNvPr>
          <p:cNvSpPr/>
          <p:nvPr/>
        </p:nvSpPr>
        <p:spPr>
          <a:xfrm>
            <a:off x="4506380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</a:p>
          <a:p>
            <a:pPr algn="ctr"/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615C45-162E-4D12-B35F-FACD9D846C42}"/>
              </a:ext>
            </a:extLst>
          </p:cNvPr>
          <p:cNvSpPr/>
          <p:nvPr/>
        </p:nvSpPr>
        <p:spPr>
          <a:xfrm>
            <a:off x="5833530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ED42E5-3466-496A-B9C2-A77ABEF045AF}"/>
              </a:ext>
            </a:extLst>
          </p:cNvPr>
          <p:cNvSpPr/>
          <p:nvPr/>
        </p:nvSpPr>
        <p:spPr>
          <a:xfrm>
            <a:off x="7423147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</a:t>
            </a:r>
          </a:p>
          <a:p>
            <a:pPr algn="ctr"/>
            <a:r>
              <a:rPr lang="en-US" altLang="zh-CN" dirty="0"/>
              <a:t>IMM</a:t>
            </a:r>
          </a:p>
          <a:p>
            <a:pPr algn="ctr"/>
            <a:r>
              <a:rPr lang="en-US" altLang="zh-CN" dirty="0"/>
              <a:t>RS1</a:t>
            </a:r>
          </a:p>
          <a:p>
            <a:pPr algn="ctr"/>
            <a:r>
              <a:rPr lang="en-US" altLang="zh-CN" dirty="0"/>
              <a:t>DES</a:t>
            </a:r>
          </a:p>
          <a:p>
            <a:pPr algn="ctr"/>
            <a:r>
              <a:rPr lang="en-US" altLang="zh-CN" dirty="0"/>
              <a:t>MASK</a:t>
            </a:r>
          </a:p>
          <a:p>
            <a:pPr algn="ctr"/>
            <a:r>
              <a:rPr lang="en-US" altLang="zh-CN" dirty="0"/>
              <a:t>[ID]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C31ABF-7662-4A60-AFAA-71E394F76E19}"/>
              </a:ext>
            </a:extLst>
          </p:cNvPr>
          <p:cNvSpPr/>
          <p:nvPr/>
        </p:nvSpPr>
        <p:spPr>
          <a:xfrm>
            <a:off x="8750298" y="1447800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B9BA6-51CE-4C0E-AC3D-DC4CB765578F}"/>
              </a:ext>
            </a:extLst>
          </p:cNvPr>
          <p:cNvSpPr/>
          <p:nvPr/>
        </p:nvSpPr>
        <p:spPr>
          <a:xfrm>
            <a:off x="8750298" y="2595033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49458C-FBDE-44CB-B96E-5BF6C408974E}"/>
              </a:ext>
            </a:extLst>
          </p:cNvPr>
          <p:cNvSpPr/>
          <p:nvPr/>
        </p:nvSpPr>
        <p:spPr>
          <a:xfrm>
            <a:off x="8750298" y="3742266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1B4012-AA59-4AF3-B1A0-A8ADC5FB914D}"/>
              </a:ext>
            </a:extLst>
          </p:cNvPr>
          <p:cNvSpPr/>
          <p:nvPr/>
        </p:nvSpPr>
        <p:spPr>
          <a:xfrm>
            <a:off x="10339914" y="1447800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</a:t>
            </a:r>
          </a:p>
          <a:p>
            <a:pPr algn="ctr"/>
            <a:r>
              <a:rPr lang="en-US" altLang="zh-CN" dirty="0"/>
              <a:t>DES</a:t>
            </a:r>
          </a:p>
          <a:p>
            <a:pPr algn="ctr"/>
            <a:r>
              <a:rPr lang="en-US" altLang="zh-CN" dirty="0"/>
              <a:t>[ID]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6E58A37-E02A-4A0F-B5CB-48D76DB9D8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379881" y="1849967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7C9C92-D282-4094-BD50-CB4957942BAC}"/>
              </a:ext>
            </a:extLst>
          </p:cNvPr>
          <p:cNvCxnSpPr>
            <a:cxnSpLocks/>
          </p:cNvCxnSpPr>
          <p:nvPr/>
        </p:nvCxnSpPr>
        <p:spPr>
          <a:xfrm>
            <a:off x="8379881" y="2997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D5EB78-9308-47F7-9F46-76DD1D73120C}"/>
              </a:ext>
            </a:extLst>
          </p:cNvPr>
          <p:cNvCxnSpPr>
            <a:cxnSpLocks/>
          </p:cNvCxnSpPr>
          <p:nvPr/>
        </p:nvCxnSpPr>
        <p:spPr>
          <a:xfrm>
            <a:off x="8379881" y="4140200"/>
            <a:ext cx="37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8C01B2-997D-4ECB-A8DE-DCA0BF7535B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969498" y="1849967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A785B11-EEBC-472D-95F5-24C4639E2D7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9969498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AF9FB61-BC5C-4E15-A16E-5564CEA7C8C2}"/>
              </a:ext>
            </a:extLst>
          </p:cNvPr>
          <p:cNvCxnSpPr>
            <a:stCxn id="12" idx="3"/>
          </p:cNvCxnSpPr>
          <p:nvPr/>
        </p:nvCxnSpPr>
        <p:spPr>
          <a:xfrm flipV="1">
            <a:off x="9969498" y="4140200"/>
            <a:ext cx="370416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629E1A-669F-489F-B429-A0EF703E569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052730" y="2997200"/>
            <a:ext cx="37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474BBDE-A027-45DF-9734-9589AD0B0DC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463114" y="2997200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99F56B-8E5D-4E7E-B5DA-6EC04FDD2F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6752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3E608B0-8872-4BD5-8E8E-F625EBC1C66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146550" y="2997200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92BD88D-B659-43AE-8DFD-C5000E6CA0E3}"/>
              </a:ext>
            </a:extLst>
          </p:cNvPr>
          <p:cNvCxnSpPr>
            <a:stCxn id="9" idx="0"/>
            <a:endCxn id="7" idx="0"/>
          </p:cNvCxnSpPr>
          <p:nvPr/>
        </p:nvCxnSpPr>
        <p:spPr>
          <a:xfrm rot="16200000" flipV="1">
            <a:off x="6443131" y="-10584"/>
            <a:ext cx="12700" cy="291676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741ABC40-BB6A-412A-9B4E-560EEF63B4CB}"/>
              </a:ext>
            </a:extLst>
          </p:cNvPr>
          <p:cNvCxnSpPr>
            <a:stCxn id="9" idx="0"/>
            <a:endCxn id="4" idx="0"/>
          </p:cNvCxnSpPr>
          <p:nvPr/>
        </p:nvCxnSpPr>
        <p:spPr>
          <a:xfrm rot="16200000" flipV="1">
            <a:off x="4995334" y="-1458381"/>
            <a:ext cx="12700" cy="5812361"/>
          </a:xfrm>
          <a:prstGeom prst="bentConnector3">
            <a:avLst>
              <a:gd name="adj1" fmla="val 3133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03D18BB-E710-4F55-B155-20E67BBF4F48}"/>
              </a:ext>
            </a:extLst>
          </p:cNvPr>
          <p:cNvCxnSpPr>
            <a:stCxn id="9" idx="2"/>
            <a:endCxn id="5" idx="2"/>
          </p:cNvCxnSpPr>
          <p:nvPr/>
        </p:nvCxnSpPr>
        <p:spPr>
          <a:xfrm rot="5400000" flipH="1">
            <a:off x="5145615" y="1790702"/>
            <a:ext cx="1147233" cy="4364564"/>
          </a:xfrm>
          <a:prstGeom prst="bentConnector3">
            <a:avLst>
              <a:gd name="adj1" fmla="val -33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D91B137-8940-42EA-BB65-D1EFD60182C3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 flipH="1">
            <a:off x="6598705" y="3243792"/>
            <a:ext cx="1147233" cy="1458384"/>
          </a:xfrm>
          <a:prstGeom prst="bentConnector3">
            <a:avLst>
              <a:gd name="adj1" fmla="val -1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A752C5C-C8F3-4960-8F94-20F562FC8057}"/>
              </a:ext>
            </a:extLst>
          </p:cNvPr>
          <p:cNvSpPr/>
          <p:nvPr/>
        </p:nvSpPr>
        <p:spPr>
          <a:xfrm>
            <a:off x="1610786" y="5344584"/>
            <a:ext cx="9685861" cy="59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9CE6F49-B463-45D2-84C9-4ED4998D39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359898" y="4546600"/>
            <a:ext cx="1" cy="80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FE595C1-AACD-4DE4-B7A7-53BA96C228E8}"/>
              </a:ext>
            </a:extLst>
          </p:cNvPr>
          <p:cNvSpPr/>
          <p:nvPr/>
        </p:nvSpPr>
        <p:spPr>
          <a:xfrm>
            <a:off x="0" y="0"/>
            <a:ext cx="686861" cy="68452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</a:t>
            </a:r>
            <a:endParaRPr lang="zh-CN" altLang="en-US" dirty="0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2E98641-BA40-45CB-9091-CD9A4994A3DA}"/>
              </a:ext>
            </a:extLst>
          </p:cNvPr>
          <p:cNvCxnSpPr>
            <a:stCxn id="13" idx="0"/>
            <a:endCxn id="4" idx="0"/>
          </p:cNvCxnSpPr>
          <p:nvPr/>
        </p:nvCxnSpPr>
        <p:spPr>
          <a:xfrm rot="16200000" flipV="1">
            <a:off x="6453717" y="-2916764"/>
            <a:ext cx="12700" cy="8729128"/>
          </a:xfrm>
          <a:prstGeom prst="bentConnector3">
            <a:avLst>
              <a:gd name="adj1" fmla="val 5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A961FDD-8F26-480C-BE5D-3D3D6222247B}"/>
              </a:ext>
            </a:extLst>
          </p:cNvPr>
          <p:cNvCxnSpPr/>
          <p:nvPr/>
        </p:nvCxnSpPr>
        <p:spPr>
          <a:xfrm>
            <a:off x="3192379" y="3399367"/>
            <a:ext cx="0" cy="194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9107CCE4-9478-41E0-8080-CA91CAB8CBC1}"/>
              </a:ext>
            </a:extLst>
          </p:cNvPr>
          <p:cNvCxnSpPr/>
          <p:nvPr/>
        </p:nvCxnSpPr>
        <p:spPr>
          <a:xfrm rot="16200000" flipV="1">
            <a:off x="9359898" y="-10584"/>
            <a:ext cx="12700" cy="2916767"/>
          </a:xfrm>
          <a:prstGeom prst="bentConnector3">
            <a:avLst>
              <a:gd name="adj1" fmla="val 6978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85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269</Words>
  <Application>Microsoft Office PowerPoint</Application>
  <PresentationFormat>宽屏</PresentationFormat>
  <Paragraphs>173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75</cp:revision>
  <dcterms:created xsi:type="dcterms:W3CDTF">2017-12-31T16:07:39Z</dcterms:created>
  <dcterms:modified xsi:type="dcterms:W3CDTF">2018-01-10T15:46:26Z</dcterms:modified>
</cp:coreProperties>
</file>