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4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3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704E-F757-44E6-8E87-DDFC9CC30867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79" y="2438399"/>
            <a:ext cx="1158240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inst_rom.v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70526" y="1467395"/>
            <a:ext cx="613950" cy="271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reg_if_id.v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902237" y="1489164"/>
            <a:ext cx="304802" cy="271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ID/EX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6343" y="2455819"/>
            <a:ext cx="1071154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887792" y="1489164"/>
            <a:ext cx="304802" cy="271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EX/MEM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621779" y="2455819"/>
            <a:ext cx="1071154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53466" y="1449975"/>
            <a:ext cx="304802" cy="2717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MEM/WB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87453" y="2416630"/>
            <a:ext cx="1071154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65632" y="5316584"/>
            <a:ext cx="1071154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regfile.v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55518" y="2455819"/>
            <a:ext cx="1071154" cy="74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reg_pc.v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Fan</dc:creator>
  <cp:lastModifiedBy>Zhou Fan</cp:lastModifiedBy>
  <cp:revision>4</cp:revision>
  <dcterms:created xsi:type="dcterms:W3CDTF">2017-12-13T16:36:09Z</dcterms:created>
  <dcterms:modified xsi:type="dcterms:W3CDTF">2017-12-13T16:49:58Z</dcterms:modified>
</cp:coreProperties>
</file>