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8" r:id="rId11"/>
    <p:sldId id="272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9DBA-AE6F-44C9-9BA9-9EA36952122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88A43-41A2-4336-BEF6-5F207A6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8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4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AC8B-F43A-436C-9A85-AF3D858AC601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49FA5-ABA6-4B9A-8B95-C9E24CD4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8741-4914-404C-923B-E8382FC88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NFL Power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33D5-3FB2-4E5B-B01D-1D0D7880C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 Eon</a:t>
            </a:r>
          </a:p>
        </p:txBody>
      </p:sp>
    </p:spTree>
    <p:extLst>
      <p:ext uri="{BB962C8B-B14F-4D97-AF65-F5344CB8AC3E}">
        <p14:creationId xmlns:p14="http://schemas.microsoft.com/office/powerpoint/2010/main" val="266660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491-681D-46BF-8E60-7A22F9E1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5F0E0F7-3F07-4243-951B-BD8222680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347777"/>
            <a:ext cx="6093453" cy="55102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CEFF2-060C-496C-9748-C135879177B1}"/>
              </a:ext>
            </a:extLst>
          </p:cNvPr>
          <p:cNvSpPr txBox="1"/>
          <p:nvPr/>
        </p:nvSpPr>
        <p:spPr>
          <a:xfrm>
            <a:off x="7674429" y="1774371"/>
            <a:ext cx="362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in step 4, this is the main part, here I am taking data from both data sets and combing them into one while updating all of the teams Elo ratings for each week</a:t>
            </a:r>
          </a:p>
        </p:txBody>
      </p:sp>
    </p:spTree>
    <p:extLst>
      <p:ext uri="{BB962C8B-B14F-4D97-AF65-F5344CB8AC3E}">
        <p14:creationId xmlns:p14="http://schemas.microsoft.com/office/powerpoint/2010/main" val="21479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B59F-8B11-40CB-B017-70A467A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D7AC0F-FACB-48BA-8DD0-3A5061ECA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3637"/>
            <a:ext cx="4876800" cy="1990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30180-BD3B-4C31-A5D6-DADE8927D97E}"/>
              </a:ext>
            </a:extLst>
          </p:cNvPr>
          <p:cNvSpPr txBox="1"/>
          <p:nvPr/>
        </p:nvSpPr>
        <p:spPr>
          <a:xfrm>
            <a:off x="6616700" y="1930400"/>
            <a:ext cx="431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final step, here it is creating the shiny WebApp within R where it is compiling all of the data into a web app where you can see the results and filter them.</a:t>
            </a:r>
          </a:p>
        </p:txBody>
      </p:sp>
    </p:spTree>
    <p:extLst>
      <p:ext uri="{BB962C8B-B14F-4D97-AF65-F5344CB8AC3E}">
        <p14:creationId xmlns:p14="http://schemas.microsoft.com/office/powerpoint/2010/main" val="26648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56BD-AFB1-49D9-B0EE-15E4BB5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A301-FF72-408E-B5F3-9917936D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Weeks 1: Collect data from NFL season of 2020-2021</a:t>
            </a:r>
          </a:p>
          <a:p>
            <a:r>
              <a:rPr lang="en-US" dirty="0"/>
              <a:t>2. Weeks 2-5: Program the algorithm with Data from previous weeks</a:t>
            </a:r>
          </a:p>
          <a:p>
            <a:r>
              <a:rPr lang="en-US" dirty="0"/>
              <a:t>3. Weeks 6-11: Make website for the algorithm to see the power ratings</a:t>
            </a:r>
          </a:p>
          <a:p>
            <a:r>
              <a:rPr lang="en-US" dirty="0"/>
              <a:t>4. Weeks 11-13: Test website to make sure everything works and fix bugs if needed</a:t>
            </a:r>
          </a:p>
          <a:p>
            <a:r>
              <a:rPr lang="en-US" dirty="0"/>
              <a:t>5. Week 14: Prepare presentation and report</a:t>
            </a:r>
          </a:p>
        </p:txBody>
      </p:sp>
    </p:spTree>
    <p:extLst>
      <p:ext uri="{BB962C8B-B14F-4D97-AF65-F5344CB8AC3E}">
        <p14:creationId xmlns:p14="http://schemas.microsoft.com/office/powerpoint/2010/main" val="221710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B2F4-25EF-4427-BC47-328A6FF4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5DBD-FAD1-47AA-B975-A5AA8BE8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A073-1DF4-4763-A286-6CC3125B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DB38-A274-4BB0-BDBF-0CC46487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Proposal</a:t>
            </a:r>
          </a:p>
          <a:p>
            <a:r>
              <a:rPr lang="en-US" dirty="0"/>
              <a:t>• Source code for the algorithm</a:t>
            </a:r>
          </a:p>
          <a:p>
            <a:r>
              <a:rPr lang="en-US" dirty="0"/>
              <a:t>• Source code for the website</a:t>
            </a:r>
          </a:p>
          <a:p>
            <a:r>
              <a:rPr lang="en-US" dirty="0"/>
              <a:t>• All data collection</a:t>
            </a:r>
          </a:p>
          <a:p>
            <a:r>
              <a:rPr lang="en-US" dirty="0"/>
              <a:t>• Project journal</a:t>
            </a:r>
          </a:p>
          <a:p>
            <a:r>
              <a:rPr lang="en-US" dirty="0"/>
              <a:t>• Project report</a:t>
            </a:r>
          </a:p>
          <a:p>
            <a:r>
              <a:rPr lang="en-US" dirty="0"/>
              <a:t>• Final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4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930-1418-4886-A55C-7ACE2603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02EE-E53B-4302-930A-F9BC1C2B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9DA0-48CC-4447-9137-953AA9DD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EB82-26DC-4914-BB87-5EDE6F2B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BAC9-009B-4586-B53E-5163701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00ED-DCEF-4767-A19E-667534DA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5496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Problem Specifications</a:t>
            </a:r>
          </a:p>
          <a:p>
            <a:r>
              <a:rPr lang="en-US" dirty="0"/>
              <a:t>Solution Design</a:t>
            </a:r>
          </a:p>
          <a:p>
            <a:r>
              <a:rPr lang="en-US" dirty="0"/>
              <a:t>Tools List	</a:t>
            </a:r>
          </a:p>
          <a:p>
            <a:r>
              <a:rPr lang="en-US" dirty="0"/>
              <a:t>Algorithm </a:t>
            </a:r>
          </a:p>
          <a:p>
            <a:r>
              <a:rPr lang="en-US" dirty="0"/>
              <a:t>Time Schedule</a:t>
            </a:r>
          </a:p>
          <a:p>
            <a:r>
              <a:rPr lang="en-US" dirty="0"/>
              <a:t>Grading Scheme</a:t>
            </a:r>
          </a:p>
          <a:p>
            <a:r>
              <a:rPr lang="en-US" dirty="0"/>
              <a:t>Deliverables 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Questions</a:t>
            </a:r>
          </a:p>
        </p:txBody>
      </p:sp>
      <p:pic>
        <p:nvPicPr>
          <p:cNvPr id="5" name="Graphic 4" descr="A collection of circles in various sizes and patterns">
            <a:extLst>
              <a:ext uri="{FF2B5EF4-FFF2-40B4-BE49-F238E27FC236}">
                <a16:creationId xmlns:a16="http://schemas.microsoft.com/office/drawing/2014/main" id="{E16C7785-11AA-4476-80C8-DF5CB5B0B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702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12F7-FB6B-49EA-85F8-046370A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A6E9-0FFB-4BDA-A007-0F5FB01A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more on how the Elo algorithm works</a:t>
            </a:r>
          </a:p>
          <a:p>
            <a:r>
              <a:rPr lang="en-US" dirty="0"/>
              <a:t>Gather game data from 2020 season </a:t>
            </a:r>
          </a:p>
          <a:p>
            <a:r>
              <a:rPr lang="en-US" dirty="0"/>
              <a:t>Gather preseason Elo Ratings</a:t>
            </a:r>
          </a:p>
          <a:p>
            <a:r>
              <a:rPr lang="en-US" strike="sngStrike" dirty="0"/>
              <a:t>Enhance my skills in Java, JavaScript, HTML, CSS and php </a:t>
            </a:r>
            <a:r>
              <a:rPr lang="en-US" strike="sngStrike" dirty="0" err="1"/>
              <a:t>MyAdmin</a:t>
            </a:r>
            <a:endParaRPr lang="en-US" strike="sngStrike" dirty="0"/>
          </a:p>
          <a:p>
            <a:pPr lvl="1"/>
            <a:r>
              <a:rPr lang="en-US" dirty="0"/>
              <a:t>Enhanced my skills in R</a:t>
            </a:r>
          </a:p>
          <a:p>
            <a:r>
              <a:rPr lang="en-US" dirty="0"/>
              <a:t>By creating this program, it will give the user an idea of where their favorite team would be in the standing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834-E891-40E8-BA11-F03483DE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31A9-C313-40D3-8F46-71B57797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NFL Power Rankings is going to calculate the two team's strength in playing. </a:t>
            </a:r>
          </a:p>
          <a:p>
            <a:r>
              <a:rPr lang="en-US" dirty="0"/>
              <a:t> The home or away team winning makes the ratings update. </a:t>
            </a:r>
          </a:p>
          <a:p>
            <a:r>
              <a:rPr lang="en-US" dirty="0"/>
              <a:t>The way this is going to work is by getting the overall ratings from FiveThirtyEight.</a:t>
            </a:r>
          </a:p>
          <a:p>
            <a:r>
              <a:rPr lang="en-US" dirty="0"/>
              <a:t>The Elo ratings are going to be based on the 2020-2021 season.</a:t>
            </a:r>
          </a:p>
          <a:p>
            <a:r>
              <a:rPr lang="en-US" dirty="0"/>
              <a:t>Once running the program, it will give the updated list of the ratings</a:t>
            </a:r>
          </a:p>
          <a:p>
            <a:r>
              <a:rPr lang="en-US" dirty="0"/>
              <a:t>Input a team to see their ratings from all weeks 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6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C5C3-86F6-455E-AAD6-A9071CA8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B96-DC9F-4AF0-BD8D-73FA02D7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C25-6670-4A81-A4B9-A087C1A26825}"/>
              </a:ext>
            </a:extLst>
          </p:cNvPr>
          <p:cNvSpPr/>
          <p:nvPr/>
        </p:nvSpPr>
        <p:spPr>
          <a:xfrm>
            <a:off x="1054100" y="2895600"/>
            <a:ext cx="1714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45AEA-9655-4612-9C97-5A93AE1177D8}"/>
              </a:ext>
            </a:extLst>
          </p:cNvPr>
          <p:cNvSpPr/>
          <p:nvPr/>
        </p:nvSpPr>
        <p:spPr>
          <a:xfrm>
            <a:off x="1054100" y="4267200"/>
            <a:ext cx="1714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49C74D9-F876-4BCF-9E59-5ACBF860F575}"/>
              </a:ext>
            </a:extLst>
          </p:cNvPr>
          <p:cNvCxnSpPr/>
          <p:nvPr/>
        </p:nvCxnSpPr>
        <p:spPr>
          <a:xfrm>
            <a:off x="2768600" y="3149600"/>
            <a:ext cx="863600" cy="7381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F18D34B-918D-4733-AFFF-781144358435}"/>
              </a:ext>
            </a:extLst>
          </p:cNvPr>
          <p:cNvCxnSpPr/>
          <p:nvPr/>
        </p:nvCxnSpPr>
        <p:spPr>
          <a:xfrm flipV="1">
            <a:off x="2768600" y="3887789"/>
            <a:ext cx="863600" cy="7588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D41C0-0E7D-4841-9475-91083A61D8F4}"/>
              </a:ext>
            </a:extLst>
          </p:cNvPr>
          <p:cNvCxnSpPr/>
          <p:nvPr/>
        </p:nvCxnSpPr>
        <p:spPr>
          <a:xfrm>
            <a:off x="3145366" y="3884611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1752A-40E8-4694-8788-5DC61B075FC7}"/>
              </a:ext>
            </a:extLst>
          </p:cNvPr>
          <p:cNvSpPr/>
          <p:nvPr/>
        </p:nvSpPr>
        <p:spPr>
          <a:xfrm>
            <a:off x="3746500" y="3429000"/>
            <a:ext cx="863600" cy="317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036948-26FD-4BA6-9E8C-0AB28E4CF7C8}"/>
              </a:ext>
            </a:extLst>
          </p:cNvPr>
          <p:cNvSpPr/>
          <p:nvPr/>
        </p:nvSpPr>
        <p:spPr>
          <a:xfrm>
            <a:off x="3746500" y="4022724"/>
            <a:ext cx="863600" cy="31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121A68-C62D-4278-A204-566F76672EB1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418010" y="4100509"/>
            <a:ext cx="688981" cy="1168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4D1669-DAE8-49D4-8F1A-D9E5538D9A50}"/>
              </a:ext>
            </a:extLst>
          </p:cNvPr>
          <p:cNvCxnSpPr/>
          <p:nvPr/>
        </p:nvCxnSpPr>
        <p:spPr>
          <a:xfrm flipV="1">
            <a:off x="4178300" y="2895600"/>
            <a:ext cx="1168400" cy="533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7DED0-FBDC-4842-A7B6-9C46203A299E}"/>
              </a:ext>
            </a:extLst>
          </p:cNvPr>
          <p:cNvSpPr/>
          <p:nvPr/>
        </p:nvSpPr>
        <p:spPr>
          <a:xfrm>
            <a:off x="5346700" y="2667000"/>
            <a:ext cx="1168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Increase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C4F54-24EC-49FB-83D0-CF6868891A7F}"/>
              </a:ext>
            </a:extLst>
          </p:cNvPr>
          <p:cNvSpPr/>
          <p:nvPr/>
        </p:nvSpPr>
        <p:spPr>
          <a:xfrm>
            <a:off x="5346699" y="4776790"/>
            <a:ext cx="1168400" cy="48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Decrease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5176D4-B39E-4C53-9411-AB650C8E9E87}"/>
              </a:ext>
            </a:extLst>
          </p:cNvPr>
          <p:cNvCxnSpPr/>
          <p:nvPr/>
        </p:nvCxnSpPr>
        <p:spPr>
          <a:xfrm>
            <a:off x="6515099" y="2895600"/>
            <a:ext cx="812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DE0CC3-526B-4E4E-90CB-984F93830A8E}"/>
              </a:ext>
            </a:extLst>
          </p:cNvPr>
          <p:cNvCxnSpPr/>
          <p:nvPr/>
        </p:nvCxnSpPr>
        <p:spPr>
          <a:xfrm>
            <a:off x="6515099" y="502920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3AD9970-E6E1-4DCC-AD72-BE2D40D165F0}"/>
              </a:ext>
            </a:extLst>
          </p:cNvPr>
          <p:cNvSpPr/>
          <p:nvPr/>
        </p:nvSpPr>
        <p:spPr>
          <a:xfrm>
            <a:off x="7327900" y="2667000"/>
            <a:ext cx="1765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up in standings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70443F-E766-4CA9-A92E-A7654F7EF58A}"/>
              </a:ext>
            </a:extLst>
          </p:cNvPr>
          <p:cNvSpPr/>
          <p:nvPr/>
        </p:nvSpPr>
        <p:spPr>
          <a:xfrm>
            <a:off x="7429500" y="4646611"/>
            <a:ext cx="1663698" cy="64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down in standings</a:t>
            </a:r>
          </a:p>
        </p:txBody>
      </p:sp>
    </p:spTree>
    <p:extLst>
      <p:ext uri="{BB962C8B-B14F-4D97-AF65-F5344CB8AC3E}">
        <p14:creationId xmlns:p14="http://schemas.microsoft.com/office/powerpoint/2010/main" val="15001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6FCD-3945-490A-A482-EBDFAB91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2B5C-D1F9-4FEB-9293-0F914E5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32 NFL teams</a:t>
            </a:r>
          </a:p>
          <a:p>
            <a:r>
              <a:rPr lang="en-US" dirty="0"/>
              <a:t>In the Webapp it gives you all entries from week 0 to week 21 </a:t>
            </a:r>
          </a:p>
          <a:p>
            <a:r>
              <a:rPr lang="en-US" dirty="0"/>
              <a:t>If the team wins their Elo rating increases and move up in the standings</a:t>
            </a:r>
          </a:p>
          <a:p>
            <a:r>
              <a:rPr lang="en-US" dirty="0"/>
              <a:t> If the team loses their Elo rating decreases and move down in the standings</a:t>
            </a:r>
          </a:p>
          <a:p>
            <a:r>
              <a:rPr lang="en-US" dirty="0"/>
              <a:t>By typing in the team name you can see their ratings for the whole season</a:t>
            </a:r>
          </a:p>
        </p:txBody>
      </p:sp>
    </p:spTree>
    <p:extLst>
      <p:ext uri="{BB962C8B-B14F-4D97-AF65-F5344CB8AC3E}">
        <p14:creationId xmlns:p14="http://schemas.microsoft.com/office/powerpoint/2010/main" val="214601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42C8-8156-457D-AA57-27FB361F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E860-9003-4978-ACCE-E2712357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RStudio</a:t>
            </a:r>
          </a:p>
          <a:p>
            <a:r>
              <a:rPr lang="en-US" dirty="0"/>
              <a:t>Shiny WebApp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WordPress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B1A7-2107-4FFD-8A5D-8F7C2AEB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A4998AC-17B1-4E4B-B13A-C90F56A7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23" y="1930400"/>
            <a:ext cx="3409950" cy="1000125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2A63221-8B7A-462C-9098-3F39F609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3797300"/>
            <a:ext cx="5418666" cy="2945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F8A53-BF6A-41F5-950D-0E84EEF65EDB}"/>
              </a:ext>
            </a:extLst>
          </p:cNvPr>
          <p:cNvSpPr txBox="1"/>
          <p:nvPr/>
        </p:nvSpPr>
        <p:spPr>
          <a:xfrm>
            <a:off x="7073900" y="1803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in the first step, we are saying if the home score is higher than the away score, they get a win and vice versa.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88392-979B-4851-B1A1-F522DE5F351A}"/>
              </a:ext>
            </a:extLst>
          </p:cNvPr>
          <p:cNvSpPr txBox="1"/>
          <p:nvPr/>
        </p:nvSpPr>
        <p:spPr>
          <a:xfrm>
            <a:off x="7073900" y="4197529"/>
            <a:ext cx="372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in the second step, it is reading the two excel files I converted into csv files, into two dataset tables</a:t>
            </a:r>
          </a:p>
        </p:txBody>
      </p:sp>
    </p:spTree>
    <p:extLst>
      <p:ext uri="{BB962C8B-B14F-4D97-AF65-F5344CB8AC3E}">
        <p14:creationId xmlns:p14="http://schemas.microsoft.com/office/powerpoint/2010/main" val="132897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7C4F-9287-4AFF-A01D-87FA21C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6A88B493-9A1F-45F0-9E66-0B76C3555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22814"/>
            <a:ext cx="6662350" cy="1650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75FB1-80DB-414D-8772-18B5B1A2D2FA}"/>
              </a:ext>
            </a:extLst>
          </p:cNvPr>
          <p:cNvSpPr txBox="1"/>
          <p:nvPr/>
        </p:nvSpPr>
        <p:spPr>
          <a:xfrm>
            <a:off x="8409214" y="2808514"/>
            <a:ext cx="324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in step 3, we are using our equation to calculate the new rating and expected score.</a:t>
            </a:r>
          </a:p>
        </p:txBody>
      </p:sp>
    </p:spTree>
    <p:extLst>
      <p:ext uri="{BB962C8B-B14F-4D97-AF65-F5344CB8AC3E}">
        <p14:creationId xmlns:p14="http://schemas.microsoft.com/office/powerpoint/2010/main" val="125336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42F1A"/>
      </a:accent1>
      <a:accent2>
        <a:srgbClr val="0070C0"/>
      </a:accent2>
      <a:accent3>
        <a:srgbClr val="00B0F0"/>
      </a:accent3>
      <a:accent4>
        <a:srgbClr val="E76618"/>
      </a:accent4>
      <a:accent5>
        <a:srgbClr val="BFE373"/>
      </a:accent5>
      <a:accent6>
        <a:srgbClr val="932313"/>
      </a:accent6>
      <a:hlink>
        <a:srgbClr val="6E91A0"/>
      </a:hlink>
      <a:folHlink>
        <a:srgbClr val="2C3C4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</TotalTime>
  <Words>508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NFL Power Rankings</vt:lpstr>
      <vt:lpstr>Overview</vt:lpstr>
      <vt:lpstr>Student Objectives</vt:lpstr>
      <vt:lpstr>Problem Specification </vt:lpstr>
      <vt:lpstr>Solution Design</vt:lpstr>
      <vt:lpstr>Solution Design</vt:lpstr>
      <vt:lpstr>Tools List</vt:lpstr>
      <vt:lpstr>Algorithm </vt:lpstr>
      <vt:lpstr>Algorithm </vt:lpstr>
      <vt:lpstr>Algorithm</vt:lpstr>
      <vt:lpstr>Algorithm</vt:lpstr>
      <vt:lpstr>Time Schedule </vt:lpstr>
      <vt:lpstr>Grading Scheme</vt:lpstr>
      <vt:lpstr>Deliverables</vt:lpstr>
      <vt:lpstr>Sources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Power Rankings</dc:title>
  <dc:creator>Cam Eon</dc:creator>
  <cp:lastModifiedBy>Cam Eon</cp:lastModifiedBy>
  <cp:revision>1</cp:revision>
  <dcterms:created xsi:type="dcterms:W3CDTF">2021-11-30T19:29:47Z</dcterms:created>
  <dcterms:modified xsi:type="dcterms:W3CDTF">2021-12-01T02:45:49Z</dcterms:modified>
</cp:coreProperties>
</file>