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E09-FFF1-9242-95EF-AA75E5E3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E7092-F997-F94B-BD45-F9386730A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06D3-2F1D-8F4A-B616-098C3583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88B1-0B45-8440-9027-682FF264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2B4C-3B44-F747-9C52-4A41B83D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1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704-62C1-614C-BD6A-BE623432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DBA1A-A1CA-254C-80BF-9A3B399A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7C17-FB6A-F246-A2F5-0110FA70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9D63-0D7F-5B40-80EA-E49E695F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B5DE-BBB4-BB48-AA35-7771A17F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43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9B33E-5457-3344-A54A-0303EEF1A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A36B4-468A-8140-9AD2-9FF25C56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512D-5FED-594A-9565-0DD81E20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27A0-8199-0646-953C-E0212760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BB81-C1B0-CF4A-A1A8-63693C7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7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4141-A5C5-B744-B4E7-077E7C70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5B89-B5AA-FA4F-89E7-F3CF86FA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AE09-7BEF-0949-9E32-A88B6FE9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1054-4EA5-4046-9518-D256057E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4D-2499-5646-8BA8-4165C48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72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A452-FAC2-7D48-B62B-36F02D85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B7A2-5A63-B441-B3B4-3B0D983E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E7D1-B4A3-4546-809B-31980095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9CAF-F878-AA47-AB7E-3B1E271B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2B62-41ED-3D4C-80CB-F0F16F36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776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4BA8-2978-2643-A000-E04AF98D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05E0-86A4-FE40-BEB1-8CE4C076C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3D69-29D3-3249-9013-5730A231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F2C0-9CE9-9047-9F83-871C4EE5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79EE-45F3-FA40-B717-304200F5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3951-C5FD-FB4E-874E-64D1DAA3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660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46A-99A9-EE40-862A-101E20DA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2131-E45E-DD4B-96A8-F278F0E8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B580C-3320-B54A-8D31-2BF0231D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326DD-5452-5F4D-9E3C-62F49692C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8CB93-7BBA-5B45-86E4-16AB5C327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02F12-85A2-F54C-B14E-2455151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25040-711D-F24D-ADF0-B53C5055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74262-2C4F-2843-9564-B8251E84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607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967E-E620-1540-8500-5F02848D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BADA-89EC-5E4E-A7BD-BC739F9A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2B45-4D8C-494C-AF61-C69DB18E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1A15-8110-8F42-B4FD-3ACFAF91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78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C1C-6949-5342-8D2A-29329CC7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7C0B-30D8-AA43-9DE5-CBBD8E75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0BC04-F5B1-7648-BE1B-5F44A5B9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93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269-B05A-9B47-85F8-1B24998D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5A6F-54AE-2F4B-9D02-6CB96028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914B-B131-2847-BA4E-02694B27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DD9C-D58A-6A44-8577-FD79BCFA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9515-2970-1247-84A3-69485755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94FC-C4A2-0241-B9AC-6B1B418A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3596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7A93-486C-1841-85B1-3367A04F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9BCA7-10F2-A440-ABD6-09D4A5861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15CC-41DB-9F46-9563-933E014D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8F05D-64B5-0844-B4AC-74F62529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BF5B-947F-2B43-8D3F-A6D54B8A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E459-FB86-F245-87B9-B015B463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56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F3A70-571C-E840-AEF7-6C3AE1BC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9CC1B-F8C0-314A-B09E-EF4CE0D6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9C2-C5D7-074C-ACB3-AD8568CC3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D93F-3BE4-F04A-9702-347504780920}" type="datetimeFigureOut">
              <a:rPr lang="en-IT" smtClean="0"/>
              <a:t>01/05/2022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7C1B-262E-0E4B-A19F-C786E3B3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231F-C757-6345-B8FD-A447CAD0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EDCE-D4C4-AF42-8479-ED5C890AD8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3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15D6-6CD2-D44F-AB1F-FD7F72B25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ONBOAT FRONT-END DESIGN</a:t>
            </a:r>
            <a:br>
              <a:rPr lang="en-IT" dirty="0"/>
            </a:br>
            <a:r>
              <a:rPr lang="en-IT" dirty="0"/>
              <a:t>(Proposal)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18DDA-C357-E042-A3B2-B1AA1AE64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NEW TECH STACK</a:t>
            </a:r>
          </a:p>
          <a:p>
            <a:r>
              <a:rPr lang="en-IT" dirty="0"/>
              <a:t>UI/UX Improuvement</a:t>
            </a:r>
          </a:p>
          <a:p>
            <a:r>
              <a:rPr lang="en-IT" dirty="0"/>
              <a:t>Usability Engineering </a:t>
            </a:r>
          </a:p>
        </p:txBody>
      </p:sp>
    </p:spTree>
    <p:extLst>
      <p:ext uri="{BB962C8B-B14F-4D97-AF65-F5344CB8AC3E}">
        <p14:creationId xmlns:p14="http://schemas.microsoft.com/office/powerpoint/2010/main" val="318844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ONBOAT FRONT-END DESIGN (Proposal)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ONBOAT FRONT-END DESIGN (Proposal)</dc:title>
  <dc:creator>Modeste AZABDJI</dc:creator>
  <cp:lastModifiedBy>Modeste AZABDJI</cp:lastModifiedBy>
  <cp:revision>1</cp:revision>
  <dcterms:created xsi:type="dcterms:W3CDTF">2022-05-01T15:33:29Z</dcterms:created>
  <dcterms:modified xsi:type="dcterms:W3CDTF">2022-05-01T15:35:58Z</dcterms:modified>
</cp:coreProperties>
</file>