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75EE"/>
    <a:srgbClr val="7D8BEF"/>
    <a:srgbClr val="29336B"/>
    <a:srgbClr val="3AAEE2"/>
    <a:srgbClr val="1D91C5"/>
    <a:srgbClr val="223C50"/>
    <a:srgbClr val="FFFFFF"/>
    <a:srgbClr val="B64DD3"/>
    <a:srgbClr val="DC4061"/>
    <a:srgbClr val="F2C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FBC4B2-74BE-4F6A-88EC-788CF6AF9AF7}" v="1" dt="2020-03-13T17:05:55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Myers" userId="6aff6c08-092a-41b6-a903-0453fbb55b26" providerId="ADAL" clId="{4FFBC4B2-74BE-4F6A-88EC-788CF6AF9AF7}"/>
    <pc:docChg chg="custSel addSld delSld modSld">
      <pc:chgData name="Miguel Myers" userId="6aff6c08-092a-41b6-a903-0453fbb55b26" providerId="ADAL" clId="{4FFBC4B2-74BE-4F6A-88EC-788CF6AF9AF7}" dt="2020-03-13T17:35:26.852" v="44" actId="2696"/>
      <pc:docMkLst>
        <pc:docMk/>
      </pc:docMkLst>
      <pc:sldChg chg="modSp add del mod">
        <pc:chgData name="Miguel Myers" userId="6aff6c08-092a-41b6-a903-0453fbb55b26" providerId="ADAL" clId="{4FFBC4B2-74BE-4F6A-88EC-788CF6AF9AF7}" dt="2020-03-13T17:35:26.852" v="44" actId="2696"/>
        <pc:sldMkLst>
          <pc:docMk/>
          <pc:sldMk cId="994486304" sldId="273"/>
        </pc:sldMkLst>
        <pc:spChg chg="mod">
          <ac:chgData name="Miguel Myers" userId="6aff6c08-092a-41b6-a903-0453fbb55b26" providerId="ADAL" clId="{4FFBC4B2-74BE-4F6A-88EC-788CF6AF9AF7}" dt="2020-03-13T17:07:07.593" v="43" actId="20577"/>
          <ac:spMkLst>
            <pc:docMk/>
            <pc:sldMk cId="994486304" sldId="273"/>
            <ac:spMk id="3" creationId="{D1B96C7B-D86B-43DC-9181-A04CA6810AD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1BE1-F16B-4E26-BA4D-89E3A9613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7FF6D-7537-4FBF-B2F6-EF4015DF9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19BF6-FBD6-4158-97D7-7061886F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612F-9C35-4F14-A658-4A73CAC1FB90}" type="datetimeFigureOut">
              <a:rPr lang="en-CA" smtClean="0"/>
              <a:t>2022-05-01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8117-7591-435E-823A-9F24A136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46651-C9AD-4F3F-895A-850CCAF9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79929-EF6F-425A-8ECA-FF0D6D201A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58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12CB-D12D-4CCF-A699-457F893D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54B50-B7A7-44BE-807F-71713C569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F9C7C-9E0D-492C-A901-E87A1F7F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612F-9C35-4F14-A658-4A73CAC1FB90}" type="datetimeFigureOut">
              <a:rPr lang="en-CA" smtClean="0"/>
              <a:t>2022-05-01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55BA4-1EC9-4D9E-B9AC-6E751026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2A56B-35D9-43D4-B48F-7D210022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79929-EF6F-425A-8ECA-FF0D6D201A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468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B772FA-EC3B-4167-B1AB-0CA0EF7D7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364F8-01B9-4DD9-A35F-2EC24E39D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3BE96-4C6C-41EE-B7D4-9204FE01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612F-9C35-4F14-A658-4A73CAC1FB90}" type="datetimeFigureOut">
              <a:rPr lang="en-CA" smtClean="0"/>
              <a:t>2022-05-01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8A929-8521-4EE0-A7D8-97EE20B3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23617-ABD4-49C5-AB49-35A1A982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79929-EF6F-425A-8ECA-FF0D6D201A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834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D55F-7910-411A-A7D0-591A723D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859C1-15FC-4C40-92E3-F55E0F301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A0608-601B-48FA-8AED-220F1F7D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612F-9C35-4F14-A658-4A73CAC1FB90}" type="datetimeFigureOut">
              <a:rPr lang="en-CA" smtClean="0"/>
              <a:t>2022-05-01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4D5D3-549E-47EF-AFD4-C3D90EC2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86C79-0F95-432C-800A-8828FCF15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79929-EF6F-425A-8ECA-FF0D6D201A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885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EF9E-0C84-4719-AFC6-7A91D55C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08999-91D4-4A52-98A7-673F2D47A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D8547-0A1D-4175-9AD0-FD03BF13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612F-9C35-4F14-A658-4A73CAC1FB90}" type="datetimeFigureOut">
              <a:rPr lang="en-CA" smtClean="0"/>
              <a:t>2022-05-01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9B058-BC48-4169-B0BE-821070B71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102C2-22C7-4C32-B150-CDF43223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79929-EF6F-425A-8ECA-FF0D6D201A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35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40B1-3921-4941-90C4-AC24DF825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584B0-3486-4EC8-A951-898CB9D87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FA052-223E-4F41-A422-1FE618742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5852D-D0A1-4546-A9C8-AB385ED7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612F-9C35-4F14-A658-4A73CAC1FB90}" type="datetimeFigureOut">
              <a:rPr lang="en-CA" smtClean="0"/>
              <a:t>2022-05-01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478F5-92E7-47F2-8289-DE3BC3B6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A1C2A-AA02-456B-89D4-D2022868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79929-EF6F-425A-8ECA-FF0D6D201A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894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4691E-5E38-4F92-B0CE-F66786A30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02D00-8D04-4647-AC1A-3863C5E23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7270E-E79E-4F83-A80A-D321B98BD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6747C0-F196-461A-AF12-E3FC5BA07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B4CB4-BC0C-4427-AECF-FEF1B067E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55DD98-BBA5-43F9-98DD-CA94233A4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612F-9C35-4F14-A658-4A73CAC1FB90}" type="datetimeFigureOut">
              <a:rPr lang="en-CA" smtClean="0"/>
              <a:t>2022-05-01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CAFA0-4D35-45A5-868A-DB5106B6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231F91-50F8-4F1F-BEAA-3257BB6A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79929-EF6F-425A-8ECA-FF0D6D201A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113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F736B-F094-45D8-9EFD-BE9FBE95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D173B4-13EA-401B-96E0-615B4BBE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612F-9C35-4F14-A658-4A73CAC1FB90}" type="datetimeFigureOut">
              <a:rPr lang="en-CA" smtClean="0"/>
              <a:t>2022-05-01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C1A93-3FB7-448D-A2A6-0DBD6049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976F2-6284-4A24-B2CD-AA3B9BD2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79929-EF6F-425A-8ECA-FF0D6D201A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49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28DDD-B03A-4783-A612-9FD73EAD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612F-9C35-4F14-A658-4A73CAC1FB90}" type="datetimeFigureOut">
              <a:rPr lang="en-CA" smtClean="0"/>
              <a:t>2022-05-01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C845E-58CC-4530-AEC9-F7BF5B47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CB231-A196-455D-BFCD-32E07840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79929-EF6F-425A-8ECA-FF0D6D201A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233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C397-4AC6-4C10-A208-38F787C2A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842DB-3071-4C2C-B271-83EEEF7F3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630B5-F147-4CAD-8737-2506B58DD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C7D8D-379A-46B7-ADA4-D3C12C23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612F-9C35-4F14-A658-4A73CAC1FB90}" type="datetimeFigureOut">
              <a:rPr lang="en-CA" smtClean="0"/>
              <a:t>2022-05-01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8E163-90DE-47B7-BA5C-CE2744ED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4B18F-2BCA-464B-BDC7-2D3CA045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79929-EF6F-425A-8ECA-FF0D6D201A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739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53A9-16A1-45EC-A79A-FF4FC207D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18EC9-7375-4575-BFD0-FBF9FD6D2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CD206-2F9F-444F-9148-6231C0163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F541D-E635-4263-9216-C437306B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612F-9C35-4F14-A658-4A73CAC1FB90}" type="datetimeFigureOut">
              <a:rPr lang="en-CA" smtClean="0"/>
              <a:t>2022-05-01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2C8F7-79A2-4CA3-B9BD-857EDEF6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5C4C9-20A4-4BCD-A61F-3B433218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79929-EF6F-425A-8ECA-FF0D6D201A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518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FF2C72-8A29-4B20-80BF-0566BFC06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39B57-3D03-4742-B1FB-44624C4CF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F8756-BF95-40C9-8168-59993EE94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D612F-9C35-4F14-A658-4A73CAC1FB90}" type="datetimeFigureOut">
              <a:rPr lang="en-CA" smtClean="0"/>
              <a:t>2022-05-01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B2556-9016-4BA1-889D-9A9DC1031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3E1B1-9008-4B7D-AA1A-9AC8B06C2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79929-EF6F-425A-8ECA-FF0D6D201A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843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1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69DA793B-C3AD-4F90-B0F3-37C7DC09E5FF}"/>
              </a:ext>
            </a:extLst>
          </p:cNvPr>
          <p:cNvGrpSpPr/>
          <p:nvPr/>
        </p:nvGrpSpPr>
        <p:grpSpPr>
          <a:xfrm>
            <a:off x="2085413" y="3304334"/>
            <a:ext cx="8029575" cy="3563190"/>
            <a:chOff x="2085413" y="3304334"/>
            <a:chExt cx="8029575" cy="356319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59739C4-BA57-42B9-A0EF-D8056C96AAC2}"/>
                </a:ext>
              </a:extLst>
            </p:cNvPr>
            <p:cNvCxnSpPr>
              <a:cxnSpLocks/>
            </p:cNvCxnSpPr>
            <p:nvPr/>
          </p:nvCxnSpPr>
          <p:spPr>
            <a:xfrm>
              <a:off x="2085413" y="3304334"/>
              <a:ext cx="0" cy="3553666"/>
            </a:xfrm>
            <a:prstGeom prst="line">
              <a:avLst/>
            </a:prstGeom>
            <a:ln w="44450" cap="rnd">
              <a:solidFill>
                <a:schemeClr val="tx1">
                  <a:alpha val="2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09E18C3-A57F-4956-A498-9327BABE612C}"/>
                </a:ext>
              </a:extLst>
            </p:cNvPr>
            <p:cNvCxnSpPr>
              <a:cxnSpLocks/>
            </p:cNvCxnSpPr>
            <p:nvPr/>
          </p:nvCxnSpPr>
          <p:spPr>
            <a:xfrm>
              <a:off x="4742888" y="3304334"/>
              <a:ext cx="0" cy="3553666"/>
            </a:xfrm>
            <a:prstGeom prst="line">
              <a:avLst/>
            </a:prstGeom>
            <a:ln w="44450" cap="rnd">
              <a:solidFill>
                <a:schemeClr val="tx1">
                  <a:alpha val="2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5522F80-FCEC-49EB-A59C-1E72D008C82D}"/>
                </a:ext>
              </a:extLst>
            </p:cNvPr>
            <p:cNvCxnSpPr>
              <a:cxnSpLocks/>
            </p:cNvCxnSpPr>
            <p:nvPr/>
          </p:nvCxnSpPr>
          <p:spPr>
            <a:xfrm>
              <a:off x="7457513" y="3304334"/>
              <a:ext cx="0" cy="3553666"/>
            </a:xfrm>
            <a:prstGeom prst="line">
              <a:avLst/>
            </a:prstGeom>
            <a:ln w="44450" cap="rnd">
              <a:solidFill>
                <a:schemeClr val="tx1">
                  <a:alpha val="2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A135FE0-94E1-4C11-ABE6-5CE2267E2655}"/>
                </a:ext>
              </a:extLst>
            </p:cNvPr>
            <p:cNvCxnSpPr>
              <a:cxnSpLocks/>
            </p:cNvCxnSpPr>
            <p:nvPr/>
          </p:nvCxnSpPr>
          <p:spPr>
            <a:xfrm>
              <a:off x="10114988" y="3313858"/>
              <a:ext cx="0" cy="3553666"/>
            </a:xfrm>
            <a:prstGeom prst="line">
              <a:avLst/>
            </a:prstGeom>
            <a:ln w="44450" cap="rnd">
              <a:solidFill>
                <a:schemeClr val="tx1">
                  <a:alpha val="2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E482658-A256-4D55-8594-DA7CC0F6FC9F}"/>
              </a:ext>
            </a:extLst>
          </p:cNvPr>
          <p:cNvSpPr/>
          <p:nvPr/>
        </p:nvSpPr>
        <p:spPr>
          <a:xfrm>
            <a:off x="4581524" y="0"/>
            <a:ext cx="3028943" cy="2647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EB9900-161E-42E2-9632-8CBE56B92D74}"/>
              </a:ext>
            </a:extLst>
          </p:cNvPr>
          <p:cNvSpPr/>
          <p:nvPr/>
        </p:nvSpPr>
        <p:spPr>
          <a:xfrm>
            <a:off x="509868" y="1074083"/>
            <a:ext cx="11187953" cy="3400986"/>
          </a:xfrm>
          <a:prstGeom prst="rect">
            <a:avLst/>
          </a:prstGeom>
          <a:solidFill>
            <a:srgbClr val="EAEAEA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POWER BI REPORT</a:t>
            </a:r>
          </a:p>
          <a:p>
            <a:pPr algn="ctr"/>
            <a:r>
              <a:rPr lang="en-US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Design Factors</a:t>
            </a: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CA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41C3E8F-CC1D-4259-83BF-F86BB88B8530}"/>
              </a:ext>
            </a:extLst>
          </p:cNvPr>
          <p:cNvCxnSpPr/>
          <p:nvPr/>
        </p:nvCxnSpPr>
        <p:spPr>
          <a:xfrm rot="10800000" flipV="1">
            <a:off x="1133475" y="2019300"/>
            <a:ext cx="3429000" cy="1409700"/>
          </a:xfrm>
          <a:prstGeom prst="bentConnector3">
            <a:avLst>
              <a:gd name="adj1" fmla="val 72222"/>
            </a:avLst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F116781-7D29-49AC-AFA2-C04875E65B0C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29527" y="2019300"/>
            <a:ext cx="3429000" cy="1409700"/>
          </a:xfrm>
          <a:prstGeom prst="bentConnector3">
            <a:avLst>
              <a:gd name="adj1" fmla="val 72222"/>
            </a:avLst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D8DBB5-9332-4758-B434-F865A956C1CB}"/>
              </a:ext>
            </a:extLst>
          </p:cNvPr>
          <p:cNvCxnSpPr/>
          <p:nvPr/>
        </p:nvCxnSpPr>
        <p:spPr>
          <a:xfrm>
            <a:off x="4742888" y="2667000"/>
            <a:ext cx="0" cy="727820"/>
          </a:xfrm>
          <a:prstGeom prst="line">
            <a:avLst/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A5D9938-19F9-4544-B969-8C9B0BAD270A}"/>
              </a:ext>
            </a:extLst>
          </p:cNvPr>
          <p:cNvCxnSpPr/>
          <p:nvPr/>
        </p:nvCxnSpPr>
        <p:spPr>
          <a:xfrm>
            <a:off x="7457513" y="2667000"/>
            <a:ext cx="0" cy="727820"/>
          </a:xfrm>
          <a:prstGeom prst="line">
            <a:avLst/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7202C77-99E6-4FEE-A125-9BCD8902D74A}"/>
              </a:ext>
            </a:extLst>
          </p:cNvPr>
          <p:cNvGrpSpPr/>
          <p:nvPr/>
        </p:nvGrpSpPr>
        <p:grpSpPr>
          <a:xfrm>
            <a:off x="741828" y="3189194"/>
            <a:ext cx="2572872" cy="2554381"/>
            <a:chOff x="665628" y="2493869"/>
            <a:chExt cx="2572872" cy="255438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A78432B-A6BB-4CC7-8155-E2A4A1BF984D}"/>
                </a:ext>
              </a:extLst>
            </p:cNvPr>
            <p:cNvSpPr/>
            <p:nvPr/>
          </p:nvSpPr>
          <p:spPr>
            <a:xfrm>
              <a:off x="665629" y="2493869"/>
              <a:ext cx="2572871" cy="2554381"/>
            </a:xfrm>
            <a:prstGeom prst="roundRect">
              <a:avLst>
                <a:gd name="adj" fmla="val 4745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906200C-2F5D-4D61-8B4A-8878D0388C68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9CEFEE0-3557-4180-A0B6-2FB0C52A8659}"/>
                </a:ext>
              </a:extLst>
            </p:cNvPr>
            <p:cNvSpPr/>
            <p:nvPr/>
          </p:nvSpPr>
          <p:spPr>
            <a:xfrm>
              <a:off x="665628" y="2680446"/>
              <a:ext cx="2572871" cy="194870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AUDIENCE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Final Users</a:t>
              </a:r>
              <a:endParaRPr lang="en-CA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FF10243-E7FD-4C6B-9919-5A90C5FE5C8E}"/>
              </a:ext>
            </a:extLst>
          </p:cNvPr>
          <p:cNvGrpSpPr/>
          <p:nvPr/>
        </p:nvGrpSpPr>
        <p:grpSpPr>
          <a:xfrm>
            <a:off x="3456453" y="3197878"/>
            <a:ext cx="2572872" cy="2554381"/>
            <a:chOff x="665628" y="2493869"/>
            <a:chExt cx="2572872" cy="255438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D3E6CCE-8093-4626-BC7D-DD0819ADF4BF}"/>
                </a:ext>
              </a:extLst>
            </p:cNvPr>
            <p:cNvSpPr/>
            <p:nvPr/>
          </p:nvSpPr>
          <p:spPr>
            <a:xfrm>
              <a:off x="665629" y="2493869"/>
              <a:ext cx="2572871" cy="2554381"/>
            </a:xfrm>
            <a:prstGeom prst="roundRect">
              <a:avLst>
                <a:gd name="adj" fmla="val 4745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4869A4E-C236-47E4-9A46-0FE5555778B0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756C12F-166D-4A59-882B-832459EC3078}"/>
                </a:ext>
              </a:extLst>
            </p:cNvPr>
            <p:cNvSpPr/>
            <p:nvPr/>
          </p:nvSpPr>
          <p:spPr>
            <a:xfrm>
              <a:off x="665628" y="2680446"/>
              <a:ext cx="2572871" cy="194870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PLATFORM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Channels</a:t>
              </a:r>
              <a:endParaRPr lang="en-CA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C4B611-5374-4B1C-B578-E9F60576BC25}"/>
              </a:ext>
            </a:extLst>
          </p:cNvPr>
          <p:cNvGrpSpPr/>
          <p:nvPr/>
        </p:nvGrpSpPr>
        <p:grpSpPr>
          <a:xfrm>
            <a:off x="6171078" y="3197878"/>
            <a:ext cx="2572872" cy="2554381"/>
            <a:chOff x="665628" y="2493869"/>
            <a:chExt cx="2572872" cy="2554381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1D3D776-1028-4430-8425-A1C94A1F88EF}"/>
                </a:ext>
              </a:extLst>
            </p:cNvPr>
            <p:cNvSpPr/>
            <p:nvPr/>
          </p:nvSpPr>
          <p:spPr>
            <a:xfrm>
              <a:off x="665629" y="2493869"/>
              <a:ext cx="2572871" cy="2554381"/>
            </a:xfrm>
            <a:prstGeom prst="roundRect">
              <a:avLst>
                <a:gd name="adj" fmla="val 4745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7F523C5-A842-4965-A4A3-6DA603DBD079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rgbClr val="DC4061"/>
            </a:solidFill>
            <a:ln>
              <a:solidFill>
                <a:srgbClr val="DC406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C72C6EA-37E3-4B44-91DA-9AB9BF4699BA}"/>
                </a:ext>
              </a:extLst>
            </p:cNvPr>
            <p:cNvSpPr/>
            <p:nvPr/>
          </p:nvSpPr>
          <p:spPr>
            <a:xfrm>
              <a:off x="665628" y="2680446"/>
              <a:ext cx="2572871" cy="194870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UI/UX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Design</a:t>
              </a:r>
              <a:endParaRPr lang="en-CA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90C5B95-8211-4768-BB4B-0203995BBECA}"/>
              </a:ext>
            </a:extLst>
          </p:cNvPr>
          <p:cNvGrpSpPr/>
          <p:nvPr/>
        </p:nvGrpSpPr>
        <p:grpSpPr>
          <a:xfrm>
            <a:off x="8885703" y="3189193"/>
            <a:ext cx="2572872" cy="2554381"/>
            <a:chOff x="665628" y="2493869"/>
            <a:chExt cx="2572872" cy="2554381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C1D5CF6-D82B-400E-9A60-00CEC41903D7}"/>
                </a:ext>
              </a:extLst>
            </p:cNvPr>
            <p:cNvSpPr/>
            <p:nvPr/>
          </p:nvSpPr>
          <p:spPr>
            <a:xfrm>
              <a:off x="665629" y="2493869"/>
              <a:ext cx="2572871" cy="2554381"/>
            </a:xfrm>
            <a:prstGeom prst="roundRect">
              <a:avLst>
                <a:gd name="adj" fmla="val 4745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0A878FA-7E2E-4C92-BE5D-D782E9D7D865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579FAC0-02EB-4C83-A5DD-65679D096DAA}"/>
                </a:ext>
              </a:extLst>
            </p:cNvPr>
            <p:cNvSpPr/>
            <p:nvPr/>
          </p:nvSpPr>
          <p:spPr>
            <a:xfrm>
              <a:off x="665628" y="2680446"/>
              <a:ext cx="2572871" cy="194870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ANALYSIS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Management</a:t>
              </a:r>
              <a:endParaRPr lang="en-CA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7448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1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2448F0F-750E-454F-8370-1E41DF6BCCB6}"/>
              </a:ext>
            </a:extLst>
          </p:cNvPr>
          <p:cNvSpPr/>
          <p:nvPr/>
        </p:nvSpPr>
        <p:spPr>
          <a:xfrm>
            <a:off x="1528762" y="619125"/>
            <a:ext cx="5381625" cy="5381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BE93587-7EBF-453A-9E42-A743C659B286}"/>
              </a:ext>
            </a:extLst>
          </p:cNvPr>
          <p:cNvSpPr/>
          <p:nvPr/>
        </p:nvSpPr>
        <p:spPr>
          <a:xfrm rot="16200000">
            <a:off x="5238753" y="-2667003"/>
            <a:ext cx="1714496" cy="12192004"/>
          </a:xfrm>
          <a:prstGeom prst="rect">
            <a:avLst/>
          </a:prstGeom>
          <a:solidFill>
            <a:srgbClr val="EAEAEA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6"/>
            <a:r>
              <a:rPr lang="en-US" sz="24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POWER BI REPORT</a:t>
            </a:r>
          </a:p>
          <a:p>
            <a:pPr lvl="7"/>
            <a:r>
              <a:rPr lang="en-US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Design Thought Process</a:t>
            </a: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CA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9C37C3-6240-473A-8CE2-B15C7C5A878C}"/>
              </a:ext>
            </a:extLst>
          </p:cNvPr>
          <p:cNvGrpSpPr/>
          <p:nvPr/>
        </p:nvGrpSpPr>
        <p:grpSpPr>
          <a:xfrm>
            <a:off x="1008395" y="101074"/>
            <a:ext cx="6365205" cy="6417724"/>
            <a:chOff x="3326931" y="650008"/>
            <a:chExt cx="5396156" cy="5440679"/>
          </a:xfrm>
        </p:grpSpPr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FB85140-7A29-46BE-85AC-ED00E605A6AB}"/>
                </a:ext>
              </a:extLst>
            </p:cNvPr>
            <p:cNvSpPr/>
            <p:nvPr/>
          </p:nvSpPr>
          <p:spPr>
            <a:xfrm rot="8100000">
              <a:off x="6500581" y="650008"/>
              <a:ext cx="805620" cy="1967534"/>
            </a:xfrm>
            <a:custGeom>
              <a:avLst/>
              <a:gdLst>
                <a:gd name="connsiteX0" fmla="*/ 655812 w 805620"/>
                <a:gd name="connsiteY0" fmla="*/ 1938563 h 1967534"/>
                <a:gd name="connsiteX1" fmla="*/ 10248 w 805620"/>
                <a:gd name="connsiteY1" fmla="*/ 140673 h 1967534"/>
                <a:gd name="connsiteX2" fmla="*/ 20562 w 805620"/>
                <a:gd name="connsiteY2" fmla="*/ 69196 h 1967534"/>
                <a:gd name="connsiteX3" fmla="*/ 119657 w 805620"/>
                <a:gd name="connsiteY3" fmla="*/ 0 h 1967534"/>
                <a:gd name="connsiteX4" fmla="*/ 190838 w 805620"/>
                <a:gd name="connsiteY4" fmla="*/ 101940 h 1967534"/>
                <a:gd name="connsiteX5" fmla="*/ 182850 w 805620"/>
                <a:gd name="connsiteY5" fmla="*/ 157294 h 1967534"/>
                <a:gd name="connsiteX6" fmla="*/ 778422 w 805620"/>
                <a:gd name="connsiteY6" fmla="*/ 1815955 h 1967534"/>
                <a:gd name="connsiteX7" fmla="*/ 805620 w 805620"/>
                <a:gd name="connsiteY7" fmla="*/ 1840539 h 1967534"/>
                <a:gd name="connsiteX8" fmla="*/ 687865 w 805620"/>
                <a:gd name="connsiteY8" fmla="*/ 1840539 h 1967534"/>
                <a:gd name="connsiteX9" fmla="*/ 687865 w 805620"/>
                <a:gd name="connsiteY9" fmla="*/ 1967534 h 1967534"/>
                <a:gd name="connsiteX10" fmla="*/ 655812 w 805620"/>
                <a:gd name="connsiteY10" fmla="*/ 1938563 h 1967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5620" h="1967534">
                  <a:moveTo>
                    <a:pt x="655812" y="1938563"/>
                  </a:moveTo>
                  <a:cubicBezTo>
                    <a:pt x="163954" y="1446705"/>
                    <a:pt x="-51235" y="782945"/>
                    <a:pt x="10248" y="140673"/>
                  </a:cubicBezTo>
                  <a:lnTo>
                    <a:pt x="20562" y="69196"/>
                  </a:lnTo>
                  <a:lnTo>
                    <a:pt x="119657" y="0"/>
                  </a:lnTo>
                  <a:lnTo>
                    <a:pt x="190838" y="101940"/>
                  </a:lnTo>
                  <a:lnTo>
                    <a:pt x="182850" y="157294"/>
                  </a:lnTo>
                  <a:cubicBezTo>
                    <a:pt x="126129" y="749828"/>
                    <a:pt x="324653" y="1362186"/>
                    <a:pt x="778422" y="1815955"/>
                  </a:cubicBezTo>
                  <a:lnTo>
                    <a:pt x="805620" y="1840539"/>
                  </a:lnTo>
                  <a:lnTo>
                    <a:pt x="687865" y="1840539"/>
                  </a:lnTo>
                  <a:lnTo>
                    <a:pt x="687865" y="1967534"/>
                  </a:lnTo>
                  <a:lnTo>
                    <a:pt x="655812" y="193856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0DEF844-FB00-4656-89EF-969AEE368375}"/>
                </a:ext>
              </a:extLst>
            </p:cNvPr>
            <p:cNvSpPr/>
            <p:nvPr/>
          </p:nvSpPr>
          <p:spPr>
            <a:xfrm rot="8100000">
              <a:off x="4047195" y="1363690"/>
              <a:ext cx="1972966" cy="666051"/>
            </a:xfrm>
            <a:custGeom>
              <a:avLst/>
              <a:gdLst>
                <a:gd name="connsiteX0" fmla="*/ 0 w 1972966"/>
                <a:gd name="connsiteY0" fmla="*/ 125127 h 666051"/>
                <a:gd name="connsiteX1" fmla="*/ 0 w 1972966"/>
                <a:gd name="connsiteY1" fmla="*/ 0 h 666051"/>
                <a:gd name="connsiteX2" fmla="*/ 119822 w 1972966"/>
                <a:gd name="connsiteY2" fmla="*/ 0 h 666051"/>
                <a:gd name="connsiteX3" fmla="*/ 152388 w 1972966"/>
                <a:gd name="connsiteY3" fmla="*/ 29435 h 666051"/>
                <a:gd name="connsiteX4" fmla="*/ 1850696 w 1972966"/>
                <a:gd name="connsiteY4" fmla="*/ 454843 h 666051"/>
                <a:gd name="connsiteX5" fmla="*/ 1925581 w 1972966"/>
                <a:gd name="connsiteY5" fmla="*/ 436559 h 666051"/>
                <a:gd name="connsiteX6" fmla="*/ 1863309 w 1972966"/>
                <a:gd name="connsiteY6" fmla="*/ 530959 h 666051"/>
                <a:gd name="connsiteX7" fmla="*/ 1972966 w 1972966"/>
                <a:gd name="connsiteY7" fmla="*/ 603296 h 666051"/>
                <a:gd name="connsiteX8" fmla="*/ 1883812 w 1972966"/>
                <a:gd name="connsiteY8" fmla="*/ 625063 h 666051"/>
                <a:gd name="connsiteX9" fmla="*/ 42947 w 1972966"/>
                <a:gd name="connsiteY9" fmla="*/ 163946 h 666051"/>
                <a:gd name="connsiteX10" fmla="*/ 0 w 1972966"/>
                <a:gd name="connsiteY10" fmla="*/ 125127 h 66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72966" h="666051">
                  <a:moveTo>
                    <a:pt x="0" y="125127"/>
                  </a:moveTo>
                  <a:lnTo>
                    <a:pt x="0" y="0"/>
                  </a:lnTo>
                  <a:lnTo>
                    <a:pt x="119822" y="0"/>
                  </a:lnTo>
                  <a:lnTo>
                    <a:pt x="152388" y="29435"/>
                  </a:lnTo>
                  <a:cubicBezTo>
                    <a:pt x="639196" y="426482"/>
                    <a:pt x="1264769" y="568285"/>
                    <a:pt x="1850696" y="454843"/>
                  </a:cubicBezTo>
                  <a:lnTo>
                    <a:pt x="1925581" y="436559"/>
                  </a:lnTo>
                  <a:lnTo>
                    <a:pt x="1863309" y="530959"/>
                  </a:lnTo>
                  <a:lnTo>
                    <a:pt x="1972966" y="603296"/>
                  </a:lnTo>
                  <a:lnTo>
                    <a:pt x="1883812" y="625063"/>
                  </a:lnTo>
                  <a:cubicBezTo>
                    <a:pt x="1248703" y="748028"/>
                    <a:pt x="570619" y="594322"/>
                    <a:pt x="42947" y="163946"/>
                  </a:cubicBezTo>
                  <a:lnTo>
                    <a:pt x="0" y="125127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44CE2A7-18AA-41D5-8F83-FC73910E3467}"/>
                </a:ext>
              </a:extLst>
            </p:cNvPr>
            <p:cNvSpPr/>
            <p:nvPr/>
          </p:nvSpPr>
          <p:spPr>
            <a:xfrm rot="8100000">
              <a:off x="7133906" y="2396566"/>
              <a:ext cx="1589181" cy="1743535"/>
            </a:xfrm>
            <a:custGeom>
              <a:avLst/>
              <a:gdLst>
                <a:gd name="connsiteX0" fmla="*/ 0 w 1589181"/>
                <a:gd name="connsiteY0" fmla="*/ 1708937 h 1743535"/>
                <a:gd name="connsiteX1" fmla="*/ 1822 w 1589181"/>
                <a:gd name="connsiteY1" fmla="*/ 1696310 h 1743535"/>
                <a:gd name="connsiteX2" fmla="*/ 616645 w 1589181"/>
                <a:gd name="connsiteY2" fmla="*/ 540692 h 1743535"/>
                <a:gd name="connsiteX3" fmla="*/ 1357346 w 1589181"/>
                <a:gd name="connsiteY3" fmla="*/ 48833 h 1743535"/>
                <a:gd name="connsiteX4" fmla="*/ 1496957 w 1589181"/>
                <a:gd name="connsiteY4" fmla="*/ 0 h 1743535"/>
                <a:gd name="connsiteX5" fmla="*/ 1589181 w 1589181"/>
                <a:gd name="connsiteY5" fmla="*/ 55238 h 1743535"/>
                <a:gd name="connsiteX6" fmla="*/ 1516424 w 1589181"/>
                <a:gd name="connsiteY6" fmla="*/ 176713 h 1743535"/>
                <a:gd name="connsiteX7" fmla="*/ 1422596 w 1589181"/>
                <a:gd name="connsiteY7" fmla="*/ 209533 h 1743535"/>
                <a:gd name="connsiteX8" fmla="*/ 739255 w 1589181"/>
                <a:gd name="connsiteY8" fmla="*/ 663301 h 1743535"/>
                <a:gd name="connsiteX9" fmla="*/ 172044 w 1589181"/>
                <a:gd name="connsiteY9" fmla="*/ 1729428 h 1743535"/>
                <a:gd name="connsiteX10" fmla="*/ 170008 w 1589181"/>
                <a:gd name="connsiteY10" fmla="*/ 1743535 h 1743535"/>
                <a:gd name="connsiteX11" fmla="*/ 98045 w 1589181"/>
                <a:gd name="connsiteY11" fmla="*/ 1640475 h 1743535"/>
                <a:gd name="connsiteX12" fmla="*/ 0 w 1589181"/>
                <a:gd name="connsiteY12" fmla="*/ 1708937 h 174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9181" h="1743535">
                  <a:moveTo>
                    <a:pt x="0" y="1708937"/>
                  </a:moveTo>
                  <a:lnTo>
                    <a:pt x="1822" y="1696310"/>
                  </a:lnTo>
                  <a:cubicBezTo>
                    <a:pt x="83798" y="1272904"/>
                    <a:pt x="288739" y="868598"/>
                    <a:pt x="616645" y="540692"/>
                  </a:cubicBezTo>
                  <a:cubicBezTo>
                    <a:pt x="835249" y="322088"/>
                    <a:pt x="1087809" y="158135"/>
                    <a:pt x="1357346" y="48833"/>
                  </a:cubicBezTo>
                  <a:lnTo>
                    <a:pt x="1496957" y="0"/>
                  </a:lnTo>
                  <a:lnTo>
                    <a:pt x="1589181" y="55238"/>
                  </a:lnTo>
                  <a:lnTo>
                    <a:pt x="1516424" y="176713"/>
                  </a:lnTo>
                  <a:lnTo>
                    <a:pt x="1422596" y="209533"/>
                  </a:lnTo>
                  <a:cubicBezTo>
                    <a:pt x="1173931" y="310370"/>
                    <a:pt x="940930" y="461626"/>
                    <a:pt x="739255" y="663301"/>
                  </a:cubicBezTo>
                  <a:cubicBezTo>
                    <a:pt x="436742" y="965814"/>
                    <a:pt x="247672" y="1338810"/>
                    <a:pt x="172044" y="1729428"/>
                  </a:cubicBezTo>
                  <a:lnTo>
                    <a:pt x="170008" y="1743535"/>
                  </a:lnTo>
                  <a:lnTo>
                    <a:pt x="98045" y="1640475"/>
                  </a:lnTo>
                  <a:lnTo>
                    <a:pt x="0" y="1708937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F2261B4-3BE6-4CD4-96C4-DEBF5FEFBBC1}"/>
                </a:ext>
              </a:extLst>
            </p:cNvPr>
            <p:cNvSpPr/>
            <p:nvPr/>
          </p:nvSpPr>
          <p:spPr>
            <a:xfrm rot="8100000">
              <a:off x="3326931" y="2579755"/>
              <a:ext cx="1616707" cy="1558840"/>
            </a:xfrm>
            <a:custGeom>
              <a:avLst/>
              <a:gdLst>
                <a:gd name="connsiteX0" fmla="*/ 0 w 1616707"/>
                <a:gd name="connsiteY0" fmla="*/ 1486622 h 1558840"/>
                <a:gd name="connsiteX1" fmla="*/ 62608 w 1616707"/>
                <a:gd name="connsiteY1" fmla="*/ 1391713 h 1558840"/>
                <a:gd name="connsiteX2" fmla="*/ 244554 w 1616707"/>
                <a:gd name="connsiteY2" fmla="*/ 1328072 h 1558840"/>
                <a:gd name="connsiteX3" fmla="*/ 927895 w 1616707"/>
                <a:gd name="connsiteY3" fmla="*/ 874303 h 1558840"/>
                <a:gd name="connsiteX4" fmla="*/ 1447839 w 1616707"/>
                <a:gd name="connsiteY4" fmla="*/ 1772 h 1558840"/>
                <a:gd name="connsiteX5" fmla="*/ 1448271 w 1616707"/>
                <a:gd name="connsiteY5" fmla="*/ 0 h 1558840"/>
                <a:gd name="connsiteX6" fmla="*/ 1513259 w 1616707"/>
                <a:gd name="connsiteY6" fmla="*/ 104660 h 1558840"/>
                <a:gd name="connsiteX7" fmla="*/ 1616707 w 1616707"/>
                <a:gd name="connsiteY7" fmla="*/ 40426 h 1558840"/>
                <a:gd name="connsiteX8" fmla="*/ 1614092 w 1616707"/>
                <a:gd name="connsiteY8" fmla="*/ 51139 h 1558840"/>
                <a:gd name="connsiteX9" fmla="*/ 1050503 w 1616707"/>
                <a:gd name="connsiteY9" fmla="*/ 996911 h 1558840"/>
                <a:gd name="connsiteX10" fmla="*/ 309803 w 1616707"/>
                <a:gd name="connsiteY10" fmla="*/ 1488770 h 1558840"/>
                <a:gd name="connsiteX11" fmla="*/ 109476 w 1616707"/>
                <a:gd name="connsiteY11" fmla="*/ 1558840 h 1558840"/>
                <a:gd name="connsiteX12" fmla="*/ 0 w 1616707"/>
                <a:gd name="connsiteY12" fmla="*/ 1486622 h 155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16707" h="1558840">
                  <a:moveTo>
                    <a:pt x="0" y="1486622"/>
                  </a:moveTo>
                  <a:lnTo>
                    <a:pt x="62608" y="1391713"/>
                  </a:lnTo>
                  <a:lnTo>
                    <a:pt x="244554" y="1328072"/>
                  </a:lnTo>
                  <a:cubicBezTo>
                    <a:pt x="493219" y="1227234"/>
                    <a:pt x="726220" y="1075978"/>
                    <a:pt x="927895" y="874303"/>
                  </a:cubicBezTo>
                  <a:cubicBezTo>
                    <a:pt x="1179989" y="622209"/>
                    <a:pt x="1353304" y="321168"/>
                    <a:pt x="1447839" y="1772"/>
                  </a:cubicBezTo>
                  <a:lnTo>
                    <a:pt x="1448271" y="0"/>
                  </a:lnTo>
                  <a:lnTo>
                    <a:pt x="1513259" y="104660"/>
                  </a:lnTo>
                  <a:lnTo>
                    <a:pt x="1616707" y="40426"/>
                  </a:lnTo>
                  <a:lnTo>
                    <a:pt x="1614092" y="51139"/>
                  </a:lnTo>
                  <a:cubicBezTo>
                    <a:pt x="1511621" y="397346"/>
                    <a:pt x="1323758" y="723656"/>
                    <a:pt x="1050503" y="996911"/>
                  </a:cubicBezTo>
                  <a:cubicBezTo>
                    <a:pt x="831900" y="1215515"/>
                    <a:pt x="579340" y="1379468"/>
                    <a:pt x="309803" y="1488770"/>
                  </a:cubicBezTo>
                  <a:lnTo>
                    <a:pt x="109476" y="1558840"/>
                  </a:lnTo>
                  <a:lnTo>
                    <a:pt x="0" y="1486622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6D3B965-EE9F-43FF-BA28-4B839231CE36}"/>
                </a:ext>
              </a:extLst>
            </p:cNvPr>
            <p:cNvSpPr/>
            <p:nvPr/>
          </p:nvSpPr>
          <p:spPr>
            <a:xfrm rot="8100000">
              <a:off x="5999029" y="4697061"/>
              <a:ext cx="2104462" cy="699340"/>
            </a:xfrm>
            <a:custGeom>
              <a:avLst/>
              <a:gdLst>
                <a:gd name="connsiteX0" fmla="*/ 23166 w 2104462"/>
                <a:gd name="connsiteY0" fmla="*/ 250773 h 699340"/>
                <a:gd name="connsiteX1" fmla="*/ 93156 w 2104462"/>
                <a:gd name="connsiteY1" fmla="*/ 133917 h 699340"/>
                <a:gd name="connsiteX2" fmla="*/ 0 w 2104462"/>
                <a:gd name="connsiteY2" fmla="*/ 78121 h 699340"/>
                <a:gd name="connsiteX3" fmla="*/ 152086 w 2104462"/>
                <a:gd name="connsiteY3" fmla="*/ 40989 h 699340"/>
                <a:gd name="connsiteX4" fmla="*/ 1992951 w 2104462"/>
                <a:gd name="connsiteY4" fmla="*/ 502106 h 699340"/>
                <a:gd name="connsiteX5" fmla="*/ 2104462 w 2104462"/>
                <a:gd name="connsiteY5" fmla="*/ 602897 h 699340"/>
                <a:gd name="connsiteX6" fmla="*/ 2098864 w 2104462"/>
                <a:gd name="connsiteY6" fmla="*/ 699340 h 699340"/>
                <a:gd name="connsiteX7" fmla="*/ 1942887 w 2104462"/>
                <a:gd name="connsiteY7" fmla="*/ 690285 h 699340"/>
                <a:gd name="connsiteX8" fmla="*/ 1883512 w 2104462"/>
                <a:gd name="connsiteY8" fmla="*/ 636619 h 699340"/>
                <a:gd name="connsiteX9" fmla="*/ 185204 w 2104462"/>
                <a:gd name="connsiteY9" fmla="*/ 211211 h 699340"/>
                <a:gd name="connsiteX10" fmla="*/ 23166 w 2104462"/>
                <a:gd name="connsiteY10" fmla="*/ 250773 h 69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4462" h="699340">
                  <a:moveTo>
                    <a:pt x="23166" y="250773"/>
                  </a:moveTo>
                  <a:lnTo>
                    <a:pt x="93156" y="133917"/>
                  </a:lnTo>
                  <a:lnTo>
                    <a:pt x="0" y="78121"/>
                  </a:lnTo>
                  <a:lnTo>
                    <a:pt x="152086" y="40989"/>
                  </a:lnTo>
                  <a:cubicBezTo>
                    <a:pt x="787195" y="-81976"/>
                    <a:pt x="1465280" y="71730"/>
                    <a:pt x="1992951" y="502106"/>
                  </a:cubicBezTo>
                  <a:lnTo>
                    <a:pt x="2104462" y="602897"/>
                  </a:lnTo>
                  <a:lnTo>
                    <a:pt x="2098864" y="699340"/>
                  </a:lnTo>
                  <a:lnTo>
                    <a:pt x="1942887" y="690285"/>
                  </a:lnTo>
                  <a:lnTo>
                    <a:pt x="1883512" y="636619"/>
                  </a:lnTo>
                  <a:cubicBezTo>
                    <a:pt x="1396704" y="239571"/>
                    <a:pt x="771130" y="97768"/>
                    <a:pt x="185204" y="211211"/>
                  </a:cubicBezTo>
                  <a:lnTo>
                    <a:pt x="23166" y="250773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696A39B-4F4D-4E22-8369-50B2C17C881E}"/>
                </a:ext>
              </a:extLst>
            </p:cNvPr>
            <p:cNvSpPr/>
            <p:nvPr/>
          </p:nvSpPr>
          <p:spPr>
            <a:xfrm rot="8100000">
              <a:off x="4700877" y="3978390"/>
              <a:ext cx="773214" cy="2112297"/>
            </a:xfrm>
            <a:custGeom>
              <a:avLst/>
              <a:gdLst>
                <a:gd name="connsiteX0" fmla="*/ 604593 w 773214"/>
                <a:gd name="connsiteY0" fmla="*/ 2112297 h 2112297"/>
                <a:gd name="connsiteX1" fmla="*/ 544334 w 773214"/>
                <a:gd name="connsiteY1" fmla="*/ 2015252 h 2112297"/>
                <a:gd name="connsiteX2" fmla="*/ 562006 w 773214"/>
                <a:gd name="connsiteY2" fmla="*/ 1942872 h 2112297"/>
                <a:gd name="connsiteX3" fmla="*/ 136598 w 773214"/>
                <a:gd name="connsiteY3" fmla="*/ 244564 h 2112297"/>
                <a:gd name="connsiteX4" fmla="*/ 0 w 773214"/>
                <a:gd name="connsiteY4" fmla="*/ 93438 h 2112297"/>
                <a:gd name="connsiteX5" fmla="*/ 143069 w 773214"/>
                <a:gd name="connsiteY5" fmla="*/ 101743 h 2112297"/>
                <a:gd name="connsiteX6" fmla="*/ 148975 w 773214"/>
                <a:gd name="connsiteY6" fmla="*/ 0 h 2112297"/>
                <a:gd name="connsiteX7" fmla="*/ 271109 w 773214"/>
                <a:gd name="connsiteY7" fmla="*/ 135124 h 2112297"/>
                <a:gd name="connsiteX8" fmla="*/ 732226 w 773214"/>
                <a:gd name="connsiteY8" fmla="*/ 1975989 h 2112297"/>
                <a:gd name="connsiteX9" fmla="*/ 715807 w 773214"/>
                <a:gd name="connsiteY9" fmla="*/ 2043240 h 2112297"/>
                <a:gd name="connsiteX10" fmla="*/ 604593 w 773214"/>
                <a:gd name="connsiteY10" fmla="*/ 2112297 h 211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3214" h="2112297">
                  <a:moveTo>
                    <a:pt x="604593" y="2112297"/>
                  </a:moveTo>
                  <a:lnTo>
                    <a:pt x="544334" y="2015252"/>
                  </a:lnTo>
                  <a:lnTo>
                    <a:pt x="562006" y="1942872"/>
                  </a:lnTo>
                  <a:cubicBezTo>
                    <a:pt x="675448" y="1356946"/>
                    <a:pt x="533646" y="731372"/>
                    <a:pt x="136598" y="244564"/>
                  </a:cubicBezTo>
                  <a:lnTo>
                    <a:pt x="0" y="93438"/>
                  </a:lnTo>
                  <a:lnTo>
                    <a:pt x="143069" y="101743"/>
                  </a:lnTo>
                  <a:lnTo>
                    <a:pt x="148975" y="0"/>
                  </a:lnTo>
                  <a:lnTo>
                    <a:pt x="271109" y="135124"/>
                  </a:lnTo>
                  <a:cubicBezTo>
                    <a:pt x="701486" y="662795"/>
                    <a:pt x="855191" y="1340880"/>
                    <a:pt x="732226" y="1975989"/>
                  </a:cubicBezTo>
                  <a:lnTo>
                    <a:pt x="715807" y="2043240"/>
                  </a:lnTo>
                  <a:lnTo>
                    <a:pt x="604593" y="2112297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40659ACA-1BBA-4BE7-8CE6-752D6CF7EBEC}"/>
              </a:ext>
            </a:extLst>
          </p:cNvPr>
          <p:cNvSpPr/>
          <p:nvPr/>
        </p:nvSpPr>
        <p:spPr>
          <a:xfrm rot="8100000">
            <a:off x="1265279" y="355641"/>
            <a:ext cx="5908588" cy="5908591"/>
          </a:xfrm>
          <a:custGeom>
            <a:avLst/>
            <a:gdLst>
              <a:gd name="connsiteX0" fmla="*/ 1682508 w 4478158"/>
              <a:gd name="connsiteY0" fmla="*/ 250772 h 4478160"/>
              <a:gd name="connsiteX1" fmla="*/ 1752498 w 4478158"/>
              <a:gd name="connsiteY1" fmla="*/ 133916 h 4478160"/>
              <a:gd name="connsiteX2" fmla="*/ 1659341 w 4478158"/>
              <a:gd name="connsiteY2" fmla="*/ 78120 h 4478160"/>
              <a:gd name="connsiteX3" fmla="*/ 1811428 w 4478158"/>
              <a:gd name="connsiteY3" fmla="*/ 40988 h 4478160"/>
              <a:gd name="connsiteX4" fmla="*/ 3652293 w 4478158"/>
              <a:gd name="connsiteY4" fmla="*/ 502105 h 4478160"/>
              <a:gd name="connsiteX5" fmla="*/ 3763804 w 4478158"/>
              <a:gd name="connsiteY5" fmla="*/ 602896 h 4478160"/>
              <a:gd name="connsiteX6" fmla="*/ 3822347 w 4478158"/>
              <a:gd name="connsiteY6" fmla="*/ 655811 h 4478160"/>
              <a:gd name="connsiteX7" fmla="*/ 3853919 w 4478158"/>
              <a:gd name="connsiteY7" fmla="*/ 690741 h 4478160"/>
              <a:gd name="connsiteX8" fmla="*/ 3848013 w 4478158"/>
              <a:gd name="connsiteY8" fmla="*/ 792483 h 4478160"/>
              <a:gd name="connsiteX9" fmla="*/ 3848013 w 4478158"/>
              <a:gd name="connsiteY9" fmla="*/ 792484 h 4478160"/>
              <a:gd name="connsiteX10" fmla="*/ 3853919 w 4478158"/>
              <a:gd name="connsiteY10" fmla="*/ 690741 h 4478160"/>
              <a:gd name="connsiteX11" fmla="*/ 3976054 w 4478158"/>
              <a:gd name="connsiteY11" fmla="*/ 825864 h 4478160"/>
              <a:gd name="connsiteX12" fmla="*/ 4437170 w 4478158"/>
              <a:gd name="connsiteY12" fmla="*/ 2666730 h 4478160"/>
              <a:gd name="connsiteX13" fmla="*/ 4420751 w 4478158"/>
              <a:gd name="connsiteY13" fmla="*/ 2733981 h 4478160"/>
              <a:gd name="connsiteX14" fmla="*/ 4309537 w 4478158"/>
              <a:gd name="connsiteY14" fmla="*/ 2803038 h 4478160"/>
              <a:gd name="connsiteX15" fmla="*/ 4249278 w 4478158"/>
              <a:gd name="connsiteY15" fmla="*/ 2705993 h 4478160"/>
              <a:gd name="connsiteX16" fmla="*/ 4266950 w 4478158"/>
              <a:gd name="connsiteY16" fmla="*/ 2633613 h 4478160"/>
              <a:gd name="connsiteX17" fmla="*/ 3841542 w 4478158"/>
              <a:gd name="connsiteY17" fmla="*/ 935304 h 4478160"/>
              <a:gd name="connsiteX18" fmla="*/ 3704945 w 4478158"/>
              <a:gd name="connsiteY18" fmla="*/ 784179 h 4478160"/>
              <a:gd name="connsiteX19" fmla="*/ 3704944 w 4478158"/>
              <a:gd name="connsiteY19" fmla="*/ 784179 h 4478160"/>
              <a:gd name="connsiteX20" fmla="*/ 3699739 w 4478158"/>
              <a:gd name="connsiteY20" fmla="*/ 778420 h 4478160"/>
              <a:gd name="connsiteX21" fmla="*/ 3602229 w 4478158"/>
              <a:gd name="connsiteY21" fmla="*/ 690284 h 4478160"/>
              <a:gd name="connsiteX22" fmla="*/ 3542854 w 4478158"/>
              <a:gd name="connsiteY22" fmla="*/ 636618 h 4478160"/>
              <a:gd name="connsiteX23" fmla="*/ 1844546 w 4478158"/>
              <a:gd name="connsiteY23" fmla="*/ 211210 h 4478160"/>
              <a:gd name="connsiteX24" fmla="*/ 39167 w 4478158"/>
              <a:gd name="connsiteY24" fmla="*/ 1824055 h 4478160"/>
              <a:gd name="connsiteX25" fmla="*/ 40988 w 4478158"/>
              <a:gd name="connsiteY25" fmla="*/ 1811428 h 4478160"/>
              <a:gd name="connsiteX26" fmla="*/ 655811 w 4478158"/>
              <a:gd name="connsiteY26" fmla="*/ 655811 h 4478160"/>
              <a:gd name="connsiteX27" fmla="*/ 1396512 w 4478158"/>
              <a:gd name="connsiteY27" fmla="*/ 163952 h 4478160"/>
              <a:gd name="connsiteX28" fmla="*/ 1536124 w 4478158"/>
              <a:gd name="connsiteY28" fmla="*/ 115118 h 4478160"/>
              <a:gd name="connsiteX29" fmla="*/ 1628348 w 4478158"/>
              <a:gd name="connsiteY29" fmla="*/ 170356 h 4478160"/>
              <a:gd name="connsiteX30" fmla="*/ 1555590 w 4478158"/>
              <a:gd name="connsiteY30" fmla="*/ 291831 h 4478160"/>
              <a:gd name="connsiteX31" fmla="*/ 1461762 w 4478158"/>
              <a:gd name="connsiteY31" fmla="*/ 324651 h 4478160"/>
              <a:gd name="connsiteX32" fmla="*/ 778421 w 4478158"/>
              <a:gd name="connsiteY32" fmla="*/ 778420 h 4478160"/>
              <a:gd name="connsiteX33" fmla="*/ 211210 w 4478158"/>
              <a:gd name="connsiteY33" fmla="*/ 1844547 h 4478160"/>
              <a:gd name="connsiteX34" fmla="*/ 209174 w 4478158"/>
              <a:gd name="connsiteY34" fmla="*/ 1858654 h 4478160"/>
              <a:gd name="connsiteX35" fmla="*/ 137211 w 4478158"/>
              <a:gd name="connsiteY35" fmla="*/ 1755594 h 4478160"/>
              <a:gd name="connsiteX36" fmla="*/ 782918 w 4478158"/>
              <a:gd name="connsiteY36" fmla="*/ 3937235 h 4478160"/>
              <a:gd name="connsiteX37" fmla="*/ 782918 w 4478158"/>
              <a:gd name="connsiteY37" fmla="*/ 3812109 h 4478160"/>
              <a:gd name="connsiteX38" fmla="*/ 902740 w 4478158"/>
              <a:gd name="connsiteY38" fmla="*/ 3812109 h 4478160"/>
              <a:gd name="connsiteX39" fmla="*/ 935306 w 4478158"/>
              <a:gd name="connsiteY39" fmla="*/ 3841544 h 4478160"/>
              <a:gd name="connsiteX40" fmla="*/ 2633614 w 4478158"/>
              <a:gd name="connsiteY40" fmla="*/ 4266952 h 4478160"/>
              <a:gd name="connsiteX41" fmla="*/ 2708498 w 4478158"/>
              <a:gd name="connsiteY41" fmla="*/ 4248668 h 4478160"/>
              <a:gd name="connsiteX42" fmla="*/ 2827208 w 4478158"/>
              <a:gd name="connsiteY42" fmla="*/ 4219684 h 4478160"/>
              <a:gd name="connsiteX43" fmla="*/ 2834453 w 4478158"/>
              <a:gd name="connsiteY43" fmla="*/ 4217151 h 4478160"/>
              <a:gd name="connsiteX44" fmla="*/ 3016398 w 4478158"/>
              <a:gd name="connsiteY44" fmla="*/ 4153510 h 4478160"/>
              <a:gd name="connsiteX45" fmla="*/ 3699739 w 4478158"/>
              <a:gd name="connsiteY45" fmla="*/ 3699741 h 4478160"/>
              <a:gd name="connsiteX46" fmla="*/ 4219683 w 4478158"/>
              <a:gd name="connsiteY46" fmla="*/ 2827210 h 4478160"/>
              <a:gd name="connsiteX47" fmla="*/ 4220115 w 4478158"/>
              <a:gd name="connsiteY47" fmla="*/ 2825438 h 4478160"/>
              <a:gd name="connsiteX48" fmla="*/ 4285103 w 4478158"/>
              <a:gd name="connsiteY48" fmla="*/ 2930098 h 4478160"/>
              <a:gd name="connsiteX49" fmla="*/ 4388551 w 4478158"/>
              <a:gd name="connsiteY49" fmla="*/ 2865864 h 4478160"/>
              <a:gd name="connsiteX50" fmla="*/ 4385936 w 4478158"/>
              <a:gd name="connsiteY50" fmla="*/ 2876577 h 4478160"/>
              <a:gd name="connsiteX51" fmla="*/ 3822347 w 4478158"/>
              <a:gd name="connsiteY51" fmla="*/ 3822349 h 4478160"/>
              <a:gd name="connsiteX52" fmla="*/ 3081647 w 4478158"/>
              <a:gd name="connsiteY52" fmla="*/ 4314208 h 4478160"/>
              <a:gd name="connsiteX53" fmla="*/ 2881320 w 4478158"/>
              <a:gd name="connsiteY53" fmla="*/ 4384278 h 4478160"/>
              <a:gd name="connsiteX54" fmla="*/ 2876575 w 4478158"/>
              <a:gd name="connsiteY54" fmla="*/ 4385937 h 4478160"/>
              <a:gd name="connsiteX55" fmla="*/ 2755884 w 4478158"/>
              <a:gd name="connsiteY55" fmla="*/ 4415405 h 4478160"/>
              <a:gd name="connsiteX56" fmla="*/ 2666730 w 4478158"/>
              <a:gd name="connsiteY56" fmla="*/ 4437172 h 4478160"/>
              <a:gd name="connsiteX57" fmla="*/ 825865 w 4478158"/>
              <a:gd name="connsiteY57" fmla="*/ 3976055 h 4478160"/>
              <a:gd name="connsiteX58" fmla="*/ 655810 w 4478158"/>
              <a:gd name="connsiteY58" fmla="*/ 3822348 h 4478160"/>
              <a:gd name="connsiteX59" fmla="*/ 10247 w 4478158"/>
              <a:gd name="connsiteY59" fmla="*/ 2024458 h 4478160"/>
              <a:gd name="connsiteX60" fmla="*/ 20560 w 4478158"/>
              <a:gd name="connsiteY60" fmla="*/ 1952981 h 4478160"/>
              <a:gd name="connsiteX61" fmla="*/ 20561 w 4478158"/>
              <a:gd name="connsiteY61" fmla="*/ 1952980 h 4478160"/>
              <a:gd name="connsiteX62" fmla="*/ 39166 w 4478158"/>
              <a:gd name="connsiteY62" fmla="*/ 1824056 h 4478160"/>
              <a:gd name="connsiteX63" fmla="*/ 137211 w 4478158"/>
              <a:gd name="connsiteY63" fmla="*/ 1755594 h 4478160"/>
              <a:gd name="connsiteX64" fmla="*/ 209174 w 4478158"/>
              <a:gd name="connsiteY64" fmla="*/ 1858654 h 4478160"/>
              <a:gd name="connsiteX65" fmla="*/ 190837 w 4478158"/>
              <a:gd name="connsiteY65" fmla="*/ 1985725 h 4478160"/>
              <a:gd name="connsiteX66" fmla="*/ 182848 w 4478158"/>
              <a:gd name="connsiteY66" fmla="*/ 2041079 h 4478160"/>
              <a:gd name="connsiteX67" fmla="*/ 778420 w 4478158"/>
              <a:gd name="connsiteY67" fmla="*/ 3699740 h 4478160"/>
              <a:gd name="connsiteX68" fmla="*/ 805619 w 4478158"/>
              <a:gd name="connsiteY68" fmla="*/ 3724324 h 4478160"/>
              <a:gd name="connsiteX69" fmla="*/ 687863 w 4478158"/>
              <a:gd name="connsiteY69" fmla="*/ 3724324 h 4478160"/>
              <a:gd name="connsiteX70" fmla="*/ 687863 w 4478158"/>
              <a:gd name="connsiteY70" fmla="*/ 3851319 h 447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478158" h="4478160">
                <a:moveTo>
                  <a:pt x="1682508" y="250772"/>
                </a:moveTo>
                <a:lnTo>
                  <a:pt x="1752498" y="133916"/>
                </a:lnTo>
                <a:lnTo>
                  <a:pt x="1659341" y="78120"/>
                </a:lnTo>
                <a:lnTo>
                  <a:pt x="1811428" y="40988"/>
                </a:lnTo>
                <a:cubicBezTo>
                  <a:pt x="2446537" y="-81977"/>
                  <a:pt x="3124622" y="71729"/>
                  <a:pt x="3652293" y="502105"/>
                </a:cubicBezTo>
                <a:lnTo>
                  <a:pt x="3763804" y="602896"/>
                </a:lnTo>
                <a:lnTo>
                  <a:pt x="3822347" y="655811"/>
                </a:lnTo>
                <a:lnTo>
                  <a:pt x="3853919" y="690741"/>
                </a:lnTo>
                <a:lnTo>
                  <a:pt x="3848013" y="792483"/>
                </a:lnTo>
                <a:lnTo>
                  <a:pt x="3848013" y="792484"/>
                </a:lnTo>
                <a:lnTo>
                  <a:pt x="3853919" y="690741"/>
                </a:lnTo>
                <a:lnTo>
                  <a:pt x="3976054" y="825864"/>
                </a:lnTo>
                <a:cubicBezTo>
                  <a:pt x="4406430" y="1353535"/>
                  <a:pt x="4560135" y="2031620"/>
                  <a:pt x="4437170" y="2666730"/>
                </a:cubicBezTo>
                <a:lnTo>
                  <a:pt x="4420751" y="2733981"/>
                </a:lnTo>
                <a:lnTo>
                  <a:pt x="4309537" y="2803038"/>
                </a:lnTo>
                <a:lnTo>
                  <a:pt x="4249278" y="2705993"/>
                </a:lnTo>
                <a:lnTo>
                  <a:pt x="4266950" y="2633613"/>
                </a:lnTo>
                <a:cubicBezTo>
                  <a:pt x="4380392" y="2047687"/>
                  <a:pt x="4238590" y="1422112"/>
                  <a:pt x="3841542" y="935304"/>
                </a:cubicBezTo>
                <a:lnTo>
                  <a:pt x="3704945" y="784179"/>
                </a:lnTo>
                <a:lnTo>
                  <a:pt x="3704944" y="784179"/>
                </a:lnTo>
                <a:lnTo>
                  <a:pt x="3699739" y="778420"/>
                </a:lnTo>
                <a:lnTo>
                  <a:pt x="3602229" y="690284"/>
                </a:lnTo>
                <a:lnTo>
                  <a:pt x="3542854" y="636618"/>
                </a:lnTo>
                <a:cubicBezTo>
                  <a:pt x="3056046" y="239570"/>
                  <a:pt x="2430472" y="97767"/>
                  <a:pt x="1844546" y="211210"/>
                </a:cubicBezTo>
                <a:close/>
                <a:moveTo>
                  <a:pt x="39167" y="1824055"/>
                </a:moveTo>
                <a:lnTo>
                  <a:pt x="40988" y="1811428"/>
                </a:lnTo>
                <a:cubicBezTo>
                  <a:pt x="122964" y="1388022"/>
                  <a:pt x="327906" y="983716"/>
                  <a:pt x="655811" y="655811"/>
                </a:cubicBezTo>
                <a:cubicBezTo>
                  <a:pt x="874415" y="437207"/>
                  <a:pt x="1126975" y="273253"/>
                  <a:pt x="1396512" y="163952"/>
                </a:cubicBezTo>
                <a:lnTo>
                  <a:pt x="1536124" y="115118"/>
                </a:lnTo>
                <a:lnTo>
                  <a:pt x="1628348" y="170356"/>
                </a:lnTo>
                <a:lnTo>
                  <a:pt x="1555590" y="291831"/>
                </a:lnTo>
                <a:lnTo>
                  <a:pt x="1461762" y="324651"/>
                </a:lnTo>
                <a:cubicBezTo>
                  <a:pt x="1213097" y="425489"/>
                  <a:pt x="980096" y="576745"/>
                  <a:pt x="778421" y="778420"/>
                </a:cubicBezTo>
                <a:cubicBezTo>
                  <a:pt x="475908" y="1080933"/>
                  <a:pt x="286838" y="1453928"/>
                  <a:pt x="211210" y="1844547"/>
                </a:cubicBezTo>
                <a:lnTo>
                  <a:pt x="209174" y="1858654"/>
                </a:lnTo>
                <a:lnTo>
                  <a:pt x="137211" y="1755594"/>
                </a:lnTo>
                <a:close/>
                <a:moveTo>
                  <a:pt x="782918" y="3937235"/>
                </a:moveTo>
                <a:lnTo>
                  <a:pt x="782918" y="3812109"/>
                </a:lnTo>
                <a:lnTo>
                  <a:pt x="902740" y="3812109"/>
                </a:lnTo>
                <a:lnTo>
                  <a:pt x="935306" y="3841544"/>
                </a:lnTo>
                <a:cubicBezTo>
                  <a:pt x="1422114" y="4238590"/>
                  <a:pt x="2047687" y="4380394"/>
                  <a:pt x="2633614" y="4266952"/>
                </a:cubicBezTo>
                <a:lnTo>
                  <a:pt x="2708498" y="4248668"/>
                </a:lnTo>
                <a:lnTo>
                  <a:pt x="2827208" y="4219684"/>
                </a:lnTo>
                <a:lnTo>
                  <a:pt x="2834453" y="4217151"/>
                </a:lnTo>
                <a:lnTo>
                  <a:pt x="3016398" y="4153510"/>
                </a:lnTo>
                <a:cubicBezTo>
                  <a:pt x="3265063" y="4052672"/>
                  <a:pt x="3498064" y="3901416"/>
                  <a:pt x="3699739" y="3699741"/>
                </a:cubicBezTo>
                <a:cubicBezTo>
                  <a:pt x="3951833" y="3447647"/>
                  <a:pt x="4125148" y="3146606"/>
                  <a:pt x="4219683" y="2827210"/>
                </a:cubicBezTo>
                <a:lnTo>
                  <a:pt x="4220115" y="2825438"/>
                </a:lnTo>
                <a:lnTo>
                  <a:pt x="4285103" y="2930098"/>
                </a:lnTo>
                <a:lnTo>
                  <a:pt x="4388551" y="2865864"/>
                </a:lnTo>
                <a:lnTo>
                  <a:pt x="4385936" y="2876577"/>
                </a:lnTo>
                <a:cubicBezTo>
                  <a:pt x="4283465" y="3222784"/>
                  <a:pt x="4095602" y="3549094"/>
                  <a:pt x="3822347" y="3822349"/>
                </a:cubicBezTo>
                <a:cubicBezTo>
                  <a:pt x="3603744" y="4040953"/>
                  <a:pt x="3351184" y="4204906"/>
                  <a:pt x="3081647" y="4314208"/>
                </a:cubicBezTo>
                <a:lnTo>
                  <a:pt x="2881320" y="4384278"/>
                </a:lnTo>
                <a:lnTo>
                  <a:pt x="2876575" y="4385937"/>
                </a:lnTo>
                <a:lnTo>
                  <a:pt x="2755884" y="4415405"/>
                </a:lnTo>
                <a:lnTo>
                  <a:pt x="2666730" y="4437172"/>
                </a:lnTo>
                <a:cubicBezTo>
                  <a:pt x="2031621" y="4560137"/>
                  <a:pt x="1353537" y="4406430"/>
                  <a:pt x="825865" y="3976055"/>
                </a:cubicBezTo>
                <a:close/>
                <a:moveTo>
                  <a:pt x="655810" y="3822348"/>
                </a:moveTo>
                <a:cubicBezTo>
                  <a:pt x="163953" y="3330490"/>
                  <a:pt x="-51237" y="2666730"/>
                  <a:pt x="10247" y="2024458"/>
                </a:cubicBezTo>
                <a:lnTo>
                  <a:pt x="20560" y="1952981"/>
                </a:lnTo>
                <a:lnTo>
                  <a:pt x="20561" y="1952980"/>
                </a:lnTo>
                <a:lnTo>
                  <a:pt x="39166" y="1824056"/>
                </a:lnTo>
                <a:lnTo>
                  <a:pt x="137211" y="1755594"/>
                </a:lnTo>
                <a:lnTo>
                  <a:pt x="209174" y="1858654"/>
                </a:lnTo>
                <a:lnTo>
                  <a:pt x="190837" y="1985725"/>
                </a:lnTo>
                <a:lnTo>
                  <a:pt x="182848" y="2041079"/>
                </a:lnTo>
                <a:cubicBezTo>
                  <a:pt x="126127" y="2633613"/>
                  <a:pt x="324652" y="3245971"/>
                  <a:pt x="778420" y="3699740"/>
                </a:cubicBezTo>
                <a:lnTo>
                  <a:pt x="805619" y="3724324"/>
                </a:lnTo>
                <a:lnTo>
                  <a:pt x="687863" y="3724324"/>
                </a:lnTo>
                <a:lnTo>
                  <a:pt x="687863" y="3851319"/>
                </a:lnTo>
                <a:close/>
              </a:path>
            </a:pathLst>
          </a:custGeom>
          <a:solidFill>
            <a:schemeClr val="bg1">
              <a:lumMod val="7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1B6C43-A200-4158-99F3-90B1BBDEC2D9}"/>
              </a:ext>
            </a:extLst>
          </p:cNvPr>
          <p:cNvSpPr txBox="1"/>
          <p:nvPr/>
        </p:nvSpPr>
        <p:spPr>
          <a:xfrm rot="3101169">
            <a:off x="5746252" y="1304503"/>
            <a:ext cx="1481303" cy="369332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CA" dirty="0"/>
              <a:t>UNDERSTAND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38B9824-2B56-40C3-A86F-36F9996F5ED8}"/>
              </a:ext>
            </a:extLst>
          </p:cNvPr>
          <p:cNvSpPr txBox="1"/>
          <p:nvPr/>
        </p:nvSpPr>
        <p:spPr>
          <a:xfrm>
            <a:off x="3545596" y="6123583"/>
            <a:ext cx="1481303" cy="369332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938077"/>
              </a:avLst>
            </a:prstTxWarp>
            <a:spAutoFit/>
          </a:bodyPr>
          <a:lstStyle/>
          <a:p>
            <a:pPr algn="ctr"/>
            <a:r>
              <a:rPr lang="en-CA" dirty="0"/>
              <a:t>EXPLORE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23C2F4F-480F-4D85-91F5-596D114FA5CB}"/>
              </a:ext>
            </a:extLst>
          </p:cNvPr>
          <p:cNvSpPr txBox="1"/>
          <p:nvPr/>
        </p:nvSpPr>
        <p:spPr>
          <a:xfrm rot="18074945">
            <a:off x="1002411" y="1605388"/>
            <a:ext cx="1481303" cy="369332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CA" dirty="0"/>
              <a:t>MATERIALIZE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7DE21A-CF59-4DE4-839C-C2A3433D3B72}"/>
              </a:ext>
            </a:extLst>
          </p:cNvPr>
          <p:cNvGrpSpPr/>
          <p:nvPr/>
        </p:nvGrpSpPr>
        <p:grpSpPr>
          <a:xfrm>
            <a:off x="4514418" y="598134"/>
            <a:ext cx="690162" cy="690162"/>
            <a:chOff x="4514418" y="598134"/>
            <a:chExt cx="690162" cy="69016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22BAA06-8960-48AF-96A5-D9094147AE9F}"/>
                </a:ext>
              </a:extLst>
            </p:cNvPr>
            <p:cNvGrpSpPr/>
            <p:nvPr/>
          </p:nvGrpSpPr>
          <p:grpSpPr>
            <a:xfrm>
              <a:off x="4514418" y="598134"/>
              <a:ext cx="690162" cy="690162"/>
              <a:chOff x="6989114" y="876300"/>
              <a:chExt cx="1257300" cy="1257300"/>
            </a:xfrm>
          </p:grpSpPr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611AE989-14DD-4A6F-8A25-60F792028DAC}"/>
                  </a:ext>
                </a:extLst>
              </p:cNvPr>
              <p:cNvSpPr/>
              <p:nvPr/>
            </p:nvSpPr>
            <p:spPr>
              <a:xfrm>
                <a:off x="6989114" y="876300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152" name="Chord 151">
                <a:extLst>
                  <a:ext uri="{FF2B5EF4-FFF2-40B4-BE49-F238E27FC236}">
                    <a16:creationId xmlns:a16="http://schemas.microsoft.com/office/drawing/2014/main" id="{5EB603AD-E3E8-4808-9C51-62A723FB5A32}"/>
                  </a:ext>
                </a:extLst>
              </p:cNvPr>
              <p:cNvSpPr/>
              <p:nvPr/>
            </p:nvSpPr>
            <p:spPr>
              <a:xfrm rot="17507038">
                <a:off x="7063406" y="950592"/>
                <a:ext cx="1108714" cy="1108714"/>
              </a:xfrm>
              <a:prstGeom prst="chord">
                <a:avLst/>
              </a:prstGeom>
              <a:solidFill>
                <a:srgbClr val="F2C811"/>
              </a:solidFill>
              <a:ln>
                <a:noFill/>
              </a:ln>
              <a:effectLst>
                <a:innerShdw blurRad="101600" dist="25400" dir="19800000">
                  <a:srgbClr val="E57C09">
                    <a:alpha val="49804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6D3FC5D-A516-434A-ADEA-D8708C45C6F4}"/>
                </a:ext>
              </a:extLst>
            </p:cNvPr>
            <p:cNvSpPr txBox="1"/>
            <p:nvPr/>
          </p:nvSpPr>
          <p:spPr>
            <a:xfrm>
              <a:off x="4674686" y="744334"/>
              <a:ext cx="3577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1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DACAB1D-D648-4267-94D0-85B77EFCAABC}"/>
              </a:ext>
            </a:extLst>
          </p:cNvPr>
          <p:cNvGrpSpPr/>
          <p:nvPr/>
        </p:nvGrpSpPr>
        <p:grpSpPr>
          <a:xfrm>
            <a:off x="5430068" y="1004890"/>
            <a:ext cx="690162" cy="690162"/>
            <a:chOff x="4514418" y="598134"/>
            <a:chExt cx="690162" cy="690162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D91FC295-E717-48B4-B65C-8854208404BB}"/>
                </a:ext>
              </a:extLst>
            </p:cNvPr>
            <p:cNvGrpSpPr/>
            <p:nvPr/>
          </p:nvGrpSpPr>
          <p:grpSpPr>
            <a:xfrm>
              <a:off x="4514418" y="598134"/>
              <a:ext cx="690162" cy="690162"/>
              <a:chOff x="6989114" y="876300"/>
              <a:chExt cx="1257300" cy="12573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29B7C50A-8BA2-4D5D-B720-2DC2CD4D5651}"/>
                  </a:ext>
                </a:extLst>
              </p:cNvPr>
              <p:cNvSpPr/>
              <p:nvPr/>
            </p:nvSpPr>
            <p:spPr>
              <a:xfrm>
                <a:off x="6989114" y="876300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158" name="Chord 157">
                <a:extLst>
                  <a:ext uri="{FF2B5EF4-FFF2-40B4-BE49-F238E27FC236}">
                    <a16:creationId xmlns:a16="http://schemas.microsoft.com/office/drawing/2014/main" id="{62FD22F1-D802-44FD-A78D-BE5E6D516B6D}"/>
                  </a:ext>
                </a:extLst>
              </p:cNvPr>
              <p:cNvSpPr/>
              <p:nvPr/>
            </p:nvSpPr>
            <p:spPr>
              <a:xfrm rot="17507038">
                <a:off x="7063406" y="950592"/>
                <a:ext cx="1108714" cy="1108714"/>
              </a:xfrm>
              <a:prstGeom prst="chord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101600" dist="25400" dir="19800000">
                  <a:schemeClr val="accent1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142EB11-AB19-4A40-9187-289F182C6F28}"/>
                </a:ext>
              </a:extLst>
            </p:cNvPr>
            <p:cNvSpPr txBox="1"/>
            <p:nvPr/>
          </p:nvSpPr>
          <p:spPr>
            <a:xfrm>
              <a:off x="4653847" y="744334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2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F7A4FAE-2ABB-4E07-BB93-3DBEFB654B4C}"/>
              </a:ext>
            </a:extLst>
          </p:cNvPr>
          <p:cNvGrpSpPr/>
          <p:nvPr/>
        </p:nvGrpSpPr>
        <p:grpSpPr>
          <a:xfrm>
            <a:off x="7889681" y="3462025"/>
            <a:ext cx="690162" cy="690162"/>
            <a:chOff x="4514418" y="598134"/>
            <a:chExt cx="690162" cy="690162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AA098CB5-18F6-4878-A3C8-7CC0E1444EDB}"/>
                </a:ext>
              </a:extLst>
            </p:cNvPr>
            <p:cNvGrpSpPr/>
            <p:nvPr/>
          </p:nvGrpSpPr>
          <p:grpSpPr>
            <a:xfrm>
              <a:off x="4514418" y="598134"/>
              <a:ext cx="690162" cy="690162"/>
              <a:chOff x="6989114" y="876300"/>
              <a:chExt cx="1257300" cy="1257300"/>
            </a:xfrm>
          </p:grpSpPr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972321F7-CE65-483C-91E9-50BA8383DC63}"/>
                  </a:ext>
                </a:extLst>
              </p:cNvPr>
              <p:cNvSpPr/>
              <p:nvPr/>
            </p:nvSpPr>
            <p:spPr>
              <a:xfrm>
                <a:off x="6989114" y="876300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184" name="Chord 183">
                <a:extLst>
                  <a:ext uri="{FF2B5EF4-FFF2-40B4-BE49-F238E27FC236}">
                    <a16:creationId xmlns:a16="http://schemas.microsoft.com/office/drawing/2014/main" id="{72D26891-0F48-4293-8744-15F1913D0B9F}"/>
                  </a:ext>
                </a:extLst>
              </p:cNvPr>
              <p:cNvSpPr/>
              <p:nvPr/>
            </p:nvSpPr>
            <p:spPr>
              <a:xfrm rot="17507038">
                <a:off x="7063406" y="950592"/>
                <a:ext cx="1108714" cy="1108714"/>
              </a:xfrm>
              <a:prstGeom prst="chord">
                <a:avLst/>
              </a:prstGeom>
              <a:solidFill>
                <a:srgbClr val="F2C811"/>
              </a:solidFill>
              <a:ln>
                <a:noFill/>
              </a:ln>
              <a:effectLst>
                <a:innerShdw blurRad="101600" dist="25400" dir="19800000">
                  <a:srgbClr val="E57C09">
                    <a:alpha val="49804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1618E667-54F2-44C6-8C57-C96005DA3CBB}"/>
                </a:ext>
              </a:extLst>
            </p:cNvPr>
            <p:cNvSpPr txBox="1"/>
            <p:nvPr/>
          </p:nvSpPr>
          <p:spPr>
            <a:xfrm>
              <a:off x="4674686" y="744334"/>
              <a:ext cx="3577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1</a:t>
              </a:r>
            </a:p>
          </p:txBody>
        </p:sp>
      </p:grp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C65E97F2-894D-4E61-AA50-AD6AEBC1441C}"/>
              </a:ext>
            </a:extLst>
          </p:cNvPr>
          <p:cNvSpPr/>
          <p:nvPr/>
        </p:nvSpPr>
        <p:spPr>
          <a:xfrm>
            <a:off x="8687411" y="3604493"/>
            <a:ext cx="2867022" cy="396989"/>
          </a:xfrm>
          <a:prstGeom prst="roundRect">
            <a:avLst>
              <a:gd name="adj" fmla="val 50000"/>
            </a:avLst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Who is/are your Audience?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714EFD7-FBB4-46B3-9FBD-402A005A38F5}"/>
              </a:ext>
            </a:extLst>
          </p:cNvPr>
          <p:cNvGrpSpPr/>
          <p:nvPr/>
        </p:nvGrpSpPr>
        <p:grpSpPr>
          <a:xfrm>
            <a:off x="7889681" y="4348805"/>
            <a:ext cx="690162" cy="690162"/>
            <a:chOff x="4514418" y="598134"/>
            <a:chExt cx="690162" cy="690162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EF5627EB-893E-49BA-96C7-4E7D376F0B54}"/>
                </a:ext>
              </a:extLst>
            </p:cNvPr>
            <p:cNvGrpSpPr/>
            <p:nvPr/>
          </p:nvGrpSpPr>
          <p:grpSpPr>
            <a:xfrm>
              <a:off x="4514418" y="598134"/>
              <a:ext cx="690162" cy="690162"/>
              <a:chOff x="6989114" y="876300"/>
              <a:chExt cx="1257300" cy="1257300"/>
            </a:xfrm>
          </p:grpSpPr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5514E54C-2077-4B9C-9634-C31A574F1D8B}"/>
                  </a:ext>
                </a:extLst>
              </p:cNvPr>
              <p:cNvSpPr/>
              <p:nvPr/>
            </p:nvSpPr>
            <p:spPr>
              <a:xfrm>
                <a:off x="6989114" y="876300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190" name="Chord 189">
                <a:extLst>
                  <a:ext uri="{FF2B5EF4-FFF2-40B4-BE49-F238E27FC236}">
                    <a16:creationId xmlns:a16="http://schemas.microsoft.com/office/drawing/2014/main" id="{3AA2702E-4CBE-4CAF-AB96-22234BDB7F48}"/>
                  </a:ext>
                </a:extLst>
              </p:cNvPr>
              <p:cNvSpPr/>
              <p:nvPr/>
            </p:nvSpPr>
            <p:spPr>
              <a:xfrm rot="17507038">
                <a:off x="7063406" y="950592"/>
                <a:ext cx="1108714" cy="1108714"/>
              </a:xfrm>
              <a:prstGeom prst="chord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101600" dist="25400" dir="19800000">
                  <a:schemeClr val="accent1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FD0F7D8C-EF02-4A6F-8831-8B5A74D01548}"/>
                </a:ext>
              </a:extLst>
            </p:cNvPr>
            <p:cNvSpPr txBox="1"/>
            <p:nvPr/>
          </p:nvSpPr>
          <p:spPr>
            <a:xfrm>
              <a:off x="4653847" y="744334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2</a:t>
              </a:r>
            </a:p>
          </p:txBody>
        </p:sp>
      </p:grp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F6737440-7E09-4907-93EC-C3CC1EBC2452}"/>
              </a:ext>
            </a:extLst>
          </p:cNvPr>
          <p:cNvSpPr/>
          <p:nvPr/>
        </p:nvSpPr>
        <p:spPr>
          <a:xfrm>
            <a:off x="8691633" y="4388441"/>
            <a:ext cx="2867022" cy="599677"/>
          </a:xfrm>
          <a:prstGeom prst="roundRect">
            <a:avLst>
              <a:gd name="adj" fmla="val 50000"/>
            </a:avLst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What are the </a:t>
            </a:r>
            <a:r>
              <a:rPr lang="en-CA" dirty="0">
                <a:solidFill>
                  <a:schemeClr val="bg1"/>
                </a:solidFill>
              </a:rPr>
              <a:t>problems</a:t>
            </a:r>
            <a:r>
              <a:rPr lang="en-CA" dirty="0"/>
              <a:t> to solve?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EC0DFF8-8992-4976-81C0-5D690EF86642}"/>
              </a:ext>
            </a:extLst>
          </p:cNvPr>
          <p:cNvGrpSpPr/>
          <p:nvPr/>
        </p:nvGrpSpPr>
        <p:grpSpPr>
          <a:xfrm>
            <a:off x="7746791" y="529750"/>
            <a:ext cx="3807641" cy="2554381"/>
            <a:chOff x="665628" y="2493869"/>
            <a:chExt cx="2572872" cy="2554381"/>
          </a:xfrm>
        </p:grpSpPr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BD2443E8-7532-4E99-8347-14BA6739A89C}"/>
                </a:ext>
              </a:extLst>
            </p:cNvPr>
            <p:cNvSpPr/>
            <p:nvPr/>
          </p:nvSpPr>
          <p:spPr>
            <a:xfrm>
              <a:off x="665629" y="2493869"/>
              <a:ext cx="2572871" cy="2554381"/>
            </a:xfrm>
            <a:prstGeom prst="roundRect">
              <a:avLst>
                <a:gd name="adj" fmla="val 4745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086DEA2A-5534-4DCE-B50A-5A29DB1634CE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chemeClr val="tx1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0155F319-16A5-4198-B4A8-BC6D9EAAC093}"/>
                </a:ext>
              </a:extLst>
            </p:cNvPr>
            <p:cNvSpPr/>
            <p:nvPr/>
          </p:nvSpPr>
          <p:spPr>
            <a:xfrm>
              <a:off x="665628" y="2680446"/>
              <a:ext cx="2572871" cy="194870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EMPATHIZE 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Conduct research to develop an understanding of your users</a:t>
              </a:r>
              <a:endParaRPr lang="en-CA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142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1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2448F0F-750E-454F-8370-1E41DF6BCCB6}"/>
              </a:ext>
            </a:extLst>
          </p:cNvPr>
          <p:cNvSpPr/>
          <p:nvPr/>
        </p:nvSpPr>
        <p:spPr>
          <a:xfrm>
            <a:off x="1528762" y="619125"/>
            <a:ext cx="5381625" cy="5381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BE93587-7EBF-453A-9E42-A743C659B286}"/>
              </a:ext>
            </a:extLst>
          </p:cNvPr>
          <p:cNvSpPr/>
          <p:nvPr/>
        </p:nvSpPr>
        <p:spPr>
          <a:xfrm rot="16200000">
            <a:off x="5238753" y="-2667003"/>
            <a:ext cx="1714496" cy="12192004"/>
          </a:xfrm>
          <a:prstGeom prst="rect">
            <a:avLst/>
          </a:prstGeom>
          <a:solidFill>
            <a:srgbClr val="EAEAEA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6"/>
            <a:r>
              <a:rPr lang="en-US" sz="24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POWER BI REPORT</a:t>
            </a:r>
          </a:p>
          <a:p>
            <a:pPr lvl="7"/>
            <a:r>
              <a:rPr lang="en-US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Design Thought Process</a:t>
            </a: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CA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9C37C3-6240-473A-8CE2-B15C7C5A878C}"/>
              </a:ext>
            </a:extLst>
          </p:cNvPr>
          <p:cNvGrpSpPr/>
          <p:nvPr/>
        </p:nvGrpSpPr>
        <p:grpSpPr>
          <a:xfrm>
            <a:off x="1008395" y="101074"/>
            <a:ext cx="6365205" cy="6417724"/>
            <a:chOff x="3326931" y="650008"/>
            <a:chExt cx="5396156" cy="5440679"/>
          </a:xfrm>
        </p:grpSpPr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FB85140-7A29-46BE-85AC-ED00E605A6AB}"/>
                </a:ext>
              </a:extLst>
            </p:cNvPr>
            <p:cNvSpPr/>
            <p:nvPr/>
          </p:nvSpPr>
          <p:spPr>
            <a:xfrm rot="8100000">
              <a:off x="6500581" y="650008"/>
              <a:ext cx="805620" cy="1967534"/>
            </a:xfrm>
            <a:custGeom>
              <a:avLst/>
              <a:gdLst>
                <a:gd name="connsiteX0" fmla="*/ 655812 w 805620"/>
                <a:gd name="connsiteY0" fmla="*/ 1938563 h 1967534"/>
                <a:gd name="connsiteX1" fmla="*/ 10248 w 805620"/>
                <a:gd name="connsiteY1" fmla="*/ 140673 h 1967534"/>
                <a:gd name="connsiteX2" fmla="*/ 20562 w 805620"/>
                <a:gd name="connsiteY2" fmla="*/ 69196 h 1967534"/>
                <a:gd name="connsiteX3" fmla="*/ 119657 w 805620"/>
                <a:gd name="connsiteY3" fmla="*/ 0 h 1967534"/>
                <a:gd name="connsiteX4" fmla="*/ 190838 w 805620"/>
                <a:gd name="connsiteY4" fmla="*/ 101940 h 1967534"/>
                <a:gd name="connsiteX5" fmla="*/ 182850 w 805620"/>
                <a:gd name="connsiteY5" fmla="*/ 157294 h 1967534"/>
                <a:gd name="connsiteX6" fmla="*/ 778422 w 805620"/>
                <a:gd name="connsiteY6" fmla="*/ 1815955 h 1967534"/>
                <a:gd name="connsiteX7" fmla="*/ 805620 w 805620"/>
                <a:gd name="connsiteY7" fmla="*/ 1840539 h 1967534"/>
                <a:gd name="connsiteX8" fmla="*/ 687865 w 805620"/>
                <a:gd name="connsiteY8" fmla="*/ 1840539 h 1967534"/>
                <a:gd name="connsiteX9" fmla="*/ 687865 w 805620"/>
                <a:gd name="connsiteY9" fmla="*/ 1967534 h 1967534"/>
                <a:gd name="connsiteX10" fmla="*/ 655812 w 805620"/>
                <a:gd name="connsiteY10" fmla="*/ 1938563 h 1967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5620" h="1967534">
                  <a:moveTo>
                    <a:pt x="655812" y="1938563"/>
                  </a:moveTo>
                  <a:cubicBezTo>
                    <a:pt x="163954" y="1446705"/>
                    <a:pt x="-51235" y="782945"/>
                    <a:pt x="10248" y="140673"/>
                  </a:cubicBezTo>
                  <a:lnTo>
                    <a:pt x="20562" y="69196"/>
                  </a:lnTo>
                  <a:lnTo>
                    <a:pt x="119657" y="0"/>
                  </a:lnTo>
                  <a:lnTo>
                    <a:pt x="190838" y="101940"/>
                  </a:lnTo>
                  <a:lnTo>
                    <a:pt x="182850" y="157294"/>
                  </a:lnTo>
                  <a:cubicBezTo>
                    <a:pt x="126129" y="749828"/>
                    <a:pt x="324653" y="1362186"/>
                    <a:pt x="778422" y="1815955"/>
                  </a:cubicBezTo>
                  <a:lnTo>
                    <a:pt x="805620" y="1840539"/>
                  </a:lnTo>
                  <a:lnTo>
                    <a:pt x="687865" y="1840539"/>
                  </a:lnTo>
                  <a:lnTo>
                    <a:pt x="687865" y="1967534"/>
                  </a:lnTo>
                  <a:lnTo>
                    <a:pt x="655812" y="1938563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0DEF844-FB00-4656-89EF-969AEE368375}"/>
                </a:ext>
              </a:extLst>
            </p:cNvPr>
            <p:cNvSpPr/>
            <p:nvPr/>
          </p:nvSpPr>
          <p:spPr>
            <a:xfrm rot="8100000">
              <a:off x="4047195" y="1363690"/>
              <a:ext cx="1972966" cy="666051"/>
            </a:xfrm>
            <a:custGeom>
              <a:avLst/>
              <a:gdLst>
                <a:gd name="connsiteX0" fmla="*/ 0 w 1972966"/>
                <a:gd name="connsiteY0" fmla="*/ 125127 h 666051"/>
                <a:gd name="connsiteX1" fmla="*/ 0 w 1972966"/>
                <a:gd name="connsiteY1" fmla="*/ 0 h 666051"/>
                <a:gd name="connsiteX2" fmla="*/ 119822 w 1972966"/>
                <a:gd name="connsiteY2" fmla="*/ 0 h 666051"/>
                <a:gd name="connsiteX3" fmla="*/ 152388 w 1972966"/>
                <a:gd name="connsiteY3" fmla="*/ 29435 h 666051"/>
                <a:gd name="connsiteX4" fmla="*/ 1850696 w 1972966"/>
                <a:gd name="connsiteY4" fmla="*/ 454843 h 666051"/>
                <a:gd name="connsiteX5" fmla="*/ 1925581 w 1972966"/>
                <a:gd name="connsiteY5" fmla="*/ 436559 h 666051"/>
                <a:gd name="connsiteX6" fmla="*/ 1863309 w 1972966"/>
                <a:gd name="connsiteY6" fmla="*/ 530959 h 666051"/>
                <a:gd name="connsiteX7" fmla="*/ 1972966 w 1972966"/>
                <a:gd name="connsiteY7" fmla="*/ 603296 h 666051"/>
                <a:gd name="connsiteX8" fmla="*/ 1883812 w 1972966"/>
                <a:gd name="connsiteY8" fmla="*/ 625063 h 666051"/>
                <a:gd name="connsiteX9" fmla="*/ 42947 w 1972966"/>
                <a:gd name="connsiteY9" fmla="*/ 163946 h 666051"/>
                <a:gd name="connsiteX10" fmla="*/ 0 w 1972966"/>
                <a:gd name="connsiteY10" fmla="*/ 125127 h 66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72966" h="666051">
                  <a:moveTo>
                    <a:pt x="0" y="125127"/>
                  </a:moveTo>
                  <a:lnTo>
                    <a:pt x="0" y="0"/>
                  </a:lnTo>
                  <a:lnTo>
                    <a:pt x="119822" y="0"/>
                  </a:lnTo>
                  <a:lnTo>
                    <a:pt x="152388" y="29435"/>
                  </a:lnTo>
                  <a:cubicBezTo>
                    <a:pt x="639196" y="426482"/>
                    <a:pt x="1264769" y="568285"/>
                    <a:pt x="1850696" y="454843"/>
                  </a:cubicBezTo>
                  <a:lnTo>
                    <a:pt x="1925581" y="436559"/>
                  </a:lnTo>
                  <a:lnTo>
                    <a:pt x="1863309" y="530959"/>
                  </a:lnTo>
                  <a:lnTo>
                    <a:pt x="1972966" y="603296"/>
                  </a:lnTo>
                  <a:lnTo>
                    <a:pt x="1883812" y="625063"/>
                  </a:lnTo>
                  <a:cubicBezTo>
                    <a:pt x="1248703" y="748028"/>
                    <a:pt x="570619" y="594322"/>
                    <a:pt x="42947" y="163946"/>
                  </a:cubicBezTo>
                  <a:lnTo>
                    <a:pt x="0" y="125127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44CE2A7-18AA-41D5-8F83-FC73910E3467}"/>
                </a:ext>
              </a:extLst>
            </p:cNvPr>
            <p:cNvSpPr/>
            <p:nvPr/>
          </p:nvSpPr>
          <p:spPr>
            <a:xfrm rot="8100000">
              <a:off x="7133906" y="2396566"/>
              <a:ext cx="1589181" cy="1743535"/>
            </a:xfrm>
            <a:custGeom>
              <a:avLst/>
              <a:gdLst>
                <a:gd name="connsiteX0" fmla="*/ 0 w 1589181"/>
                <a:gd name="connsiteY0" fmla="*/ 1708937 h 1743535"/>
                <a:gd name="connsiteX1" fmla="*/ 1822 w 1589181"/>
                <a:gd name="connsiteY1" fmla="*/ 1696310 h 1743535"/>
                <a:gd name="connsiteX2" fmla="*/ 616645 w 1589181"/>
                <a:gd name="connsiteY2" fmla="*/ 540692 h 1743535"/>
                <a:gd name="connsiteX3" fmla="*/ 1357346 w 1589181"/>
                <a:gd name="connsiteY3" fmla="*/ 48833 h 1743535"/>
                <a:gd name="connsiteX4" fmla="*/ 1496957 w 1589181"/>
                <a:gd name="connsiteY4" fmla="*/ 0 h 1743535"/>
                <a:gd name="connsiteX5" fmla="*/ 1589181 w 1589181"/>
                <a:gd name="connsiteY5" fmla="*/ 55238 h 1743535"/>
                <a:gd name="connsiteX6" fmla="*/ 1516424 w 1589181"/>
                <a:gd name="connsiteY6" fmla="*/ 176713 h 1743535"/>
                <a:gd name="connsiteX7" fmla="*/ 1422596 w 1589181"/>
                <a:gd name="connsiteY7" fmla="*/ 209533 h 1743535"/>
                <a:gd name="connsiteX8" fmla="*/ 739255 w 1589181"/>
                <a:gd name="connsiteY8" fmla="*/ 663301 h 1743535"/>
                <a:gd name="connsiteX9" fmla="*/ 172044 w 1589181"/>
                <a:gd name="connsiteY9" fmla="*/ 1729428 h 1743535"/>
                <a:gd name="connsiteX10" fmla="*/ 170008 w 1589181"/>
                <a:gd name="connsiteY10" fmla="*/ 1743535 h 1743535"/>
                <a:gd name="connsiteX11" fmla="*/ 98045 w 1589181"/>
                <a:gd name="connsiteY11" fmla="*/ 1640475 h 1743535"/>
                <a:gd name="connsiteX12" fmla="*/ 0 w 1589181"/>
                <a:gd name="connsiteY12" fmla="*/ 1708937 h 174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9181" h="1743535">
                  <a:moveTo>
                    <a:pt x="0" y="1708937"/>
                  </a:moveTo>
                  <a:lnTo>
                    <a:pt x="1822" y="1696310"/>
                  </a:lnTo>
                  <a:cubicBezTo>
                    <a:pt x="83798" y="1272904"/>
                    <a:pt x="288739" y="868598"/>
                    <a:pt x="616645" y="540692"/>
                  </a:cubicBezTo>
                  <a:cubicBezTo>
                    <a:pt x="835249" y="322088"/>
                    <a:pt x="1087809" y="158135"/>
                    <a:pt x="1357346" y="48833"/>
                  </a:cubicBezTo>
                  <a:lnTo>
                    <a:pt x="1496957" y="0"/>
                  </a:lnTo>
                  <a:lnTo>
                    <a:pt x="1589181" y="55238"/>
                  </a:lnTo>
                  <a:lnTo>
                    <a:pt x="1516424" y="176713"/>
                  </a:lnTo>
                  <a:lnTo>
                    <a:pt x="1422596" y="209533"/>
                  </a:lnTo>
                  <a:cubicBezTo>
                    <a:pt x="1173931" y="310370"/>
                    <a:pt x="940930" y="461626"/>
                    <a:pt x="739255" y="663301"/>
                  </a:cubicBezTo>
                  <a:cubicBezTo>
                    <a:pt x="436742" y="965814"/>
                    <a:pt x="247672" y="1338810"/>
                    <a:pt x="172044" y="1729428"/>
                  </a:cubicBezTo>
                  <a:lnTo>
                    <a:pt x="170008" y="1743535"/>
                  </a:lnTo>
                  <a:lnTo>
                    <a:pt x="98045" y="1640475"/>
                  </a:lnTo>
                  <a:lnTo>
                    <a:pt x="0" y="170893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F2261B4-3BE6-4CD4-96C4-DEBF5FEFBBC1}"/>
                </a:ext>
              </a:extLst>
            </p:cNvPr>
            <p:cNvSpPr/>
            <p:nvPr/>
          </p:nvSpPr>
          <p:spPr>
            <a:xfrm rot="8100000">
              <a:off x="3326931" y="2579755"/>
              <a:ext cx="1616707" cy="1558840"/>
            </a:xfrm>
            <a:custGeom>
              <a:avLst/>
              <a:gdLst>
                <a:gd name="connsiteX0" fmla="*/ 0 w 1616707"/>
                <a:gd name="connsiteY0" fmla="*/ 1486622 h 1558840"/>
                <a:gd name="connsiteX1" fmla="*/ 62608 w 1616707"/>
                <a:gd name="connsiteY1" fmla="*/ 1391713 h 1558840"/>
                <a:gd name="connsiteX2" fmla="*/ 244554 w 1616707"/>
                <a:gd name="connsiteY2" fmla="*/ 1328072 h 1558840"/>
                <a:gd name="connsiteX3" fmla="*/ 927895 w 1616707"/>
                <a:gd name="connsiteY3" fmla="*/ 874303 h 1558840"/>
                <a:gd name="connsiteX4" fmla="*/ 1447839 w 1616707"/>
                <a:gd name="connsiteY4" fmla="*/ 1772 h 1558840"/>
                <a:gd name="connsiteX5" fmla="*/ 1448271 w 1616707"/>
                <a:gd name="connsiteY5" fmla="*/ 0 h 1558840"/>
                <a:gd name="connsiteX6" fmla="*/ 1513259 w 1616707"/>
                <a:gd name="connsiteY6" fmla="*/ 104660 h 1558840"/>
                <a:gd name="connsiteX7" fmla="*/ 1616707 w 1616707"/>
                <a:gd name="connsiteY7" fmla="*/ 40426 h 1558840"/>
                <a:gd name="connsiteX8" fmla="*/ 1614092 w 1616707"/>
                <a:gd name="connsiteY8" fmla="*/ 51139 h 1558840"/>
                <a:gd name="connsiteX9" fmla="*/ 1050503 w 1616707"/>
                <a:gd name="connsiteY9" fmla="*/ 996911 h 1558840"/>
                <a:gd name="connsiteX10" fmla="*/ 309803 w 1616707"/>
                <a:gd name="connsiteY10" fmla="*/ 1488770 h 1558840"/>
                <a:gd name="connsiteX11" fmla="*/ 109476 w 1616707"/>
                <a:gd name="connsiteY11" fmla="*/ 1558840 h 1558840"/>
                <a:gd name="connsiteX12" fmla="*/ 0 w 1616707"/>
                <a:gd name="connsiteY12" fmla="*/ 1486622 h 155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16707" h="1558840">
                  <a:moveTo>
                    <a:pt x="0" y="1486622"/>
                  </a:moveTo>
                  <a:lnTo>
                    <a:pt x="62608" y="1391713"/>
                  </a:lnTo>
                  <a:lnTo>
                    <a:pt x="244554" y="1328072"/>
                  </a:lnTo>
                  <a:cubicBezTo>
                    <a:pt x="493219" y="1227234"/>
                    <a:pt x="726220" y="1075978"/>
                    <a:pt x="927895" y="874303"/>
                  </a:cubicBezTo>
                  <a:cubicBezTo>
                    <a:pt x="1179989" y="622209"/>
                    <a:pt x="1353304" y="321168"/>
                    <a:pt x="1447839" y="1772"/>
                  </a:cubicBezTo>
                  <a:lnTo>
                    <a:pt x="1448271" y="0"/>
                  </a:lnTo>
                  <a:lnTo>
                    <a:pt x="1513259" y="104660"/>
                  </a:lnTo>
                  <a:lnTo>
                    <a:pt x="1616707" y="40426"/>
                  </a:lnTo>
                  <a:lnTo>
                    <a:pt x="1614092" y="51139"/>
                  </a:lnTo>
                  <a:cubicBezTo>
                    <a:pt x="1511621" y="397346"/>
                    <a:pt x="1323758" y="723656"/>
                    <a:pt x="1050503" y="996911"/>
                  </a:cubicBezTo>
                  <a:cubicBezTo>
                    <a:pt x="831900" y="1215515"/>
                    <a:pt x="579340" y="1379468"/>
                    <a:pt x="309803" y="1488770"/>
                  </a:cubicBezTo>
                  <a:lnTo>
                    <a:pt x="109476" y="1558840"/>
                  </a:lnTo>
                  <a:lnTo>
                    <a:pt x="0" y="1486622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6D3B965-EE9F-43FF-BA28-4B839231CE36}"/>
                </a:ext>
              </a:extLst>
            </p:cNvPr>
            <p:cNvSpPr/>
            <p:nvPr/>
          </p:nvSpPr>
          <p:spPr>
            <a:xfrm rot="8100000">
              <a:off x="5999029" y="4697061"/>
              <a:ext cx="2104462" cy="699340"/>
            </a:xfrm>
            <a:custGeom>
              <a:avLst/>
              <a:gdLst>
                <a:gd name="connsiteX0" fmla="*/ 23166 w 2104462"/>
                <a:gd name="connsiteY0" fmla="*/ 250773 h 699340"/>
                <a:gd name="connsiteX1" fmla="*/ 93156 w 2104462"/>
                <a:gd name="connsiteY1" fmla="*/ 133917 h 699340"/>
                <a:gd name="connsiteX2" fmla="*/ 0 w 2104462"/>
                <a:gd name="connsiteY2" fmla="*/ 78121 h 699340"/>
                <a:gd name="connsiteX3" fmla="*/ 152086 w 2104462"/>
                <a:gd name="connsiteY3" fmla="*/ 40989 h 699340"/>
                <a:gd name="connsiteX4" fmla="*/ 1992951 w 2104462"/>
                <a:gd name="connsiteY4" fmla="*/ 502106 h 699340"/>
                <a:gd name="connsiteX5" fmla="*/ 2104462 w 2104462"/>
                <a:gd name="connsiteY5" fmla="*/ 602897 h 699340"/>
                <a:gd name="connsiteX6" fmla="*/ 2098864 w 2104462"/>
                <a:gd name="connsiteY6" fmla="*/ 699340 h 699340"/>
                <a:gd name="connsiteX7" fmla="*/ 1942887 w 2104462"/>
                <a:gd name="connsiteY7" fmla="*/ 690285 h 699340"/>
                <a:gd name="connsiteX8" fmla="*/ 1883512 w 2104462"/>
                <a:gd name="connsiteY8" fmla="*/ 636619 h 699340"/>
                <a:gd name="connsiteX9" fmla="*/ 185204 w 2104462"/>
                <a:gd name="connsiteY9" fmla="*/ 211211 h 699340"/>
                <a:gd name="connsiteX10" fmla="*/ 23166 w 2104462"/>
                <a:gd name="connsiteY10" fmla="*/ 250773 h 69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4462" h="699340">
                  <a:moveTo>
                    <a:pt x="23166" y="250773"/>
                  </a:moveTo>
                  <a:lnTo>
                    <a:pt x="93156" y="133917"/>
                  </a:lnTo>
                  <a:lnTo>
                    <a:pt x="0" y="78121"/>
                  </a:lnTo>
                  <a:lnTo>
                    <a:pt x="152086" y="40989"/>
                  </a:lnTo>
                  <a:cubicBezTo>
                    <a:pt x="787195" y="-81976"/>
                    <a:pt x="1465280" y="71730"/>
                    <a:pt x="1992951" y="502106"/>
                  </a:cubicBezTo>
                  <a:lnTo>
                    <a:pt x="2104462" y="602897"/>
                  </a:lnTo>
                  <a:lnTo>
                    <a:pt x="2098864" y="699340"/>
                  </a:lnTo>
                  <a:lnTo>
                    <a:pt x="1942887" y="690285"/>
                  </a:lnTo>
                  <a:lnTo>
                    <a:pt x="1883512" y="636619"/>
                  </a:lnTo>
                  <a:cubicBezTo>
                    <a:pt x="1396704" y="239571"/>
                    <a:pt x="771130" y="97768"/>
                    <a:pt x="185204" y="211211"/>
                  </a:cubicBezTo>
                  <a:lnTo>
                    <a:pt x="23166" y="250773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696A39B-4F4D-4E22-8369-50B2C17C881E}"/>
                </a:ext>
              </a:extLst>
            </p:cNvPr>
            <p:cNvSpPr/>
            <p:nvPr/>
          </p:nvSpPr>
          <p:spPr>
            <a:xfrm rot="8100000">
              <a:off x="4700877" y="3978390"/>
              <a:ext cx="773214" cy="2112297"/>
            </a:xfrm>
            <a:custGeom>
              <a:avLst/>
              <a:gdLst>
                <a:gd name="connsiteX0" fmla="*/ 604593 w 773214"/>
                <a:gd name="connsiteY0" fmla="*/ 2112297 h 2112297"/>
                <a:gd name="connsiteX1" fmla="*/ 544334 w 773214"/>
                <a:gd name="connsiteY1" fmla="*/ 2015252 h 2112297"/>
                <a:gd name="connsiteX2" fmla="*/ 562006 w 773214"/>
                <a:gd name="connsiteY2" fmla="*/ 1942872 h 2112297"/>
                <a:gd name="connsiteX3" fmla="*/ 136598 w 773214"/>
                <a:gd name="connsiteY3" fmla="*/ 244564 h 2112297"/>
                <a:gd name="connsiteX4" fmla="*/ 0 w 773214"/>
                <a:gd name="connsiteY4" fmla="*/ 93438 h 2112297"/>
                <a:gd name="connsiteX5" fmla="*/ 143069 w 773214"/>
                <a:gd name="connsiteY5" fmla="*/ 101743 h 2112297"/>
                <a:gd name="connsiteX6" fmla="*/ 148975 w 773214"/>
                <a:gd name="connsiteY6" fmla="*/ 0 h 2112297"/>
                <a:gd name="connsiteX7" fmla="*/ 271109 w 773214"/>
                <a:gd name="connsiteY7" fmla="*/ 135124 h 2112297"/>
                <a:gd name="connsiteX8" fmla="*/ 732226 w 773214"/>
                <a:gd name="connsiteY8" fmla="*/ 1975989 h 2112297"/>
                <a:gd name="connsiteX9" fmla="*/ 715807 w 773214"/>
                <a:gd name="connsiteY9" fmla="*/ 2043240 h 2112297"/>
                <a:gd name="connsiteX10" fmla="*/ 604593 w 773214"/>
                <a:gd name="connsiteY10" fmla="*/ 2112297 h 211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3214" h="2112297">
                  <a:moveTo>
                    <a:pt x="604593" y="2112297"/>
                  </a:moveTo>
                  <a:lnTo>
                    <a:pt x="544334" y="2015252"/>
                  </a:lnTo>
                  <a:lnTo>
                    <a:pt x="562006" y="1942872"/>
                  </a:lnTo>
                  <a:cubicBezTo>
                    <a:pt x="675448" y="1356946"/>
                    <a:pt x="533646" y="731372"/>
                    <a:pt x="136598" y="244564"/>
                  </a:cubicBezTo>
                  <a:lnTo>
                    <a:pt x="0" y="93438"/>
                  </a:lnTo>
                  <a:lnTo>
                    <a:pt x="143069" y="101743"/>
                  </a:lnTo>
                  <a:lnTo>
                    <a:pt x="148975" y="0"/>
                  </a:lnTo>
                  <a:lnTo>
                    <a:pt x="271109" y="135124"/>
                  </a:lnTo>
                  <a:cubicBezTo>
                    <a:pt x="701486" y="662795"/>
                    <a:pt x="855191" y="1340880"/>
                    <a:pt x="732226" y="1975989"/>
                  </a:cubicBezTo>
                  <a:lnTo>
                    <a:pt x="715807" y="2043240"/>
                  </a:lnTo>
                  <a:lnTo>
                    <a:pt x="604593" y="2112297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40659ACA-1BBA-4BE7-8CE6-752D6CF7EBEC}"/>
              </a:ext>
            </a:extLst>
          </p:cNvPr>
          <p:cNvSpPr/>
          <p:nvPr/>
        </p:nvSpPr>
        <p:spPr>
          <a:xfrm rot="8100000">
            <a:off x="1265279" y="355641"/>
            <a:ext cx="5908588" cy="5908591"/>
          </a:xfrm>
          <a:custGeom>
            <a:avLst/>
            <a:gdLst>
              <a:gd name="connsiteX0" fmla="*/ 1682508 w 4478158"/>
              <a:gd name="connsiteY0" fmla="*/ 250772 h 4478160"/>
              <a:gd name="connsiteX1" fmla="*/ 1752498 w 4478158"/>
              <a:gd name="connsiteY1" fmla="*/ 133916 h 4478160"/>
              <a:gd name="connsiteX2" fmla="*/ 1659341 w 4478158"/>
              <a:gd name="connsiteY2" fmla="*/ 78120 h 4478160"/>
              <a:gd name="connsiteX3" fmla="*/ 1811428 w 4478158"/>
              <a:gd name="connsiteY3" fmla="*/ 40988 h 4478160"/>
              <a:gd name="connsiteX4" fmla="*/ 3652293 w 4478158"/>
              <a:gd name="connsiteY4" fmla="*/ 502105 h 4478160"/>
              <a:gd name="connsiteX5" fmla="*/ 3763804 w 4478158"/>
              <a:gd name="connsiteY5" fmla="*/ 602896 h 4478160"/>
              <a:gd name="connsiteX6" fmla="*/ 3822347 w 4478158"/>
              <a:gd name="connsiteY6" fmla="*/ 655811 h 4478160"/>
              <a:gd name="connsiteX7" fmla="*/ 3853919 w 4478158"/>
              <a:gd name="connsiteY7" fmla="*/ 690741 h 4478160"/>
              <a:gd name="connsiteX8" fmla="*/ 3848013 w 4478158"/>
              <a:gd name="connsiteY8" fmla="*/ 792483 h 4478160"/>
              <a:gd name="connsiteX9" fmla="*/ 3848013 w 4478158"/>
              <a:gd name="connsiteY9" fmla="*/ 792484 h 4478160"/>
              <a:gd name="connsiteX10" fmla="*/ 3853919 w 4478158"/>
              <a:gd name="connsiteY10" fmla="*/ 690741 h 4478160"/>
              <a:gd name="connsiteX11" fmla="*/ 3976054 w 4478158"/>
              <a:gd name="connsiteY11" fmla="*/ 825864 h 4478160"/>
              <a:gd name="connsiteX12" fmla="*/ 4437170 w 4478158"/>
              <a:gd name="connsiteY12" fmla="*/ 2666730 h 4478160"/>
              <a:gd name="connsiteX13" fmla="*/ 4420751 w 4478158"/>
              <a:gd name="connsiteY13" fmla="*/ 2733981 h 4478160"/>
              <a:gd name="connsiteX14" fmla="*/ 4309537 w 4478158"/>
              <a:gd name="connsiteY14" fmla="*/ 2803038 h 4478160"/>
              <a:gd name="connsiteX15" fmla="*/ 4249278 w 4478158"/>
              <a:gd name="connsiteY15" fmla="*/ 2705993 h 4478160"/>
              <a:gd name="connsiteX16" fmla="*/ 4266950 w 4478158"/>
              <a:gd name="connsiteY16" fmla="*/ 2633613 h 4478160"/>
              <a:gd name="connsiteX17" fmla="*/ 3841542 w 4478158"/>
              <a:gd name="connsiteY17" fmla="*/ 935304 h 4478160"/>
              <a:gd name="connsiteX18" fmla="*/ 3704945 w 4478158"/>
              <a:gd name="connsiteY18" fmla="*/ 784179 h 4478160"/>
              <a:gd name="connsiteX19" fmla="*/ 3704944 w 4478158"/>
              <a:gd name="connsiteY19" fmla="*/ 784179 h 4478160"/>
              <a:gd name="connsiteX20" fmla="*/ 3699739 w 4478158"/>
              <a:gd name="connsiteY20" fmla="*/ 778420 h 4478160"/>
              <a:gd name="connsiteX21" fmla="*/ 3602229 w 4478158"/>
              <a:gd name="connsiteY21" fmla="*/ 690284 h 4478160"/>
              <a:gd name="connsiteX22" fmla="*/ 3542854 w 4478158"/>
              <a:gd name="connsiteY22" fmla="*/ 636618 h 4478160"/>
              <a:gd name="connsiteX23" fmla="*/ 1844546 w 4478158"/>
              <a:gd name="connsiteY23" fmla="*/ 211210 h 4478160"/>
              <a:gd name="connsiteX24" fmla="*/ 39167 w 4478158"/>
              <a:gd name="connsiteY24" fmla="*/ 1824055 h 4478160"/>
              <a:gd name="connsiteX25" fmla="*/ 40988 w 4478158"/>
              <a:gd name="connsiteY25" fmla="*/ 1811428 h 4478160"/>
              <a:gd name="connsiteX26" fmla="*/ 655811 w 4478158"/>
              <a:gd name="connsiteY26" fmla="*/ 655811 h 4478160"/>
              <a:gd name="connsiteX27" fmla="*/ 1396512 w 4478158"/>
              <a:gd name="connsiteY27" fmla="*/ 163952 h 4478160"/>
              <a:gd name="connsiteX28" fmla="*/ 1536124 w 4478158"/>
              <a:gd name="connsiteY28" fmla="*/ 115118 h 4478160"/>
              <a:gd name="connsiteX29" fmla="*/ 1628348 w 4478158"/>
              <a:gd name="connsiteY29" fmla="*/ 170356 h 4478160"/>
              <a:gd name="connsiteX30" fmla="*/ 1555590 w 4478158"/>
              <a:gd name="connsiteY30" fmla="*/ 291831 h 4478160"/>
              <a:gd name="connsiteX31" fmla="*/ 1461762 w 4478158"/>
              <a:gd name="connsiteY31" fmla="*/ 324651 h 4478160"/>
              <a:gd name="connsiteX32" fmla="*/ 778421 w 4478158"/>
              <a:gd name="connsiteY32" fmla="*/ 778420 h 4478160"/>
              <a:gd name="connsiteX33" fmla="*/ 211210 w 4478158"/>
              <a:gd name="connsiteY33" fmla="*/ 1844547 h 4478160"/>
              <a:gd name="connsiteX34" fmla="*/ 209174 w 4478158"/>
              <a:gd name="connsiteY34" fmla="*/ 1858654 h 4478160"/>
              <a:gd name="connsiteX35" fmla="*/ 137211 w 4478158"/>
              <a:gd name="connsiteY35" fmla="*/ 1755594 h 4478160"/>
              <a:gd name="connsiteX36" fmla="*/ 782918 w 4478158"/>
              <a:gd name="connsiteY36" fmla="*/ 3937235 h 4478160"/>
              <a:gd name="connsiteX37" fmla="*/ 782918 w 4478158"/>
              <a:gd name="connsiteY37" fmla="*/ 3812109 h 4478160"/>
              <a:gd name="connsiteX38" fmla="*/ 902740 w 4478158"/>
              <a:gd name="connsiteY38" fmla="*/ 3812109 h 4478160"/>
              <a:gd name="connsiteX39" fmla="*/ 935306 w 4478158"/>
              <a:gd name="connsiteY39" fmla="*/ 3841544 h 4478160"/>
              <a:gd name="connsiteX40" fmla="*/ 2633614 w 4478158"/>
              <a:gd name="connsiteY40" fmla="*/ 4266952 h 4478160"/>
              <a:gd name="connsiteX41" fmla="*/ 2708498 w 4478158"/>
              <a:gd name="connsiteY41" fmla="*/ 4248668 h 4478160"/>
              <a:gd name="connsiteX42" fmla="*/ 2827208 w 4478158"/>
              <a:gd name="connsiteY42" fmla="*/ 4219684 h 4478160"/>
              <a:gd name="connsiteX43" fmla="*/ 2834453 w 4478158"/>
              <a:gd name="connsiteY43" fmla="*/ 4217151 h 4478160"/>
              <a:gd name="connsiteX44" fmla="*/ 3016398 w 4478158"/>
              <a:gd name="connsiteY44" fmla="*/ 4153510 h 4478160"/>
              <a:gd name="connsiteX45" fmla="*/ 3699739 w 4478158"/>
              <a:gd name="connsiteY45" fmla="*/ 3699741 h 4478160"/>
              <a:gd name="connsiteX46" fmla="*/ 4219683 w 4478158"/>
              <a:gd name="connsiteY46" fmla="*/ 2827210 h 4478160"/>
              <a:gd name="connsiteX47" fmla="*/ 4220115 w 4478158"/>
              <a:gd name="connsiteY47" fmla="*/ 2825438 h 4478160"/>
              <a:gd name="connsiteX48" fmla="*/ 4285103 w 4478158"/>
              <a:gd name="connsiteY48" fmla="*/ 2930098 h 4478160"/>
              <a:gd name="connsiteX49" fmla="*/ 4388551 w 4478158"/>
              <a:gd name="connsiteY49" fmla="*/ 2865864 h 4478160"/>
              <a:gd name="connsiteX50" fmla="*/ 4385936 w 4478158"/>
              <a:gd name="connsiteY50" fmla="*/ 2876577 h 4478160"/>
              <a:gd name="connsiteX51" fmla="*/ 3822347 w 4478158"/>
              <a:gd name="connsiteY51" fmla="*/ 3822349 h 4478160"/>
              <a:gd name="connsiteX52" fmla="*/ 3081647 w 4478158"/>
              <a:gd name="connsiteY52" fmla="*/ 4314208 h 4478160"/>
              <a:gd name="connsiteX53" fmla="*/ 2881320 w 4478158"/>
              <a:gd name="connsiteY53" fmla="*/ 4384278 h 4478160"/>
              <a:gd name="connsiteX54" fmla="*/ 2876575 w 4478158"/>
              <a:gd name="connsiteY54" fmla="*/ 4385937 h 4478160"/>
              <a:gd name="connsiteX55" fmla="*/ 2755884 w 4478158"/>
              <a:gd name="connsiteY55" fmla="*/ 4415405 h 4478160"/>
              <a:gd name="connsiteX56" fmla="*/ 2666730 w 4478158"/>
              <a:gd name="connsiteY56" fmla="*/ 4437172 h 4478160"/>
              <a:gd name="connsiteX57" fmla="*/ 825865 w 4478158"/>
              <a:gd name="connsiteY57" fmla="*/ 3976055 h 4478160"/>
              <a:gd name="connsiteX58" fmla="*/ 655810 w 4478158"/>
              <a:gd name="connsiteY58" fmla="*/ 3822348 h 4478160"/>
              <a:gd name="connsiteX59" fmla="*/ 10247 w 4478158"/>
              <a:gd name="connsiteY59" fmla="*/ 2024458 h 4478160"/>
              <a:gd name="connsiteX60" fmla="*/ 20560 w 4478158"/>
              <a:gd name="connsiteY60" fmla="*/ 1952981 h 4478160"/>
              <a:gd name="connsiteX61" fmla="*/ 20561 w 4478158"/>
              <a:gd name="connsiteY61" fmla="*/ 1952980 h 4478160"/>
              <a:gd name="connsiteX62" fmla="*/ 39166 w 4478158"/>
              <a:gd name="connsiteY62" fmla="*/ 1824056 h 4478160"/>
              <a:gd name="connsiteX63" fmla="*/ 137211 w 4478158"/>
              <a:gd name="connsiteY63" fmla="*/ 1755594 h 4478160"/>
              <a:gd name="connsiteX64" fmla="*/ 209174 w 4478158"/>
              <a:gd name="connsiteY64" fmla="*/ 1858654 h 4478160"/>
              <a:gd name="connsiteX65" fmla="*/ 190837 w 4478158"/>
              <a:gd name="connsiteY65" fmla="*/ 1985725 h 4478160"/>
              <a:gd name="connsiteX66" fmla="*/ 182848 w 4478158"/>
              <a:gd name="connsiteY66" fmla="*/ 2041079 h 4478160"/>
              <a:gd name="connsiteX67" fmla="*/ 778420 w 4478158"/>
              <a:gd name="connsiteY67" fmla="*/ 3699740 h 4478160"/>
              <a:gd name="connsiteX68" fmla="*/ 805619 w 4478158"/>
              <a:gd name="connsiteY68" fmla="*/ 3724324 h 4478160"/>
              <a:gd name="connsiteX69" fmla="*/ 687863 w 4478158"/>
              <a:gd name="connsiteY69" fmla="*/ 3724324 h 4478160"/>
              <a:gd name="connsiteX70" fmla="*/ 687863 w 4478158"/>
              <a:gd name="connsiteY70" fmla="*/ 3851319 h 447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478158" h="4478160">
                <a:moveTo>
                  <a:pt x="1682508" y="250772"/>
                </a:moveTo>
                <a:lnTo>
                  <a:pt x="1752498" y="133916"/>
                </a:lnTo>
                <a:lnTo>
                  <a:pt x="1659341" y="78120"/>
                </a:lnTo>
                <a:lnTo>
                  <a:pt x="1811428" y="40988"/>
                </a:lnTo>
                <a:cubicBezTo>
                  <a:pt x="2446537" y="-81977"/>
                  <a:pt x="3124622" y="71729"/>
                  <a:pt x="3652293" y="502105"/>
                </a:cubicBezTo>
                <a:lnTo>
                  <a:pt x="3763804" y="602896"/>
                </a:lnTo>
                <a:lnTo>
                  <a:pt x="3822347" y="655811"/>
                </a:lnTo>
                <a:lnTo>
                  <a:pt x="3853919" y="690741"/>
                </a:lnTo>
                <a:lnTo>
                  <a:pt x="3848013" y="792483"/>
                </a:lnTo>
                <a:lnTo>
                  <a:pt x="3848013" y="792484"/>
                </a:lnTo>
                <a:lnTo>
                  <a:pt x="3853919" y="690741"/>
                </a:lnTo>
                <a:lnTo>
                  <a:pt x="3976054" y="825864"/>
                </a:lnTo>
                <a:cubicBezTo>
                  <a:pt x="4406430" y="1353535"/>
                  <a:pt x="4560135" y="2031620"/>
                  <a:pt x="4437170" y="2666730"/>
                </a:cubicBezTo>
                <a:lnTo>
                  <a:pt x="4420751" y="2733981"/>
                </a:lnTo>
                <a:lnTo>
                  <a:pt x="4309537" y="2803038"/>
                </a:lnTo>
                <a:lnTo>
                  <a:pt x="4249278" y="2705993"/>
                </a:lnTo>
                <a:lnTo>
                  <a:pt x="4266950" y="2633613"/>
                </a:lnTo>
                <a:cubicBezTo>
                  <a:pt x="4380392" y="2047687"/>
                  <a:pt x="4238590" y="1422112"/>
                  <a:pt x="3841542" y="935304"/>
                </a:cubicBezTo>
                <a:lnTo>
                  <a:pt x="3704945" y="784179"/>
                </a:lnTo>
                <a:lnTo>
                  <a:pt x="3704944" y="784179"/>
                </a:lnTo>
                <a:lnTo>
                  <a:pt x="3699739" y="778420"/>
                </a:lnTo>
                <a:lnTo>
                  <a:pt x="3602229" y="690284"/>
                </a:lnTo>
                <a:lnTo>
                  <a:pt x="3542854" y="636618"/>
                </a:lnTo>
                <a:cubicBezTo>
                  <a:pt x="3056046" y="239570"/>
                  <a:pt x="2430472" y="97767"/>
                  <a:pt x="1844546" y="211210"/>
                </a:cubicBezTo>
                <a:close/>
                <a:moveTo>
                  <a:pt x="39167" y="1824055"/>
                </a:moveTo>
                <a:lnTo>
                  <a:pt x="40988" y="1811428"/>
                </a:lnTo>
                <a:cubicBezTo>
                  <a:pt x="122964" y="1388022"/>
                  <a:pt x="327906" y="983716"/>
                  <a:pt x="655811" y="655811"/>
                </a:cubicBezTo>
                <a:cubicBezTo>
                  <a:pt x="874415" y="437207"/>
                  <a:pt x="1126975" y="273253"/>
                  <a:pt x="1396512" y="163952"/>
                </a:cubicBezTo>
                <a:lnTo>
                  <a:pt x="1536124" y="115118"/>
                </a:lnTo>
                <a:lnTo>
                  <a:pt x="1628348" y="170356"/>
                </a:lnTo>
                <a:lnTo>
                  <a:pt x="1555590" y="291831"/>
                </a:lnTo>
                <a:lnTo>
                  <a:pt x="1461762" y="324651"/>
                </a:lnTo>
                <a:cubicBezTo>
                  <a:pt x="1213097" y="425489"/>
                  <a:pt x="980096" y="576745"/>
                  <a:pt x="778421" y="778420"/>
                </a:cubicBezTo>
                <a:cubicBezTo>
                  <a:pt x="475908" y="1080933"/>
                  <a:pt x="286838" y="1453928"/>
                  <a:pt x="211210" y="1844547"/>
                </a:cubicBezTo>
                <a:lnTo>
                  <a:pt x="209174" y="1858654"/>
                </a:lnTo>
                <a:lnTo>
                  <a:pt x="137211" y="1755594"/>
                </a:lnTo>
                <a:close/>
                <a:moveTo>
                  <a:pt x="782918" y="3937235"/>
                </a:moveTo>
                <a:lnTo>
                  <a:pt x="782918" y="3812109"/>
                </a:lnTo>
                <a:lnTo>
                  <a:pt x="902740" y="3812109"/>
                </a:lnTo>
                <a:lnTo>
                  <a:pt x="935306" y="3841544"/>
                </a:lnTo>
                <a:cubicBezTo>
                  <a:pt x="1422114" y="4238590"/>
                  <a:pt x="2047687" y="4380394"/>
                  <a:pt x="2633614" y="4266952"/>
                </a:cubicBezTo>
                <a:lnTo>
                  <a:pt x="2708498" y="4248668"/>
                </a:lnTo>
                <a:lnTo>
                  <a:pt x="2827208" y="4219684"/>
                </a:lnTo>
                <a:lnTo>
                  <a:pt x="2834453" y="4217151"/>
                </a:lnTo>
                <a:lnTo>
                  <a:pt x="3016398" y="4153510"/>
                </a:lnTo>
                <a:cubicBezTo>
                  <a:pt x="3265063" y="4052672"/>
                  <a:pt x="3498064" y="3901416"/>
                  <a:pt x="3699739" y="3699741"/>
                </a:cubicBezTo>
                <a:cubicBezTo>
                  <a:pt x="3951833" y="3447647"/>
                  <a:pt x="4125148" y="3146606"/>
                  <a:pt x="4219683" y="2827210"/>
                </a:cubicBezTo>
                <a:lnTo>
                  <a:pt x="4220115" y="2825438"/>
                </a:lnTo>
                <a:lnTo>
                  <a:pt x="4285103" y="2930098"/>
                </a:lnTo>
                <a:lnTo>
                  <a:pt x="4388551" y="2865864"/>
                </a:lnTo>
                <a:lnTo>
                  <a:pt x="4385936" y="2876577"/>
                </a:lnTo>
                <a:cubicBezTo>
                  <a:pt x="4283465" y="3222784"/>
                  <a:pt x="4095602" y="3549094"/>
                  <a:pt x="3822347" y="3822349"/>
                </a:cubicBezTo>
                <a:cubicBezTo>
                  <a:pt x="3603744" y="4040953"/>
                  <a:pt x="3351184" y="4204906"/>
                  <a:pt x="3081647" y="4314208"/>
                </a:cubicBezTo>
                <a:lnTo>
                  <a:pt x="2881320" y="4384278"/>
                </a:lnTo>
                <a:lnTo>
                  <a:pt x="2876575" y="4385937"/>
                </a:lnTo>
                <a:lnTo>
                  <a:pt x="2755884" y="4415405"/>
                </a:lnTo>
                <a:lnTo>
                  <a:pt x="2666730" y="4437172"/>
                </a:lnTo>
                <a:cubicBezTo>
                  <a:pt x="2031621" y="4560137"/>
                  <a:pt x="1353537" y="4406430"/>
                  <a:pt x="825865" y="3976055"/>
                </a:cubicBezTo>
                <a:close/>
                <a:moveTo>
                  <a:pt x="655810" y="3822348"/>
                </a:moveTo>
                <a:cubicBezTo>
                  <a:pt x="163953" y="3330490"/>
                  <a:pt x="-51237" y="2666730"/>
                  <a:pt x="10247" y="2024458"/>
                </a:cubicBezTo>
                <a:lnTo>
                  <a:pt x="20560" y="1952981"/>
                </a:lnTo>
                <a:lnTo>
                  <a:pt x="20561" y="1952980"/>
                </a:lnTo>
                <a:lnTo>
                  <a:pt x="39166" y="1824056"/>
                </a:lnTo>
                <a:lnTo>
                  <a:pt x="137211" y="1755594"/>
                </a:lnTo>
                <a:lnTo>
                  <a:pt x="209174" y="1858654"/>
                </a:lnTo>
                <a:lnTo>
                  <a:pt x="190837" y="1985725"/>
                </a:lnTo>
                <a:lnTo>
                  <a:pt x="182848" y="2041079"/>
                </a:lnTo>
                <a:cubicBezTo>
                  <a:pt x="126127" y="2633613"/>
                  <a:pt x="324652" y="3245971"/>
                  <a:pt x="778420" y="3699740"/>
                </a:cubicBezTo>
                <a:lnTo>
                  <a:pt x="805619" y="3724324"/>
                </a:lnTo>
                <a:lnTo>
                  <a:pt x="687863" y="3724324"/>
                </a:lnTo>
                <a:lnTo>
                  <a:pt x="687863" y="3851319"/>
                </a:lnTo>
                <a:close/>
              </a:path>
            </a:pathLst>
          </a:custGeom>
          <a:solidFill>
            <a:schemeClr val="bg1">
              <a:lumMod val="7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1B6C43-A200-4158-99F3-90B1BBDEC2D9}"/>
              </a:ext>
            </a:extLst>
          </p:cNvPr>
          <p:cNvSpPr txBox="1"/>
          <p:nvPr/>
        </p:nvSpPr>
        <p:spPr>
          <a:xfrm rot="3101169">
            <a:off x="5746252" y="1304503"/>
            <a:ext cx="1481303" cy="369332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CA" dirty="0"/>
              <a:t>UNDERSTAND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38B9824-2B56-40C3-A86F-36F9996F5ED8}"/>
              </a:ext>
            </a:extLst>
          </p:cNvPr>
          <p:cNvSpPr txBox="1"/>
          <p:nvPr/>
        </p:nvSpPr>
        <p:spPr>
          <a:xfrm>
            <a:off x="3545596" y="6123583"/>
            <a:ext cx="1481303" cy="369332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938077"/>
              </a:avLst>
            </a:prstTxWarp>
            <a:spAutoFit/>
          </a:bodyPr>
          <a:lstStyle/>
          <a:p>
            <a:pPr algn="ctr"/>
            <a:r>
              <a:rPr lang="en-CA" dirty="0"/>
              <a:t>EXPLORE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23C2F4F-480F-4D85-91F5-596D114FA5CB}"/>
              </a:ext>
            </a:extLst>
          </p:cNvPr>
          <p:cNvSpPr txBox="1"/>
          <p:nvPr/>
        </p:nvSpPr>
        <p:spPr>
          <a:xfrm rot="18074945">
            <a:off x="1002411" y="1605388"/>
            <a:ext cx="1481303" cy="369332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CA" dirty="0"/>
              <a:t>MATERIALIZE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F7A4FAE-2ABB-4E07-BB93-3DBEFB654B4C}"/>
              </a:ext>
            </a:extLst>
          </p:cNvPr>
          <p:cNvGrpSpPr/>
          <p:nvPr/>
        </p:nvGrpSpPr>
        <p:grpSpPr>
          <a:xfrm>
            <a:off x="7889681" y="3462025"/>
            <a:ext cx="690162" cy="690162"/>
            <a:chOff x="4514418" y="598134"/>
            <a:chExt cx="690162" cy="690162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AA098CB5-18F6-4878-A3C8-7CC0E1444EDB}"/>
                </a:ext>
              </a:extLst>
            </p:cNvPr>
            <p:cNvGrpSpPr/>
            <p:nvPr/>
          </p:nvGrpSpPr>
          <p:grpSpPr>
            <a:xfrm>
              <a:off x="4514418" y="598134"/>
              <a:ext cx="690162" cy="690162"/>
              <a:chOff x="6989114" y="876300"/>
              <a:chExt cx="1257300" cy="1257300"/>
            </a:xfrm>
          </p:grpSpPr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972321F7-CE65-483C-91E9-50BA8383DC63}"/>
                  </a:ext>
                </a:extLst>
              </p:cNvPr>
              <p:cNvSpPr/>
              <p:nvPr/>
            </p:nvSpPr>
            <p:spPr>
              <a:xfrm>
                <a:off x="6989114" y="876300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184" name="Chord 183">
                <a:extLst>
                  <a:ext uri="{FF2B5EF4-FFF2-40B4-BE49-F238E27FC236}">
                    <a16:creationId xmlns:a16="http://schemas.microsoft.com/office/drawing/2014/main" id="{72D26891-0F48-4293-8744-15F1913D0B9F}"/>
                  </a:ext>
                </a:extLst>
              </p:cNvPr>
              <p:cNvSpPr/>
              <p:nvPr/>
            </p:nvSpPr>
            <p:spPr>
              <a:xfrm rot="17507038">
                <a:off x="7063406" y="950592"/>
                <a:ext cx="1108714" cy="1108714"/>
              </a:xfrm>
              <a:prstGeom prst="chord">
                <a:avLst/>
              </a:prstGeom>
              <a:solidFill>
                <a:schemeClr val="accent2"/>
              </a:solidFill>
              <a:ln>
                <a:noFill/>
              </a:ln>
              <a:effectLst>
                <a:innerShdw blurRad="101600" dist="25400" dir="19800000">
                  <a:srgbClr val="C0000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1618E667-54F2-44C6-8C57-C96005DA3CBB}"/>
                </a:ext>
              </a:extLst>
            </p:cNvPr>
            <p:cNvSpPr txBox="1"/>
            <p:nvPr/>
          </p:nvSpPr>
          <p:spPr>
            <a:xfrm>
              <a:off x="4653847" y="744334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3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714EFD7-FBB4-46B3-9FBD-402A005A38F5}"/>
              </a:ext>
            </a:extLst>
          </p:cNvPr>
          <p:cNvGrpSpPr/>
          <p:nvPr/>
        </p:nvGrpSpPr>
        <p:grpSpPr>
          <a:xfrm>
            <a:off x="7889681" y="4348805"/>
            <a:ext cx="690162" cy="690162"/>
            <a:chOff x="4514418" y="598134"/>
            <a:chExt cx="690162" cy="690162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EF5627EB-893E-49BA-96C7-4E7D376F0B54}"/>
                </a:ext>
              </a:extLst>
            </p:cNvPr>
            <p:cNvGrpSpPr/>
            <p:nvPr/>
          </p:nvGrpSpPr>
          <p:grpSpPr>
            <a:xfrm>
              <a:off x="4514418" y="598134"/>
              <a:ext cx="690162" cy="690162"/>
              <a:chOff x="6989114" y="876300"/>
              <a:chExt cx="1257300" cy="1257300"/>
            </a:xfrm>
          </p:grpSpPr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5514E54C-2077-4B9C-9634-C31A574F1D8B}"/>
                  </a:ext>
                </a:extLst>
              </p:cNvPr>
              <p:cNvSpPr/>
              <p:nvPr/>
            </p:nvSpPr>
            <p:spPr>
              <a:xfrm>
                <a:off x="6989114" y="876300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190" name="Chord 189">
                <a:extLst>
                  <a:ext uri="{FF2B5EF4-FFF2-40B4-BE49-F238E27FC236}">
                    <a16:creationId xmlns:a16="http://schemas.microsoft.com/office/drawing/2014/main" id="{3AA2702E-4CBE-4CAF-AB96-22234BDB7F48}"/>
                  </a:ext>
                </a:extLst>
              </p:cNvPr>
              <p:cNvSpPr/>
              <p:nvPr/>
            </p:nvSpPr>
            <p:spPr>
              <a:xfrm rot="17507038">
                <a:off x="7063406" y="950592"/>
                <a:ext cx="1108714" cy="1108714"/>
              </a:xfrm>
              <a:prstGeom prst="chord">
                <a:avLst/>
              </a:prstGeom>
              <a:solidFill>
                <a:srgbClr val="DC4061"/>
              </a:solidFill>
              <a:ln>
                <a:noFill/>
              </a:ln>
              <a:effectLst>
                <a:innerShdw blurRad="101600" dist="25400" dir="19800000">
                  <a:srgbClr val="C0000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FD0F7D8C-EF02-4A6F-8831-8B5A74D01548}"/>
                </a:ext>
              </a:extLst>
            </p:cNvPr>
            <p:cNvSpPr txBox="1"/>
            <p:nvPr/>
          </p:nvSpPr>
          <p:spPr>
            <a:xfrm>
              <a:off x="4649839" y="744334"/>
              <a:ext cx="407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4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EC0DFF8-8992-4976-81C0-5D690EF86642}"/>
              </a:ext>
            </a:extLst>
          </p:cNvPr>
          <p:cNvGrpSpPr/>
          <p:nvPr/>
        </p:nvGrpSpPr>
        <p:grpSpPr>
          <a:xfrm>
            <a:off x="7746791" y="529750"/>
            <a:ext cx="3807641" cy="2554381"/>
            <a:chOff x="665628" y="2493869"/>
            <a:chExt cx="2572872" cy="2554381"/>
          </a:xfrm>
        </p:grpSpPr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BD2443E8-7532-4E99-8347-14BA6739A89C}"/>
                </a:ext>
              </a:extLst>
            </p:cNvPr>
            <p:cNvSpPr/>
            <p:nvPr/>
          </p:nvSpPr>
          <p:spPr>
            <a:xfrm>
              <a:off x="665629" y="2493869"/>
              <a:ext cx="2572871" cy="2554381"/>
            </a:xfrm>
            <a:prstGeom prst="roundRect">
              <a:avLst>
                <a:gd name="adj" fmla="val 4745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086DEA2A-5534-4DCE-B50A-5A29DB1634CE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chemeClr val="tx1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0155F319-16A5-4198-B4A8-BC6D9EAAC093}"/>
                </a:ext>
              </a:extLst>
            </p:cNvPr>
            <p:cNvSpPr/>
            <p:nvPr/>
          </p:nvSpPr>
          <p:spPr>
            <a:xfrm>
              <a:off x="665628" y="2680446"/>
              <a:ext cx="2572871" cy="194870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DEFINE 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Combine all research and observe where your users’ problems &amp; needs exist</a:t>
              </a:r>
              <a:endParaRPr lang="en-CA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AD0D20-CD34-4A44-8806-00DCEC4B25BA}"/>
              </a:ext>
            </a:extLst>
          </p:cNvPr>
          <p:cNvGrpSpPr/>
          <p:nvPr/>
        </p:nvGrpSpPr>
        <p:grpSpPr>
          <a:xfrm>
            <a:off x="6301938" y="2321472"/>
            <a:ext cx="690162" cy="690162"/>
            <a:chOff x="4514418" y="598134"/>
            <a:chExt cx="690162" cy="69016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E1244FF-C1BB-4109-B920-0CDE191279FA}"/>
                </a:ext>
              </a:extLst>
            </p:cNvPr>
            <p:cNvGrpSpPr/>
            <p:nvPr/>
          </p:nvGrpSpPr>
          <p:grpSpPr>
            <a:xfrm>
              <a:off x="4514418" y="598134"/>
              <a:ext cx="690162" cy="690162"/>
              <a:chOff x="6989114" y="876300"/>
              <a:chExt cx="1257300" cy="1257300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65A31EE-C2A9-43EA-BC9D-C6685B1F40B6}"/>
                  </a:ext>
                </a:extLst>
              </p:cNvPr>
              <p:cNvSpPr/>
              <p:nvPr/>
            </p:nvSpPr>
            <p:spPr>
              <a:xfrm>
                <a:off x="6989114" y="876300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89AD42B7-3313-41AF-836E-F47CD5D2FA80}"/>
                  </a:ext>
                </a:extLst>
              </p:cNvPr>
              <p:cNvSpPr/>
              <p:nvPr/>
            </p:nvSpPr>
            <p:spPr>
              <a:xfrm rot="17507038">
                <a:off x="7063406" y="950592"/>
                <a:ext cx="1108714" cy="1108714"/>
              </a:xfrm>
              <a:prstGeom prst="chord">
                <a:avLst/>
              </a:prstGeom>
              <a:solidFill>
                <a:schemeClr val="accent2"/>
              </a:solidFill>
              <a:ln>
                <a:noFill/>
              </a:ln>
              <a:effectLst>
                <a:innerShdw blurRad="101600" dist="25400" dir="19800000">
                  <a:srgbClr val="C0000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FBB58E-D02F-4BC5-8DA8-E85B6FB81730}"/>
                </a:ext>
              </a:extLst>
            </p:cNvPr>
            <p:cNvSpPr txBox="1"/>
            <p:nvPr/>
          </p:nvSpPr>
          <p:spPr>
            <a:xfrm>
              <a:off x="4653847" y="744334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042C416-B8A7-4373-93A8-890C7A926121}"/>
              </a:ext>
            </a:extLst>
          </p:cNvPr>
          <p:cNvGrpSpPr/>
          <p:nvPr/>
        </p:nvGrpSpPr>
        <p:grpSpPr>
          <a:xfrm>
            <a:off x="6383545" y="3340365"/>
            <a:ext cx="690162" cy="690162"/>
            <a:chOff x="4514418" y="598134"/>
            <a:chExt cx="690162" cy="69016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8E4E62A-72E5-4B99-9346-97B81E053339}"/>
                </a:ext>
              </a:extLst>
            </p:cNvPr>
            <p:cNvGrpSpPr/>
            <p:nvPr/>
          </p:nvGrpSpPr>
          <p:grpSpPr>
            <a:xfrm>
              <a:off x="4514418" y="598134"/>
              <a:ext cx="690162" cy="690162"/>
              <a:chOff x="6989114" y="876300"/>
              <a:chExt cx="1257300" cy="125730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11E9319-1813-4429-A655-7D91BC50D384}"/>
                  </a:ext>
                </a:extLst>
              </p:cNvPr>
              <p:cNvSpPr/>
              <p:nvPr/>
            </p:nvSpPr>
            <p:spPr>
              <a:xfrm>
                <a:off x="6989114" y="876300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51" name="Chord 50">
                <a:extLst>
                  <a:ext uri="{FF2B5EF4-FFF2-40B4-BE49-F238E27FC236}">
                    <a16:creationId xmlns:a16="http://schemas.microsoft.com/office/drawing/2014/main" id="{0D02D9ED-56CB-4CB7-B147-F50050DFFD11}"/>
                  </a:ext>
                </a:extLst>
              </p:cNvPr>
              <p:cNvSpPr/>
              <p:nvPr/>
            </p:nvSpPr>
            <p:spPr>
              <a:xfrm rot="17507038">
                <a:off x="7063406" y="950592"/>
                <a:ext cx="1108714" cy="1108714"/>
              </a:xfrm>
              <a:prstGeom prst="chord">
                <a:avLst/>
              </a:prstGeom>
              <a:solidFill>
                <a:srgbClr val="DC4061"/>
              </a:solidFill>
              <a:ln>
                <a:noFill/>
              </a:ln>
              <a:effectLst>
                <a:innerShdw blurRad="101600" dist="25400" dir="19800000">
                  <a:srgbClr val="C0000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5576674-AC0C-4AC2-8FA0-D432867BE873}"/>
                </a:ext>
              </a:extLst>
            </p:cNvPr>
            <p:cNvSpPr txBox="1"/>
            <p:nvPr/>
          </p:nvSpPr>
          <p:spPr>
            <a:xfrm>
              <a:off x="4649839" y="744334"/>
              <a:ext cx="407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4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54CA464-DCF7-4A6A-934D-D3E8A0AB5E89}"/>
              </a:ext>
            </a:extLst>
          </p:cNvPr>
          <p:cNvSpPr/>
          <p:nvPr/>
        </p:nvSpPr>
        <p:spPr>
          <a:xfrm>
            <a:off x="8687409" y="3507267"/>
            <a:ext cx="3230788" cy="599677"/>
          </a:xfrm>
          <a:prstGeom prst="roundRect">
            <a:avLst>
              <a:gd name="adj" fmla="val 50000"/>
            </a:avLst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What is the Consumption experience?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CE362EA-D04D-45EC-A5F9-3CE2E3820566}"/>
              </a:ext>
            </a:extLst>
          </p:cNvPr>
          <p:cNvSpPr/>
          <p:nvPr/>
        </p:nvSpPr>
        <p:spPr>
          <a:xfrm>
            <a:off x="8687409" y="4473066"/>
            <a:ext cx="3230788" cy="396989"/>
          </a:xfrm>
          <a:prstGeom prst="roundRect">
            <a:avLst>
              <a:gd name="adj" fmla="val 50000"/>
            </a:avLst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Are there other requirements?</a:t>
            </a:r>
          </a:p>
        </p:txBody>
      </p:sp>
    </p:spTree>
    <p:extLst>
      <p:ext uri="{BB962C8B-B14F-4D97-AF65-F5344CB8AC3E}">
        <p14:creationId xmlns:p14="http://schemas.microsoft.com/office/powerpoint/2010/main" val="1007087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1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2448F0F-750E-454F-8370-1E41DF6BCCB6}"/>
              </a:ext>
            </a:extLst>
          </p:cNvPr>
          <p:cNvSpPr/>
          <p:nvPr/>
        </p:nvSpPr>
        <p:spPr>
          <a:xfrm>
            <a:off x="1528762" y="619125"/>
            <a:ext cx="5381625" cy="5381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BE93587-7EBF-453A-9E42-A743C659B286}"/>
              </a:ext>
            </a:extLst>
          </p:cNvPr>
          <p:cNvSpPr/>
          <p:nvPr/>
        </p:nvSpPr>
        <p:spPr>
          <a:xfrm rot="16200000">
            <a:off x="5238753" y="-2667003"/>
            <a:ext cx="1714496" cy="12192004"/>
          </a:xfrm>
          <a:prstGeom prst="rect">
            <a:avLst/>
          </a:prstGeom>
          <a:solidFill>
            <a:srgbClr val="EAEAEA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6"/>
            <a:r>
              <a:rPr lang="en-US" sz="24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POWER BI REPORT</a:t>
            </a:r>
          </a:p>
          <a:p>
            <a:pPr lvl="7"/>
            <a:r>
              <a:rPr lang="en-US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Design Thought Process</a:t>
            </a: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CA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40659ACA-1BBA-4BE7-8CE6-752D6CF7EBEC}"/>
              </a:ext>
            </a:extLst>
          </p:cNvPr>
          <p:cNvSpPr/>
          <p:nvPr/>
        </p:nvSpPr>
        <p:spPr>
          <a:xfrm rot="8100000">
            <a:off x="1265279" y="355641"/>
            <a:ext cx="5908588" cy="5908591"/>
          </a:xfrm>
          <a:custGeom>
            <a:avLst/>
            <a:gdLst>
              <a:gd name="connsiteX0" fmla="*/ 1682508 w 4478158"/>
              <a:gd name="connsiteY0" fmla="*/ 250772 h 4478160"/>
              <a:gd name="connsiteX1" fmla="*/ 1752498 w 4478158"/>
              <a:gd name="connsiteY1" fmla="*/ 133916 h 4478160"/>
              <a:gd name="connsiteX2" fmla="*/ 1659341 w 4478158"/>
              <a:gd name="connsiteY2" fmla="*/ 78120 h 4478160"/>
              <a:gd name="connsiteX3" fmla="*/ 1811428 w 4478158"/>
              <a:gd name="connsiteY3" fmla="*/ 40988 h 4478160"/>
              <a:gd name="connsiteX4" fmla="*/ 3652293 w 4478158"/>
              <a:gd name="connsiteY4" fmla="*/ 502105 h 4478160"/>
              <a:gd name="connsiteX5" fmla="*/ 3763804 w 4478158"/>
              <a:gd name="connsiteY5" fmla="*/ 602896 h 4478160"/>
              <a:gd name="connsiteX6" fmla="*/ 3822347 w 4478158"/>
              <a:gd name="connsiteY6" fmla="*/ 655811 h 4478160"/>
              <a:gd name="connsiteX7" fmla="*/ 3853919 w 4478158"/>
              <a:gd name="connsiteY7" fmla="*/ 690741 h 4478160"/>
              <a:gd name="connsiteX8" fmla="*/ 3848013 w 4478158"/>
              <a:gd name="connsiteY8" fmla="*/ 792483 h 4478160"/>
              <a:gd name="connsiteX9" fmla="*/ 3848013 w 4478158"/>
              <a:gd name="connsiteY9" fmla="*/ 792484 h 4478160"/>
              <a:gd name="connsiteX10" fmla="*/ 3853919 w 4478158"/>
              <a:gd name="connsiteY10" fmla="*/ 690741 h 4478160"/>
              <a:gd name="connsiteX11" fmla="*/ 3976054 w 4478158"/>
              <a:gd name="connsiteY11" fmla="*/ 825864 h 4478160"/>
              <a:gd name="connsiteX12" fmla="*/ 4437170 w 4478158"/>
              <a:gd name="connsiteY12" fmla="*/ 2666730 h 4478160"/>
              <a:gd name="connsiteX13" fmla="*/ 4420751 w 4478158"/>
              <a:gd name="connsiteY13" fmla="*/ 2733981 h 4478160"/>
              <a:gd name="connsiteX14" fmla="*/ 4309537 w 4478158"/>
              <a:gd name="connsiteY14" fmla="*/ 2803038 h 4478160"/>
              <a:gd name="connsiteX15" fmla="*/ 4249278 w 4478158"/>
              <a:gd name="connsiteY15" fmla="*/ 2705993 h 4478160"/>
              <a:gd name="connsiteX16" fmla="*/ 4266950 w 4478158"/>
              <a:gd name="connsiteY16" fmla="*/ 2633613 h 4478160"/>
              <a:gd name="connsiteX17" fmla="*/ 3841542 w 4478158"/>
              <a:gd name="connsiteY17" fmla="*/ 935304 h 4478160"/>
              <a:gd name="connsiteX18" fmla="*/ 3704945 w 4478158"/>
              <a:gd name="connsiteY18" fmla="*/ 784179 h 4478160"/>
              <a:gd name="connsiteX19" fmla="*/ 3704944 w 4478158"/>
              <a:gd name="connsiteY19" fmla="*/ 784179 h 4478160"/>
              <a:gd name="connsiteX20" fmla="*/ 3699739 w 4478158"/>
              <a:gd name="connsiteY20" fmla="*/ 778420 h 4478160"/>
              <a:gd name="connsiteX21" fmla="*/ 3602229 w 4478158"/>
              <a:gd name="connsiteY21" fmla="*/ 690284 h 4478160"/>
              <a:gd name="connsiteX22" fmla="*/ 3542854 w 4478158"/>
              <a:gd name="connsiteY22" fmla="*/ 636618 h 4478160"/>
              <a:gd name="connsiteX23" fmla="*/ 1844546 w 4478158"/>
              <a:gd name="connsiteY23" fmla="*/ 211210 h 4478160"/>
              <a:gd name="connsiteX24" fmla="*/ 39167 w 4478158"/>
              <a:gd name="connsiteY24" fmla="*/ 1824055 h 4478160"/>
              <a:gd name="connsiteX25" fmla="*/ 40988 w 4478158"/>
              <a:gd name="connsiteY25" fmla="*/ 1811428 h 4478160"/>
              <a:gd name="connsiteX26" fmla="*/ 655811 w 4478158"/>
              <a:gd name="connsiteY26" fmla="*/ 655811 h 4478160"/>
              <a:gd name="connsiteX27" fmla="*/ 1396512 w 4478158"/>
              <a:gd name="connsiteY27" fmla="*/ 163952 h 4478160"/>
              <a:gd name="connsiteX28" fmla="*/ 1536124 w 4478158"/>
              <a:gd name="connsiteY28" fmla="*/ 115118 h 4478160"/>
              <a:gd name="connsiteX29" fmla="*/ 1628348 w 4478158"/>
              <a:gd name="connsiteY29" fmla="*/ 170356 h 4478160"/>
              <a:gd name="connsiteX30" fmla="*/ 1555590 w 4478158"/>
              <a:gd name="connsiteY30" fmla="*/ 291831 h 4478160"/>
              <a:gd name="connsiteX31" fmla="*/ 1461762 w 4478158"/>
              <a:gd name="connsiteY31" fmla="*/ 324651 h 4478160"/>
              <a:gd name="connsiteX32" fmla="*/ 778421 w 4478158"/>
              <a:gd name="connsiteY32" fmla="*/ 778420 h 4478160"/>
              <a:gd name="connsiteX33" fmla="*/ 211210 w 4478158"/>
              <a:gd name="connsiteY33" fmla="*/ 1844547 h 4478160"/>
              <a:gd name="connsiteX34" fmla="*/ 209174 w 4478158"/>
              <a:gd name="connsiteY34" fmla="*/ 1858654 h 4478160"/>
              <a:gd name="connsiteX35" fmla="*/ 137211 w 4478158"/>
              <a:gd name="connsiteY35" fmla="*/ 1755594 h 4478160"/>
              <a:gd name="connsiteX36" fmla="*/ 782918 w 4478158"/>
              <a:gd name="connsiteY36" fmla="*/ 3937235 h 4478160"/>
              <a:gd name="connsiteX37" fmla="*/ 782918 w 4478158"/>
              <a:gd name="connsiteY37" fmla="*/ 3812109 h 4478160"/>
              <a:gd name="connsiteX38" fmla="*/ 902740 w 4478158"/>
              <a:gd name="connsiteY38" fmla="*/ 3812109 h 4478160"/>
              <a:gd name="connsiteX39" fmla="*/ 935306 w 4478158"/>
              <a:gd name="connsiteY39" fmla="*/ 3841544 h 4478160"/>
              <a:gd name="connsiteX40" fmla="*/ 2633614 w 4478158"/>
              <a:gd name="connsiteY40" fmla="*/ 4266952 h 4478160"/>
              <a:gd name="connsiteX41" fmla="*/ 2708498 w 4478158"/>
              <a:gd name="connsiteY41" fmla="*/ 4248668 h 4478160"/>
              <a:gd name="connsiteX42" fmla="*/ 2827208 w 4478158"/>
              <a:gd name="connsiteY42" fmla="*/ 4219684 h 4478160"/>
              <a:gd name="connsiteX43" fmla="*/ 2834453 w 4478158"/>
              <a:gd name="connsiteY43" fmla="*/ 4217151 h 4478160"/>
              <a:gd name="connsiteX44" fmla="*/ 3016398 w 4478158"/>
              <a:gd name="connsiteY44" fmla="*/ 4153510 h 4478160"/>
              <a:gd name="connsiteX45" fmla="*/ 3699739 w 4478158"/>
              <a:gd name="connsiteY45" fmla="*/ 3699741 h 4478160"/>
              <a:gd name="connsiteX46" fmla="*/ 4219683 w 4478158"/>
              <a:gd name="connsiteY46" fmla="*/ 2827210 h 4478160"/>
              <a:gd name="connsiteX47" fmla="*/ 4220115 w 4478158"/>
              <a:gd name="connsiteY47" fmla="*/ 2825438 h 4478160"/>
              <a:gd name="connsiteX48" fmla="*/ 4285103 w 4478158"/>
              <a:gd name="connsiteY48" fmla="*/ 2930098 h 4478160"/>
              <a:gd name="connsiteX49" fmla="*/ 4388551 w 4478158"/>
              <a:gd name="connsiteY49" fmla="*/ 2865864 h 4478160"/>
              <a:gd name="connsiteX50" fmla="*/ 4385936 w 4478158"/>
              <a:gd name="connsiteY50" fmla="*/ 2876577 h 4478160"/>
              <a:gd name="connsiteX51" fmla="*/ 3822347 w 4478158"/>
              <a:gd name="connsiteY51" fmla="*/ 3822349 h 4478160"/>
              <a:gd name="connsiteX52" fmla="*/ 3081647 w 4478158"/>
              <a:gd name="connsiteY52" fmla="*/ 4314208 h 4478160"/>
              <a:gd name="connsiteX53" fmla="*/ 2881320 w 4478158"/>
              <a:gd name="connsiteY53" fmla="*/ 4384278 h 4478160"/>
              <a:gd name="connsiteX54" fmla="*/ 2876575 w 4478158"/>
              <a:gd name="connsiteY54" fmla="*/ 4385937 h 4478160"/>
              <a:gd name="connsiteX55" fmla="*/ 2755884 w 4478158"/>
              <a:gd name="connsiteY55" fmla="*/ 4415405 h 4478160"/>
              <a:gd name="connsiteX56" fmla="*/ 2666730 w 4478158"/>
              <a:gd name="connsiteY56" fmla="*/ 4437172 h 4478160"/>
              <a:gd name="connsiteX57" fmla="*/ 825865 w 4478158"/>
              <a:gd name="connsiteY57" fmla="*/ 3976055 h 4478160"/>
              <a:gd name="connsiteX58" fmla="*/ 655810 w 4478158"/>
              <a:gd name="connsiteY58" fmla="*/ 3822348 h 4478160"/>
              <a:gd name="connsiteX59" fmla="*/ 10247 w 4478158"/>
              <a:gd name="connsiteY59" fmla="*/ 2024458 h 4478160"/>
              <a:gd name="connsiteX60" fmla="*/ 20560 w 4478158"/>
              <a:gd name="connsiteY60" fmla="*/ 1952981 h 4478160"/>
              <a:gd name="connsiteX61" fmla="*/ 20561 w 4478158"/>
              <a:gd name="connsiteY61" fmla="*/ 1952980 h 4478160"/>
              <a:gd name="connsiteX62" fmla="*/ 39166 w 4478158"/>
              <a:gd name="connsiteY62" fmla="*/ 1824056 h 4478160"/>
              <a:gd name="connsiteX63" fmla="*/ 137211 w 4478158"/>
              <a:gd name="connsiteY63" fmla="*/ 1755594 h 4478160"/>
              <a:gd name="connsiteX64" fmla="*/ 209174 w 4478158"/>
              <a:gd name="connsiteY64" fmla="*/ 1858654 h 4478160"/>
              <a:gd name="connsiteX65" fmla="*/ 190837 w 4478158"/>
              <a:gd name="connsiteY65" fmla="*/ 1985725 h 4478160"/>
              <a:gd name="connsiteX66" fmla="*/ 182848 w 4478158"/>
              <a:gd name="connsiteY66" fmla="*/ 2041079 h 4478160"/>
              <a:gd name="connsiteX67" fmla="*/ 778420 w 4478158"/>
              <a:gd name="connsiteY67" fmla="*/ 3699740 h 4478160"/>
              <a:gd name="connsiteX68" fmla="*/ 805619 w 4478158"/>
              <a:gd name="connsiteY68" fmla="*/ 3724324 h 4478160"/>
              <a:gd name="connsiteX69" fmla="*/ 687863 w 4478158"/>
              <a:gd name="connsiteY69" fmla="*/ 3724324 h 4478160"/>
              <a:gd name="connsiteX70" fmla="*/ 687863 w 4478158"/>
              <a:gd name="connsiteY70" fmla="*/ 3851319 h 447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478158" h="4478160">
                <a:moveTo>
                  <a:pt x="1682508" y="250772"/>
                </a:moveTo>
                <a:lnTo>
                  <a:pt x="1752498" y="133916"/>
                </a:lnTo>
                <a:lnTo>
                  <a:pt x="1659341" y="78120"/>
                </a:lnTo>
                <a:lnTo>
                  <a:pt x="1811428" y="40988"/>
                </a:lnTo>
                <a:cubicBezTo>
                  <a:pt x="2446537" y="-81977"/>
                  <a:pt x="3124622" y="71729"/>
                  <a:pt x="3652293" y="502105"/>
                </a:cubicBezTo>
                <a:lnTo>
                  <a:pt x="3763804" y="602896"/>
                </a:lnTo>
                <a:lnTo>
                  <a:pt x="3822347" y="655811"/>
                </a:lnTo>
                <a:lnTo>
                  <a:pt x="3853919" y="690741"/>
                </a:lnTo>
                <a:lnTo>
                  <a:pt x="3848013" y="792483"/>
                </a:lnTo>
                <a:lnTo>
                  <a:pt x="3848013" y="792484"/>
                </a:lnTo>
                <a:lnTo>
                  <a:pt x="3853919" y="690741"/>
                </a:lnTo>
                <a:lnTo>
                  <a:pt x="3976054" y="825864"/>
                </a:lnTo>
                <a:cubicBezTo>
                  <a:pt x="4406430" y="1353535"/>
                  <a:pt x="4560135" y="2031620"/>
                  <a:pt x="4437170" y="2666730"/>
                </a:cubicBezTo>
                <a:lnTo>
                  <a:pt x="4420751" y="2733981"/>
                </a:lnTo>
                <a:lnTo>
                  <a:pt x="4309537" y="2803038"/>
                </a:lnTo>
                <a:lnTo>
                  <a:pt x="4249278" y="2705993"/>
                </a:lnTo>
                <a:lnTo>
                  <a:pt x="4266950" y="2633613"/>
                </a:lnTo>
                <a:cubicBezTo>
                  <a:pt x="4380392" y="2047687"/>
                  <a:pt x="4238590" y="1422112"/>
                  <a:pt x="3841542" y="935304"/>
                </a:cubicBezTo>
                <a:lnTo>
                  <a:pt x="3704945" y="784179"/>
                </a:lnTo>
                <a:lnTo>
                  <a:pt x="3704944" y="784179"/>
                </a:lnTo>
                <a:lnTo>
                  <a:pt x="3699739" y="778420"/>
                </a:lnTo>
                <a:lnTo>
                  <a:pt x="3602229" y="690284"/>
                </a:lnTo>
                <a:lnTo>
                  <a:pt x="3542854" y="636618"/>
                </a:lnTo>
                <a:cubicBezTo>
                  <a:pt x="3056046" y="239570"/>
                  <a:pt x="2430472" y="97767"/>
                  <a:pt x="1844546" y="211210"/>
                </a:cubicBezTo>
                <a:close/>
                <a:moveTo>
                  <a:pt x="39167" y="1824055"/>
                </a:moveTo>
                <a:lnTo>
                  <a:pt x="40988" y="1811428"/>
                </a:lnTo>
                <a:cubicBezTo>
                  <a:pt x="122964" y="1388022"/>
                  <a:pt x="327906" y="983716"/>
                  <a:pt x="655811" y="655811"/>
                </a:cubicBezTo>
                <a:cubicBezTo>
                  <a:pt x="874415" y="437207"/>
                  <a:pt x="1126975" y="273253"/>
                  <a:pt x="1396512" y="163952"/>
                </a:cubicBezTo>
                <a:lnTo>
                  <a:pt x="1536124" y="115118"/>
                </a:lnTo>
                <a:lnTo>
                  <a:pt x="1628348" y="170356"/>
                </a:lnTo>
                <a:lnTo>
                  <a:pt x="1555590" y="291831"/>
                </a:lnTo>
                <a:lnTo>
                  <a:pt x="1461762" y="324651"/>
                </a:lnTo>
                <a:cubicBezTo>
                  <a:pt x="1213097" y="425489"/>
                  <a:pt x="980096" y="576745"/>
                  <a:pt x="778421" y="778420"/>
                </a:cubicBezTo>
                <a:cubicBezTo>
                  <a:pt x="475908" y="1080933"/>
                  <a:pt x="286838" y="1453928"/>
                  <a:pt x="211210" y="1844547"/>
                </a:cubicBezTo>
                <a:lnTo>
                  <a:pt x="209174" y="1858654"/>
                </a:lnTo>
                <a:lnTo>
                  <a:pt x="137211" y="1755594"/>
                </a:lnTo>
                <a:close/>
                <a:moveTo>
                  <a:pt x="782918" y="3937235"/>
                </a:moveTo>
                <a:lnTo>
                  <a:pt x="782918" y="3812109"/>
                </a:lnTo>
                <a:lnTo>
                  <a:pt x="902740" y="3812109"/>
                </a:lnTo>
                <a:lnTo>
                  <a:pt x="935306" y="3841544"/>
                </a:lnTo>
                <a:cubicBezTo>
                  <a:pt x="1422114" y="4238590"/>
                  <a:pt x="2047687" y="4380394"/>
                  <a:pt x="2633614" y="4266952"/>
                </a:cubicBezTo>
                <a:lnTo>
                  <a:pt x="2708498" y="4248668"/>
                </a:lnTo>
                <a:lnTo>
                  <a:pt x="2827208" y="4219684"/>
                </a:lnTo>
                <a:lnTo>
                  <a:pt x="2834453" y="4217151"/>
                </a:lnTo>
                <a:lnTo>
                  <a:pt x="3016398" y="4153510"/>
                </a:lnTo>
                <a:cubicBezTo>
                  <a:pt x="3265063" y="4052672"/>
                  <a:pt x="3498064" y="3901416"/>
                  <a:pt x="3699739" y="3699741"/>
                </a:cubicBezTo>
                <a:cubicBezTo>
                  <a:pt x="3951833" y="3447647"/>
                  <a:pt x="4125148" y="3146606"/>
                  <a:pt x="4219683" y="2827210"/>
                </a:cubicBezTo>
                <a:lnTo>
                  <a:pt x="4220115" y="2825438"/>
                </a:lnTo>
                <a:lnTo>
                  <a:pt x="4285103" y="2930098"/>
                </a:lnTo>
                <a:lnTo>
                  <a:pt x="4388551" y="2865864"/>
                </a:lnTo>
                <a:lnTo>
                  <a:pt x="4385936" y="2876577"/>
                </a:lnTo>
                <a:cubicBezTo>
                  <a:pt x="4283465" y="3222784"/>
                  <a:pt x="4095602" y="3549094"/>
                  <a:pt x="3822347" y="3822349"/>
                </a:cubicBezTo>
                <a:cubicBezTo>
                  <a:pt x="3603744" y="4040953"/>
                  <a:pt x="3351184" y="4204906"/>
                  <a:pt x="3081647" y="4314208"/>
                </a:cubicBezTo>
                <a:lnTo>
                  <a:pt x="2881320" y="4384278"/>
                </a:lnTo>
                <a:lnTo>
                  <a:pt x="2876575" y="4385937"/>
                </a:lnTo>
                <a:lnTo>
                  <a:pt x="2755884" y="4415405"/>
                </a:lnTo>
                <a:lnTo>
                  <a:pt x="2666730" y="4437172"/>
                </a:lnTo>
                <a:cubicBezTo>
                  <a:pt x="2031621" y="4560137"/>
                  <a:pt x="1353537" y="4406430"/>
                  <a:pt x="825865" y="3976055"/>
                </a:cubicBezTo>
                <a:close/>
                <a:moveTo>
                  <a:pt x="655810" y="3822348"/>
                </a:moveTo>
                <a:cubicBezTo>
                  <a:pt x="163953" y="3330490"/>
                  <a:pt x="-51237" y="2666730"/>
                  <a:pt x="10247" y="2024458"/>
                </a:cubicBezTo>
                <a:lnTo>
                  <a:pt x="20560" y="1952981"/>
                </a:lnTo>
                <a:lnTo>
                  <a:pt x="20561" y="1952980"/>
                </a:lnTo>
                <a:lnTo>
                  <a:pt x="39166" y="1824056"/>
                </a:lnTo>
                <a:lnTo>
                  <a:pt x="137211" y="1755594"/>
                </a:lnTo>
                <a:lnTo>
                  <a:pt x="209174" y="1858654"/>
                </a:lnTo>
                <a:lnTo>
                  <a:pt x="190837" y="1985725"/>
                </a:lnTo>
                <a:lnTo>
                  <a:pt x="182848" y="2041079"/>
                </a:lnTo>
                <a:cubicBezTo>
                  <a:pt x="126127" y="2633613"/>
                  <a:pt x="324652" y="3245971"/>
                  <a:pt x="778420" y="3699740"/>
                </a:cubicBezTo>
                <a:lnTo>
                  <a:pt x="805619" y="3724324"/>
                </a:lnTo>
                <a:lnTo>
                  <a:pt x="687863" y="3724324"/>
                </a:lnTo>
                <a:lnTo>
                  <a:pt x="687863" y="3851319"/>
                </a:lnTo>
                <a:close/>
              </a:path>
            </a:pathLst>
          </a:custGeom>
          <a:solidFill>
            <a:schemeClr val="bg1">
              <a:lumMod val="7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1B6C43-A200-4158-99F3-90B1BBDEC2D9}"/>
              </a:ext>
            </a:extLst>
          </p:cNvPr>
          <p:cNvSpPr txBox="1"/>
          <p:nvPr/>
        </p:nvSpPr>
        <p:spPr>
          <a:xfrm rot="3101169">
            <a:off x="5746252" y="1304503"/>
            <a:ext cx="1481303" cy="369332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CA" dirty="0"/>
              <a:t>UNDERSTAND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38B9824-2B56-40C3-A86F-36F9996F5ED8}"/>
              </a:ext>
            </a:extLst>
          </p:cNvPr>
          <p:cNvSpPr txBox="1"/>
          <p:nvPr/>
        </p:nvSpPr>
        <p:spPr>
          <a:xfrm>
            <a:off x="3545596" y="6123583"/>
            <a:ext cx="1481303" cy="369332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938077"/>
              </a:avLst>
            </a:prstTxWarp>
            <a:spAutoFit/>
          </a:bodyPr>
          <a:lstStyle/>
          <a:p>
            <a:pPr algn="ctr"/>
            <a:r>
              <a:rPr lang="en-CA" dirty="0"/>
              <a:t>EXPLORE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23C2F4F-480F-4D85-91F5-596D114FA5CB}"/>
              </a:ext>
            </a:extLst>
          </p:cNvPr>
          <p:cNvSpPr txBox="1"/>
          <p:nvPr/>
        </p:nvSpPr>
        <p:spPr>
          <a:xfrm rot="18074945">
            <a:off x="1002411" y="1605388"/>
            <a:ext cx="1481303" cy="369332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CA" dirty="0"/>
              <a:t>MATERIALIZE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F7A4FAE-2ABB-4E07-BB93-3DBEFB654B4C}"/>
              </a:ext>
            </a:extLst>
          </p:cNvPr>
          <p:cNvGrpSpPr/>
          <p:nvPr/>
        </p:nvGrpSpPr>
        <p:grpSpPr>
          <a:xfrm>
            <a:off x="7889681" y="3462025"/>
            <a:ext cx="690162" cy="690162"/>
            <a:chOff x="4514418" y="598134"/>
            <a:chExt cx="690162" cy="690162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AA098CB5-18F6-4878-A3C8-7CC0E1444EDB}"/>
                </a:ext>
              </a:extLst>
            </p:cNvPr>
            <p:cNvGrpSpPr/>
            <p:nvPr/>
          </p:nvGrpSpPr>
          <p:grpSpPr>
            <a:xfrm>
              <a:off x="4514418" y="598134"/>
              <a:ext cx="690162" cy="690162"/>
              <a:chOff x="6989114" y="876300"/>
              <a:chExt cx="1257300" cy="1257300"/>
            </a:xfrm>
          </p:grpSpPr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972321F7-CE65-483C-91E9-50BA8383DC63}"/>
                  </a:ext>
                </a:extLst>
              </p:cNvPr>
              <p:cNvSpPr/>
              <p:nvPr/>
            </p:nvSpPr>
            <p:spPr>
              <a:xfrm>
                <a:off x="6989114" y="876300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184" name="Chord 183">
                <a:extLst>
                  <a:ext uri="{FF2B5EF4-FFF2-40B4-BE49-F238E27FC236}">
                    <a16:creationId xmlns:a16="http://schemas.microsoft.com/office/drawing/2014/main" id="{72D26891-0F48-4293-8744-15F1913D0B9F}"/>
                  </a:ext>
                </a:extLst>
              </p:cNvPr>
              <p:cNvSpPr/>
              <p:nvPr/>
            </p:nvSpPr>
            <p:spPr>
              <a:xfrm rot="17507038">
                <a:off x="7063406" y="950592"/>
                <a:ext cx="1108714" cy="1108714"/>
              </a:xfrm>
              <a:prstGeom prst="chord">
                <a:avLst/>
              </a:prstGeom>
              <a:solidFill>
                <a:srgbClr val="DC4061"/>
              </a:solidFill>
              <a:ln>
                <a:noFill/>
              </a:ln>
              <a:effectLst>
                <a:innerShdw blurRad="101600" dist="25400" dir="19800000">
                  <a:srgbClr val="C0000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1618E667-54F2-44C6-8C57-C96005DA3CBB}"/>
                </a:ext>
              </a:extLst>
            </p:cNvPr>
            <p:cNvSpPr txBox="1"/>
            <p:nvPr/>
          </p:nvSpPr>
          <p:spPr>
            <a:xfrm>
              <a:off x="4653847" y="744334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5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714EFD7-FBB4-46B3-9FBD-402A005A38F5}"/>
              </a:ext>
            </a:extLst>
          </p:cNvPr>
          <p:cNvGrpSpPr/>
          <p:nvPr/>
        </p:nvGrpSpPr>
        <p:grpSpPr>
          <a:xfrm>
            <a:off x="7889681" y="4348805"/>
            <a:ext cx="690162" cy="690162"/>
            <a:chOff x="4514418" y="598134"/>
            <a:chExt cx="690162" cy="690162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EF5627EB-893E-49BA-96C7-4E7D376F0B54}"/>
                </a:ext>
              </a:extLst>
            </p:cNvPr>
            <p:cNvGrpSpPr/>
            <p:nvPr/>
          </p:nvGrpSpPr>
          <p:grpSpPr>
            <a:xfrm>
              <a:off x="4514418" y="598134"/>
              <a:ext cx="690162" cy="690162"/>
              <a:chOff x="6989114" y="876300"/>
              <a:chExt cx="1257300" cy="1257300"/>
            </a:xfrm>
          </p:grpSpPr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5514E54C-2077-4B9C-9634-C31A574F1D8B}"/>
                  </a:ext>
                </a:extLst>
              </p:cNvPr>
              <p:cNvSpPr/>
              <p:nvPr/>
            </p:nvSpPr>
            <p:spPr>
              <a:xfrm>
                <a:off x="6989114" y="876300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190" name="Chord 189">
                <a:extLst>
                  <a:ext uri="{FF2B5EF4-FFF2-40B4-BE49-F238E27FC236}">
                    <a16:creationId xmlns:a16="http://schemas.microsoft.com/office/drawing/2014/main" id="{3AA2702E-4CBE-4CAF-AB96-22234BDB7F48}"/>
                  </a:ext>
                </a:extLst>
              </p:cNvPr>
              <p:cNvSpPr/>
              <p:nvPr/>
            </p:nvSpPr>
            <p:spPr>
              <a:xfrm rot="17507038">
                <a:off x="7063406" y="950592"/>
                <a:ext cx="1108714" cy="1108714"/>
              </a:xfrm>
              <a:prstGeom prst="chord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101600" dist="25400" dir="19800000">
                  <a:schemeClr val="accent1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FD0F7D8C-EF02-4A6F-8831-8B5A74D01548}"/>
                </a:ext>
              </a:extLst>
            </p:cNvPr>
            <p:cNvSpPr txBox="1"/>
            <p:nvPr/>
          </p:nvSpPr>
          <p:spPr>
            <a:xfrm>
              <a:off x="4649839" y="744334"/>
              <a:ext cx="407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EC0DFF8-8992-4976-81C0-5D690EF86642}"/>
              </a:ext>
            </a:extLst>
          </p:cNvPr>
          <p:cNvGrpSpPr/>
          <p:nvPr/>
        </p:nvGrpSpPr>
        <p:grpSpPr>
          <a:xfrm>
            <a:off x="7746791" y="529750"/>
            <a:ext cx="3807641" cy="2554381"/>
            <a:chOff x="665628" y="2493869"/>
            <a:chExt cx="2572872" cy="2554381"/>
          </a:xfrm>
        </p:grpSpPr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BD2443E8-7532-4E99-8347-14BA6739A89C}"/>
                </a:ext>
              </a:extLst>
            </p:cNvPr>
            <p:cNvSpPr/>
            <p:nvPr/>
          </p:nvSpPr>
          <p:spPr>
            <a:xfrm>
              <a:off x="665629" y="2493869"/>
              <a:ext cx="2572871" cy="2554381"/>
            </a:xfrm>
            <a:prstGeom prst="roundRect">
              <a:avLst>
                <a:gd name="adj" fmla="val 4745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086DEA2A-5534-4DCE-B50A-5A29DB1634CE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chemeClr val="tx1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0155F319-16A5-4198-B4A8-BC6D9EAAC093}"/>
                </a:ext>
              </a:extLst>
            </p:cNvPr>
            <p:cNvSpPr/>
            <p:nvPr/>
          </p:nvSpPr>
          <p:spPr>
            <a:xfrm>
              <a:off x="665628" y="2680446"/>
              <a:ext cx="2572871" cy="194870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IDEATE 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Generate a range of crazy, creative ideas</a:t>
              </a:r>
              <a:endParaRPr lang="en-CA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CE362EA-D04D-45EC-A5F9-3CE2E3820566}"/>
              </a:ext>
            </a:extLst>
          </p:cNvPr>
          <p:cNvSpPr/>
          <p:nvPr/>
        </p:nvSpPr>
        <p:spPr>
          <a:xfrm>
            <a:off x="8687409" y="4473066"/>
            <a:ext cx="2994796" cy="396989"/>
          </a:xfrm>
          <a:prstGeom prst="roundRect">
            <a:avLst>
              <a:gd name="adj" fmla="val 50000"/>
            </a:avLst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Data Visualization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0CB1A74-E9CF-4055-A85B-01B3A71DF526}"/>
              </a:ext>
            </a:extLst>
          </p:cNvPr>
          <p:cNvSpPr/>
          <p:nvPr/>
        </p:nvSpPr>
        <p:spPr>
          <a:xfrm>
            <a:off x="8687411" y="3604493"/>
            <a:ext cx="2867022" cy="396989"/>
          </a:xfrm>
          <a:prstGeom prst="roundRect">
            <a:avLst>
              <a:gd name="adj" fmla="val 50000"/>
            </a:avLst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Sketching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9BA9DE5-3FDC-495B-8BB5-0A5A61E1A169}"/>
              </a:ext>
            </a:extLst>
          </p:cNvPr>
          <p:cNvGrpSpPr/>
          <p:nvPr/>
        </p:nvGrpSpPr>
        <p:grpSpPr>
          <a:xfrm>
            <a:off x="7889681" y="5253420"/>
            <a:ext cx="690162" cy="690162"/>
            <a:chOff x="4514418" y="598134"/>
            <a:chExt cx="690162" cy="69016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BF8DB76-449F-4D58-BC8E-FFE506334B50}"/>
                </a:ext>
              </a:extLst>
            </p:cNvPr>
            <p:cNvGrpSpPr/>
            <p:nvPr/>
          </p:nvGrpSpPr>
          <p:grpSpPr>
            <a:xfrm>
              <a:off x="4514418" y="598134"/>
              <a:ext cx="690162" cy="690162"/>
              <a:chOff x="6989114" y="876300"/>
              <a:chExt cx="1257300" cy="1257300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9408C91-FE0A-4883-A238-C370550E9343}"/>
                  </a:ext>
                </a:extLst>
              </p:cNvPr>
              <p:cNvSpPr/>
              <p:nvPr/>
            </p:nvSpPr>
            <p:spPr>
              <a:xfrm>
                <a:off x="6989114" y="876300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65" name="Chord 64">
                <a:extLst>
                  <a:ext uri="{FF2B5EF4-FFF2-40B4-BE49-F238E27FC236}">
                    <a16:creationId xmlns:a16="http://schemas.microsoft.com/office/drawing/2014/main" id="{F3C14CC1-194C-4B83-BFB3-CFB94C3B8ABB}"/>
                  </a:ext>
                </a:extLst>
              </p:cNvPr>
              <p:cNvSpPr/>
              <p:nvPr/>
            </p:nvSpPr>
            <p:spPr>
              <a:xfrm rot="17507038">
                <a:off x="7063406" y="950592"/>
                <a:ext cx="1108714" cy="1108714"/>
              </a:xfrm>
              <a:prstGeom prst="chord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101600" dist="25400" dir="19800000">
                  <a:schemeClr val="accent1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61FFE99-9A18-4CD5-8A1A-D00F8B2710FE}"/>
                </a:ext>
              </a:extLst>
            </p:cNvPr>
            <p:cNvSpPr txBox="1"/>
            <p:nvPr/>
          </p:nvSpPr>
          <p:spPr>
            <a:xfrm>
              <a:off x="4649839" y="744334"/>
              <a:ext cx="407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7</a:t>
              </a:r>
            </a:p>
          </p:txBody>
        </p: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5C1BF8C-E539-4D36-A4A8-3EA664FC7068}"/>
              </a:ext>
            </a:extLst>
          </p:cNvPr>
          <p:cNvSpPr/>
          <p:nvPr/>
        </p:nvSpPr>
        <p:spPr>
          <a:xfrm>
            <a:off x="8687409" y="5377681"/>
            <a:ext cx="2994796" cy="396989"/>
          </a:xfrm>
          <a:prstGeom prst="roundRect">
            <a:avLst>
              <a:gd name="adj" fmla="val 50000"/>
            </a:avLst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DAX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4A6EABE-E28C-48C3-A8B8-246D2C877B1B}"/>
              </a:ext>
            </a:extLst>
          </p:cNvPr>
          <p:cNvGrpSpPr/>
          <p:nvPr/>
        </p:nvGrpSpPr>
        <p:grpSpPr>
          <a:xfrm>
            <a:off x="1008395" y="101074"/>
            <a:ext cx="6365205" cy="6417724"/>
            <a:chOff x="3326931" y="650008"/>
            <a:chExt cx="5396156" cy="5440679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7F7A96D-679C-4442-80E8-81FB3DC300EE}"/>
                </a:ext>
              </a:extLst>
            </p:cNvPr>
            <p:cNvSpPr/>
            <p:nvPr/>
          </p:nvSpPr>
          <p:spPr>
            <a:xfrm rot="8100000">
              <a:off x="6500581" y="650008"/>
              <a:ext cx="805620" cy="1967534"/>
            </a:xfrm>
            <a:custGeom>
              <a:avLst/>
              <a:gdLst>
                <a:gd name="connsiteX0" fmla="*/ 655812 w 805620"/>
                <a:gd name="connsiteY0" fmla="*/ 1938563 h 1967534"/>
                <a:gd name="connsiteX1" fmla="*/ 10248 w 805620"/>
                <a:gd name="connsiteY1" fmla="*/ 140673 h 1967534"/>
                <a:gd name="connsiteX2" fmla="*/ 20562 w 805620"/>
                <a:gd name="connsiteY2" fmla="*/ 69196 h 1967534"/>
                <a:gd name="connsiteX3" fmla="*/ 119657 w 805620"/>
                <a:gd name="connsiteY3" fmla="*/ 0 h 1967534"/>
                <a:gd name="connsiteX4" fmla="*/ 190838 w 805620"/>
                <a:gd name="connsiteY4" fmla="*/ 101940 h 1967534"/>
                <a:gd name="connsiteX5" fmla="*/ 182850 w 805620"/>
                <a:gd name="connsiteY5" fmla="*/ 157294 h 1967534"/>
                <a:gd name="connsiteX6" fmla="*/ 778422 w 805620"/>
                <a:gd name="connsiteY6" fmla="*/ 1815955 h 1967534"/>
                <a:gd name="connsiteX7" fmla="*/ 805620 w 805620"/>
                <a:gd name="connsiteY7" fmla="*/ 1840539 h 1967534"/>
                <a:gd name="connsiteX8" fmla="*/ 687865 w 805620"/>
                <a:gd name="connsiteY8" fmla="*/ 1840539 h 1967534"/>
                <a:gd name="connsiteX9" fmla="*/ 687865 w 805620"/>
                <a:gd name="connsiteY9" fmla="*/ 1967534 h 1967534"/>
                <a:gd name="connsiteX10" fmla="*/ 655812 w 805620"/>
                <a:gd name="connsiteY10" fmla="*/ 1938563 h 1967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5620" h="1967534">
                  <a:moveTo>
                    <a:pt x="655812" y="1938563"/>
                  </a:moveTo>
                  <a:cubicBezTo>
                    <a:pt x="163954" y="1446705"/>
                    <a:pt x="-51235" y="782945"/>
                    <a:pt x="10248" y="140673"/>
                  </a:cubicBezTo>
                  <a:lnTo>
                    <a:pt x="20562" y="69196"/>
                  </a:lnTo>
                  <a:lnTo>
                    <a:pt x="119657" y="0"/>
                  </a:lnTo>
                  <a:lnTo>
                    <a:pt x="190838" y="101940"/>
                  </a:lnTo>
                  <a:lnTo>
                    <a:pt x="182850" y="157294"/>
                  </a:lnTo>
                  <a:cubicBezTo>
                    <a:pt x="126129" y="749828"/>
                    <a:pt x="324653" y="1362186"/>
                    <a:pt x="778422" y="1815955"/>
                  </a:cubicBezTo>
                  <a:lnTo>
                    <a:pt x="805620" y="1840539"/>
                  </a:lnTo>
                  <a:lnTo>
                    <a:pt x="687865" y="1840539"/>
                  </a:lnTo>
                  <a:lnTo>
                    <a:pt x="687865" y="1967534"/>
                  </a:lnTo>
                  <a:lnTo>
                    <a:pt x="655812" y="1938563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4F7294C-BB8B-44FB-ABA4-A5CFA3428B9E}"/>
                </a:ext>
              </a:extLst>
            </p:cNvPr>
            <p:cNvSpPr/>
            <p:nvPr/>
          </p:nvSpPr>
          <p:spPr>
            <a:xfrm rot="8100000">
              <a:off x="4047195" y="1363690"/>
              <a:ext cx="1972966" cy="666051"/>
            </a:xfrm>
            <a:custGeom>
              <a:avLst/>
              <a:gdLst>
                <a:gd name="connsiteX0" fmla="*/ 0 w 1972966"/>
                <a:gd name="connsiteY0" fmla="*/ 125127 h 666051"/>
                <a:gd name="connsiteX1" fmla="*/ 0 w 1972966"/>
                <a:gd name="connsiteY1" fmla="*/ 0 h 666051"/>
                <a:gd name="connsiteX2" fmla="*/ 119822 w 1972966"/>
                <a:gd name="connsiteY2" fmla="*/ 0 h 666051"/>
                <a:gd name="connsiteX3" fmla="*/ 152388 w 1972966"/>
                <a:gd name="connsiteY3" fmla="*/ 29435 h 666051"/>
                <a:gd name="connsiteX4" fmla="*/ 1850696 w 1972966"/>
                <a:gd name="connsiteY4" fmla="*/ 454843 h 666051"/>
                <a:gd name="connsiteX5" fmla="*/ 1925581 w 1972966"/>
                <a:gd name="connsiteY5" fmla="*/ 436559 h 666051"/>
                <a:gd name="connsiteX6" fmla="*/ 1863309 w 1972966"/>
                <a:gd name="connsiteY6" fmla="*/ 530959 h 666051"/>
                <a:gd name="connsiteX7" fmla="*/ 1972966 w 1972966"/>
                <a:gd name="connsiteY7" fmla="*/ 603296 h 666051"/>
                <a:gd name="connsiteX8" fmla="*/ 1883812 w 1972966"/>
                <a:gd name="connsiteY8" fmla="*/ 625063 h 666051"/>
                <a:gd name="connsiteX9" fmla="*/ 42947 w 1972966"/>
                <a:gd name="connsiteY9" fmla="*/ 163946 h 666051"/>
                <a:gd name="connsiteX10" fmla="*/ 0 w 1972966"/>
                <a:gd name="connsiteY10" fmla="*/ 125127 h 66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72966" h="666051">
                  <a:moveTo>
                    <a:pt x="0" y="125127"/>
                  </a:moveTo>
                  <a:lnTo>
                    <a:pt x="0" y="0"/>
                  </a:lnTo>
                  <a:lnTo>
                    <a:pt x="119822" y="0"/>
                  </a:lnTo>
                  <a:lnTo>
                    <a:pt x="152388" y="29435"/>
                  </a:lnTo>
                  <a:cubicBezTo>
                    <a:pt x="639196" y="426482"/>
                    <a:pt x="1264769" y="568285"/>
                    <a:pt x="1850696" y="454843"/>
                  </a:cubicBezTo>
                  <a:lnTo>
                    <a:pt x="1925581" y="436559"/>
                  </a:lnTo>
                  <a:lnTo>
                    <a:pt x="1863309" y="530959"/>
                  </a:lnTo>
                  <a:lnTo>
                    <a:pt x="1972966" y="603296"/>
                  </a:lnTo>
                  <a:lnTo>
                    <a:pt x="1883812" y="625063"/>
                  </a:lnTo>
                  <a:cubicBezTo>
                    <a:pt x="1248703" y="748028"/>
                    <a:pt x="570619" y="594322"/>
                    <a:pt x="42947" y="163946"/>
                  </a:cubicBezTo>
                  <a:lnTo>
                    <a:pt x="0" y="125127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98E16B4-3D6D-4237-8009-6BA439A490D3}"/>
                </a:ext>
              </a:extLst>
            </p:cNvPr>
            <p:cNvSpPr/>
            <p:nvPr/>
          </p:nvSpPr>
          <p:spPr>
            <a:xfrm rot="8100000">
              <a:off x="7133906" y="2396566"/>
              <a:ext cx="1589181" cy="1743535"/>
            </a:xfrm>
            <a:custGeom>
              <a:avLst/>
              <a:gdLst>
                <a:gd name="connsiteX0" fmla="*/ 0 w 1589181"/>
                <a:gd name="connsiteY0" fmla="*/ 1708937 h 1743535"/>
                <a:gd name="connsiteX1" fmla="*/ 1822 w 1589181"/>
                <a:gd name="connsiteY1" fmla="*/ 1696310 h 1743535"/>
                <a:gd name="connsiteX2" fmla="*/ 616645 w 1589181"/>
                <a:gd name="connsiteY2" fmla="*/ 540692 h 1743535"/>
                <a:gd name="connsiteX3" fmla="*/ 1357346 w 1589181"/>
                <a:gd name="connsiteY3" fmla="*/ 48833 h 1743535"/>
                <a:gd name="connsiteX4" fmla="*/ 1496957 w 1589181"/>
                <a:gd name="connsiteY4" fmla="*/ 0 h 1743535"/>
                <a:gd name="connsiteX5" fmla="*/ 1589181 w 1589181"/>
                <a:gd name="connsiteY5" fmla="*/ 55238 h 1743535"/>
                <a:gd name="connsiteX6" fmla="*/ 1516424 w 1589181"/>
                <a:gd name="connsiteY6" fmla="*/ 176713 h 1743535"/>
                <a:gd name="connsiteX7" fmla="*/ 1422596 w 1589181"/>
                <a:gd name="connsiteY7" fmla="*/ 209533 h 1743535"/>
                <a:gd name="connsiteX8" fmla="*/ 739255 w 1589181"/>
                <a:gd name="connsiteY8" fmla="*/ 663301 h 1743535"/>
                <a:gd name="connsiteX9" fmla="*/ 172044 w 1589181"/>
                <a:gd name="connsiteY9" fmla="*/ 1729428 h 1743535"/>
                <a:gd name="connsiteX10" fmla="*/ 170008 w 1589181"/>
                <a:gd name="connsiteY10" fmla="*/ 1743535 h 1743535"/>
                <a:gd name="connsiteX11" fmla="*/ 98045 w 1589181"/>
                <a:gd name="connsiteY11" fmla="*/ 1640475 h 1743535"/>
                <a:gd name="connsiteX12" fmla="*/ 0 w 1589181"/>
                <a:gd name="connsiteY12" fmla="*/ 1708937 h 174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9181" h="1743535">
                  <a:moveTo>
                    <a:pt x="0" y="1708937"/>
                  </a:moveTo>
                  <a:lnTo>
                    <a:pt x="1822" y="1696310"/>
                  </a:lnTo>
                  <a:cubicBezTo>
                    <a:pt x="83798" y="1272904"/>
                    <a:pt x="288739" y="868598"/>
                    <a:pt x="616645" y="540692"/>
                  </a:cubicBezTo>
                  <a:cubicBezTo>
                    <a:pt x="835249" y="322088"/>
                    <a:pt x="1087809" y="158135"/>
                    <a:pt x="1357346" y="48833"/>
                  </a:cubicBezTo>
                  <a:lnTo>
                    <a:pt x="1496957" y="0"/>
                  </a:lnTo>
                  <a:lnTo>
                    <a:pt x="1589181" y="55238"/>
                  </a:lnTo>
                  <a:lnTo>
                    <a:pt x="1516424" y="176713"/>
                  </a:lnTo>
                  <a:lnTo>
                    <a:pt x="1422596" y="209533"/>
                  </a:lnTo>
                  <a:cubicBezTo>
                    <a:pt x="1173931" y="310370"/>
                    <a:pt x="940930" y="461626"/>
                    <a:pt x="739255" y="663301"/>
                  </a:cubicBezTo>
                  <a:cubicBezTo>
                    <a:pt x="436742" y="965814"/>
                    <a:pt x="247672" y="1338810"/>
                    <a:pt x="172044" y="1729428"/>
                  </a:cubicBezTo>
                  <a:lnTo>
                    <a:pt x="170008" y="1743535"/>
                  </a:lnTo>
                  <a:lnTo>
                    <a:pt x="98045" y="1640475"/>
                  </a:lnTo>
                  <a:lnTo>
                    <a:pt x="0" y="1708937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5FC7E19-5388-4E18-B337-85C74DC9C517}"/>
                </a:ext>
              </a:extLst>
            </p:cNvPr>
            <p:cNvSpPr/>
            <p:nvPr/>
          </p:nvSpPr>
          <p:spPr>
            <a:xfrm rot="8100000">
              <a:off x="3326931" y="2579755"/>
              <a:ext cx="1616707" cy="1558840"/>
            </a:xfrm>
            <a:custGeom>
              <a:avLst/>
              <a:gdLst>
                <a:gd name="connsiteX0" fmla="*/ 0 w 1616707"/>
                <a:gd name="connsiteY0" fmla="*/ 1486622 h 1558840"/>
                <a:gd name="connsiteX1" fmla="*/ 62608 w 1616707"/>
                <a:gd name="connsiteY1" fmla="*/ 1391713 h 1558840"/>
                <a:gd name="connsiteX2" fmla="*/ 244554 w 1616707"/>
                <a:gd name="connsiteY2" fmla="*/ 1328072 h 1558840"/>
                <a:gd name="connsiteX3" fmla="*/ 927895 w 1616707"/>
                <a:gd name="connsiteY3" fmla="*/ 874303 h 1558840"/>
                <a:gd name="connsiteX4" fmla="*/ 1447839 w 1616707"/>
                <a:gd name="connsiteY4" fmla="*/ 1772 h 1558840"/>
                <a:gd name="connsiteX5" fmla="*/ 1448271 w 1616707"/>
                <a:gd name="connsiteY5" fmla="*/ 0 h 1558840"/>
                <a:gd name="connsiteX6" fmla="*/ 1513259 w 1616707"/>
                <a:gd name="connsiteY6" fmla="*/ 104660 h 1558840"/>
                <a:gd name="connsiteX7" fmla="*/ 1616707 w 1616707"/>
                <a:gd name="connsiteY7" fmla="*/ 40426 h 1558840"/>
                <a:gd name="connsiteX8" fmla="*/ 1614092 w 1616707"/>
                <a:gd name="connsiteY8" fmla="*/ 51139 h 1558840"/>
                <a:gd name="connsiteX9" fmla="*/ 1050503 w 1616707"/>
                <a:gd name="connsiteY9" fmla="*/ 996911 h 1558840"/>
                <a:gd name="connsiteX10" fmla="*/ 309803 w 1616707"/>
                <a:gd name="connsiteY10" fmla="*/ 1488770 h 1558840"/>
                <a:gd name="connsiteX11" fmla="*/ 109476 w 1616707"/>
                <a:gd name="connsiteY11" fmla="*/ 1558840 h 1558840"/>
                <a:gd name="connsiteX12" fmla="*/ 0 w 1616707"/>
                <a:gd name="connsiteY12" fmla="*/ 1486622 h 155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16707" h="1558840">
                  <a:moveTo>
                    <a:pt x="0" y="1486622"/>
                  </a:moveTo>
                  <a:lnTo>
                    <a:pt x="62608" y="1391713"/>
                  </a:lnTo>
                  <a:lnTo>
                    <a:pt x="244554" y="1328072"/>
                  </a:lnTo>
                  <a:cubicBezTo>
                    <a:pt x="493219" y="1227234"/>
                    <a:pt x="726220" y="1075978"/>
                    <a:pt x="927895" y="874303"/>
                  </a:cubicBezTo>
                  <a:cubicBezTo>
                    <a:pt x="1179989" y="622209"/>
                    <a:pt x="1353304" y="321168"/>
                    <a:pt x="1447839" y="1772"/>
                  </a:cubicBezTo>
                  <a:lnTo>
                    <a:pt x="1448271" y="0"/>
                  </a:lnTo>
                  <a:lnTo>
                    <a:pt x="1513259" y="104660"/>
                  </a:lnTo>
                  <a:lnTo>
                    <a:pt x="1616707" y="40426"/>
                  </a:lnTo>
                  <a:lnTo>
                    <a:pt x="1614092" y="51139"/>
                  </a:lnTo>
                  <a:cubicBezTo>
                    <a:pt x="1511621" y="397346"/>
                    <a:pt x="1323758" y="723656"/>
                    <a:pt x="1050503" y="996911"/>
                  </a:cubicBezTo>
                  <a:cubicBezTo>
                    <a:pt x="831900" y="1215515"/>
                    <a:pt x="579340" y="1379468"/>
                    <a:pt x="309803" y="1488770"/>
                  </a:cubicBezTo>
                  <a:lnTo>
                    <a:pt x="109476" y="1558840"/>
                  </a:lnTo>
                  <a:lnTo>
                    <a:pt x="0" y="1486622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0661257-72E8-46D2-ACAE-AC262E8B8F03}"/>
                </a:ext>
              </a:extLst>
            </p:cNvPr>
            <p:cNvSpPr/>
            <p:nvPr/>
          </p:nvSpPr>
          <p:spPr>
            <a:xfrm rot="8100000">
              <a:off x="5999029" y="4697061"/>
              <a:ext cx="2104462" cy="699340"/>
            </a:xfrm>
            <a:custGeom>
              <a:avLst/>
              <a:gdLst>
                <a:gd name="connsiteX0" fmla="*/ 23166 w 2104462"/>
                <a:gd name="connsiteY0" fmla="*/ 250773 h 699340"/>
                <a:gd name="connsiteX1" fmla="*/ 93156 w 2104462"/>
                <a:gd name="connsiteY1" fmla="*/ 133917 h 699340"/>
                <a:gd name="connsiteX2" fmla="*/ 0 w 2104462"/>
                <a:gd name="connsiteY2" fmla="*/ 78121 h 699340"/>
                <a:gd name="connsiteX3" fmla="*/ 152086 w 2104462"/>
                <a:gd name="connsiteY3" fmla="*/ 40989 h 699340"/>
                <a:gd name="connsiteX4" fmla="*/ 1992951 w 2104462"/>
                <a:gd name="connsiteY4" fmla="*/ 502106 h 699340"/>
                <a:gd name="connsiteX5" fmla="*/ 2104462 w 2104462"/>
                <a:gd name="connsiteY5" fmla="*/ 602897 h 699340"/>
                <a:gd name="connsiteX6" fmla="*/ 2098864 w 2104462"/>
                <a:gd name="connsiteY6" fmla="*/ 699340 h 699340"/>
                <a:gd name="connsiteX7" fmla="*/ 1942887 w 2104462"/>
                <a:gd name="connsiteY7" fmla="*/ 690285 h 699340"/>
                <a:gd name="connsiteX8" fmla="*/ 1883512 w 2104462"/>
                <a:gd name="connsiteY8" fmla="*/ 636619 h 699340"/>
                <a:gd name="connsiteX9" fmla="*/ 185204 w 2104462"/>
                <a:gd name="connsiteY9" fmla="*/ 211211 h 699340"/>
                <a:gd name="connsiteX10" fmla="*/ 23166 w 2104462"/>
                <a:gd name="connsiteY10" fmla="*/ 250773 h 69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4462" h="699340">
                  <a:moveTo>
                    <a:pt x="23166" y="250773"/>
                  </a:moveTo>
                  <a:lnTo>
                    <a:pt x="93156" y="133917"/>
                  </a:lnTo>
                  <a:lnTo>
                    <a:pt x="0" y="78121"/>
                  </a:lnTo>
                  <a:lnTo>
                    <a:pt x="152086" y="40989"/>
                  </a:lnTo>
                  <a:cubicBezTo>
                    <a:pt x="787195" y="-81976"/>
                    <a:pt x="1465280" y="71730"/>
                    <a:pt x="1992951" y="502106"/>
                  </a:cubicBezTo>
                  <a:lnTo>
                    <a:pt x="2104462" y="602897"/>
                  </a:lnTo>
                  <a:lnTo>
                    <a:pt x="2098864" y="699340"/>
                  </a:lnTo>
                  <a:lnTo>
                    <a:pt x="1942887" y="690285"/>
                  </a:lnTo>
                  <a:lnTo>
                    <a:pt x="1883512" y="636619"/>
                  </a:lnTo>
                  <a:cubicBezTo>
                    <a:pt x="1396704" y="239571"/>
                    <a:pt x="771130" y="97768"/>
                    <a:pt x="185204" y="211211"/>
                  </a:cubicBezTo>
                  <a:lnTo>
                    <a:pt x="23166" y="25077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3C6BCBB-77DD-4913-A44A-F29AB0A5E9A3}"/>
                </a:ext>
              </a:extLst>
            </p:cNvPr>
            <p:cNvSpPr/>
            <p:nvPr/>
          </p:nvSpPr>
          <p:spPr>
            <a:xfrm rot="8100000">
              <a:off x="4700877" y="3978390"/>
              <a:ext cx="773214" cy="2112297"/>
            </a:xfrm>
            <a:custGeom>
              <a:avLst/>
              <a:gdLst>
                <a:gd name="connsiteX0" fmla="*/ 604593 w 773214"/>
                <a:gd name="connsiteY0" fmla="*/ 2112297 h 2112297"/>
                <a:gd name="connsiteX1" fmla="*/ 544334 w 773214"/>
                <a:gd name="connsiteY1" fmla="*/ 2015252 h 2112297"/>
                <a:gd name="connsiteX2" fmla="*/ 562006 w 773214"/>
                <a:gd name="connsiteY2" fmla="*/ 1942872 h 2112297"/>
                <a:gd name="connsiteX3" fmla="*/ 136598 w 773214"/>
                <a:gd name="connsiteY3" fmla="*/ 244564 h 2112297"/>
                <a:gd name="connsiteX4" fmla="*/ 0 w 773214"/>
                <a:gd name="connsiteY4" fmla="*/ 93438 h 2112297"/>
                <a:gd name="connsiteX5" fmla="*/ 143069 w 773214"/>
                <a:gd name="connsiteY5" fmla="*/ 101743 h 2112297"/>
                <a:gd name="connsiteX6" fmla="*/ 148975 w 773214"/>
                <a:gd name="connsiteY6" fmla="*/ 0 h 2112297"/>
                <a:gd name="connsiteX7" fmla="*/ 271109 w 773214"/>
                <a:gd name="connsiteY7" fmla="*/ 135124 h 2112297"/>
                <a:gd name="connsiteX8" fmla="*/ 732226 w 773214"/>
                <a:gd name="connsiteY8" fmla="*/ 1975989 h 2112297"/>
                <a:gd name="connsiteX9" fmla="*/ 715807 w 773214"/>
                <a:gd name="connsiteY9" fmla="*/ 2043240 h 2112297"/>
                <a:gd name="connsiteX10" fmla="*/ 604593 w 773214"/>
                <a:gd name="connsiteY10" fmla="*/ 2112297 h 211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3214" h="2112297">
                  <a:moveTo>
                    <a:pt x="604593" y="2112297"/>
                  </a:moveTo>
                  <a:lnTo>
                    <a:pt x="544334" y="2015252"/>
                  </a:lnTo>
                  <a:lnTo>
                    <a:pt x="562006" y="1942872"/>
                  </a:lnTo>
                  <a:cubicBezTo>
                    <a:pt x="675448" y="1356946"/>
                    <a:pt x="533646" y="731372"/>
                    <a:pt x="136598" y="244564"/>
                  </a:cubicBezTo>
                  <a:lnTo>
                    <a:pt x="0" y="93438"/>
                  </a:lnTo>
                  <a:lnTo>
                    <a:pt x="143069" y="101743"/>
                  </a:lnTo>
                  <a:lnTo>
                    <a:pt x="148975" y="0"/>
                  </a:lnTo>
                  <a:lnTo>
                    <a:pt x="271109" y="135124"/>
                  </a:lnTo>
                  <a:cubicBezTo>
                    <a:pt x="701486" y="662795"/>
                    <a:pt x="855191" y="1340880"/>
                    <a:pt x="732226" y="1975989"/>
                  </a:cubicBezTo>
                  <a:lnTo>
                    <a:pt x="715807" y="2043240"/>
                  </a:lnTo>
                  <a:lnTo>
                    <a:pt x="604593" y="2112297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AD0D20-CD34-4A44-8806-00DCEC4B25BA}"/>
              </a:ext>
            </a:extLst>
          </p:cNvPr>
          <p:cNvGrpSpPr/>
          <p:nvPr/>
        </p:nvGrpSpPr>
        <p:grpSpPr>
          <a:xfrm>
            <a:off x="5719667" y="4661374"/>
            <a:ext cx="690162" cy="690162"/>
            <a:chOff x="4514418" y="598134"/>
            <a:chExt cx="690162" cy="69016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E1244FF-C1BB-4109-B920-0CDE191279FA}"/>
                </a:ext>
              </a:extLst>
            </p:cNvPr>
            <p:cNvGrpSpPr/>
            <p:nvPr/>
          </p:nvGrpSpPr>
          <p:grpSpPr>
            <a:xfrm>
              <a:off x="4514418" y="598134"/>
              <a:ext cx="690162" cy="690162"/>
              <a:chOff x="6989114" y="876300"/>
              <a:chExt cx="1257300" cy="1257300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65A31EE-C2A9-43EA-BC9D-C6685B1F40B6}"/>
                  </a:ext>
                </a:extLst>
              </p:cNvPr>
              <p:cNvSpPr/>
              <p:nvPr/>
            </p:nvSpPr>
            <p:spPr>
              <a:xfrm>
                <a:off x="6989114" y="876300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89AD42B7-3313-41AF-836E-F47CD5D2FA80}"/>
                  </a:ext>
                </a:extLst>
              </p:cNvPr>
              <p:cNvSpPr/>
              <p:nvPr/>
            </p:nvSpPr>
            <p:spPr>
              <a:xfrm rot="17507038">
                <a:off x="7063406" y="950592"/>
                <a:ext cx="1108714" cy="1108714"/>
              </a:xfrm>
              <a:prstGeom prst="chord">
                <a:avLst/>
              </a:prstGeom>
              <a:solidFill>
                <a:srgbClr val="DC4061"/>
              </a:solidFill>
              <a:ln>
                <a:noFill/>
              </a:ln>
              <a:effectLst>
                <a:innerShdw blurRad="101600" dist="25400" dir="19800000">
                  <a:srgbClr val="C0000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FBB58E-D02F-4BC5-8DA8-E85B6FB81730}"/>
                </a:ext>
              </a:extLst>
            </p:cNvPr>
            <p:cNvSpPr txBox="1"/>
            <p:nvPr/>
          </p:nvSpPr>
          <p:spPr>
            <a:xfrm>
              <a:off x="4653847" y="744334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5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042C416-B8A7-4373-93A8-890C7A926121}"/>
              </a:ext>
            </a:extLst>
          </p:cNvPr>
          <p:cNvGrpSpPr/>
          <p:nvPr/>
        </p:nvGrpSpPr>
        <p:grpSpPr>
          <a:xfrm>
            <a:off x="5116985" y="5146224"/>
            <a:ext cx="690162" cy="690162"/>
            <a:chOff x="4514418" y="598134"/>
            <a:chExt cx="690162" cy="69016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8E4E62A-72E5-4B99-9346-97B81E053339}"/>
                </a:ext>
              </a:extLst>
            </p:cNvPr>
            <p:cNvGrpSpPr/>
            <p:nvPr/>
          </p:nvGrpSpPr>
          <p:grpSpPr>
            <a:xfrm>
              <a:off x="4514418" y="598134"/>
              <a:ext cx="690162" cy="690162"/>
              <a:chOff x="6989114" y="876300"/>
              <a:chExt cx="1257300" cy="125730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11E9319-1813-4429-A655-7D91BC50D384}"/>
                  </a:ext>
                </a:extLst>
              </p:cNvPr>
              <p:cNvSpPr/>
              <p:nvPr/>
            </p:nvSpPr>
            <p:spPr>
              <a:xfrm>
                <a:off x="6989114" y="876300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51" name="Chord 50">
                <a:extLst>
                  <a:ext uri="{FF2B5EF4-FFF2-40B4-BE49-F238E27FC236}">
                    <a16:creationId xmlns:a16="http://schemas.microsoft.com/office/drawing/2014/main" id="{0D02D9ED-56CB-4CB7-B147-F50050DFFD11}"/>
                  </a:ext>
                </a:extLst>
              </p:cNvPr>
              <p:cNvSpPr/>
              <p:nvPr/>
            </p:nvSpPr>
            <p:spPr>
              <a:xfrm rot="17507038">
                <a:off x="7063406" y="950592"/>
                <a:ext cx="1108714" cy="1108714"/>
              </a:xfrm>
              <a:prstGeom prst="chord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101600" dist="25400" dir="19800000">
                  <a:schemeClr val="accent1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5576674-AC0C-4AC2-8FA0-D432867BE873}"/>
                </a:ext>
              </a:extLst>
            </p:cNvPr>
            <p:cNvSpPr txBox="1"/>
            <p:nvPr/>
          </p:nvSpPr>
          <p:spPr>
            <a:xfrm>
              <a:off x="4649839" y="744334"/>
              <a:ext cx="407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6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90E403D-993F-4E94-9E50-7032EF5A3240}"/>
              </a:ext>
            </a:extLst>
          </p:cNvPr>
          <p:cNvGrpSpPr/>
          <p:nvPr/>
        </p:nvGrpSpPr>
        <p:grpSpPr>
          <a:xfrm>
            <a:off x="4398248" y="5424920"/>
            <a:ext cx="690162" cy="690162"/>
            <a:chOff x="4514418" y="598134"/>
            <a:chExt cx="690162" cy="690162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42CF1E8-837A-4F9C-9D5F-2FBC226E353F}"/>
                </a:ext>
              </a:extLst>
            </p:cNvPr>
            <p:cNvGrpSpPr/>
            <p:nvPr/>
          </p:nvGrpSpPr>
          <p:grpSpPr>
            <a:xfrm>
              <a:off x="4514418" y="598134"/>
              <a:ext cx="690162" cy="690162"/>
              <a:chOff x="6989114" y="876300"/>
              <a:chExt cx="1257300" cy="125730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E4D52B6-60E4-4E90-8324-BF50FAC42B7B}"/>
                  </a:ext>
                </a:extLst>
              </p:cNvPr>
              <p:cNvSpPr/>
              <p:nvPr/>
            </p:nvSpPr>
            <p:spPr>
              <a:xfrm>
                <a:off x="6989114" y="876300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60" name="Chord 59">
                <a:extLst>
                  <a:ext uri="{FF2B5EF4-FFF2-40B4-BE49-F238E27FC236}">
                    <a16:creationId xmlns:a16="http://schemas.microsoft.com/office/drawing/2014/main" id="{EBB540D0-A780-421F-A0D3-142D7E619997}"/>
                  </a:ext>
                </a:extLst>
              </p:cNvPr>
              <p:cNvSpPr/>
              <p:nvPr/>
            </p:nvSpPr>
            <p:spPr>
              <a:xfrm rot="17507038">
                <a:off x="7063406" y="950592"/>
                <a:ext cx="1108714" cy="1108714"/>
              </a:xfrm>
              <a:prstGeom prst="chord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101600" dist="25400" dir="19800000">
                  <a:schemeClr val="accent1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601BCBB-F27B-4B62-9AE2-7936B689F62E}"/>
                </a:ext>
              </a:extLst>
            </p:cNvPr>
            <p:cNvSpPr txBox="1"/>
            <p:nvPr/>
          </p:nvSpPr>
          <p:spPr>
            <a:xfrm>
              <a:off x="4649839" y="744334"/>
              <a:ext cx="407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7546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1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2448F0F-750E-454F-8370-1E41DF6BCCB6}"/>
              </a:ext>
            </a:extLst>
          </p:cNvPr>
          <p:cNvSpPr/>
          <p:nvPr/>
        </p:nvSpPr>
        <p:spPr>
          <a:xfrm>
            <a:off x="1528762" y="619125"/>
            <a:ext cx="5381625" cy="5381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BE93587-7EBF-453A-9E42-A743C659B286}"/>
              </a:ext>
            </a:extLst>
          </p:cNvPr>
          <p:cNvSpPr/>
          <p:nvPr/>
        </p:nvSpPr>
        <p:spPr>
          <a:xfrm rot="16200000">
            <a:off x="5238753" y="-2667003"/>
            <a:ext cx="1714496" cy="12192004"/>
          </a:xfrm>
          <a:prstGeom prst="rect">
            <a:avLst/>
          </a:prstGeom>
          <a:solidFill>
            <a:srgbClr val="EAEAEA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6"/>
            <a:r>
              <a:rPr lang="en-US" sz="24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POWER BI REPORT</a:t>
            </a:r>
          </a:p>
          <a:p>
            <a:pPr lvl="7"/>
            <a:r>
              <a:rPr lang="en-US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Design Thought Process</a:t>
            </a: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CA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40659ACA-1BBA-4BE7-8CE6-752D6CF7EBEC}"/>
              </a:ext>
            </a:extLst>
          </p:cNvPr>
          <p:cNvSpPr/>
          <p:nvPr/>
        </p:nvSpPr>
        <p:spPr>
          <a:xfrm rot="8100000">
            <a:off x="1265279" y="355641"/>
            <a:ext cx="5908588" cy="5908591"/>
          </a:xfrm>
          <a:custGeom>
            <a:avLst/>
            <a:gdLst>
              <a:gd name="connsiteX0" fmla="*/ 1682508 w 4478158"/>
              <a:gd name="connsiteY0" fmla="*/ 250772 h 4478160"/>
              <a:gd name="connsiteX1" fmla="*/ 1752498 w 4478158"/>
              <a:gd name="connsiteY1" fmla="*/ 133916 h 4478160"/>
              <a:gd name="connsiteX2" fmla="*/ 1659341 w 4478158"/>
              <a:gd name="connsiteY2" fmla="*/ 78120 h 4478160"/>
              <a:gd name="connsiteX3" fmla="*/ 1811428 w 4478158"/>
              <a:gd name="connsiteY3" fmla="*/ 40988 h 4478160"/>
              <a:gd name="connsiteX4" fmla="*/ 3652293 w 4478158"/>
              <a:gd name="connsiteY4" fmla="*/ 502105 h 4478160"/>
              <a:gd name="connsiteX5" fmla="*/ 3763804 w 4478158"/>
              <a:gd name="connsiteY5" fmla="*/ 602896 h 4478160"/>
              <a:gd name="connsiteX6" fmla="*/ 3822347 w 4478158"/>
              <a:gd name="connsiteY6" fmla="*/ 655811 h 4478160"/>
              <a:gd name="connsiteX7" fmla="*/ 3853919 w 4478158"/>
              <a:gd name="connsiteY7" fmla="*/ 690741 h 4478160"/>
              <a:gd name="connsiteX8" fmla="*/ 3848013 w 4478158"/>
              <a:gd name="connsiteY8" fmla="*/ 792483 h 4478160"/>
              <a:gd name="connsiteX9" fmla="*/ 3848013 w 4478158"/>
              <a:gd name="connsiteY9" fmla="*/ 792484 h 4478160"/>
              <a:gd name="connsiteX10" fmla="*/ 3853919 w 4478158"/>
              <a:gd name="connsiteY10" fmla="*/ 690741 h 4478160"/>
              <a:gd name="connsiteX11" fmla="*/ 3976054 w 4478158"/>
              <a:gd name="connsiteY11" fmla="*/ 825864 h 4478160"/>
              <a:gd name="connsiteX12" fmla="*/ 4437170 w 4478158"/>
              <a:gd name="connsiteY12" fmla="*/ 2666730 h 4478160"/>
              <a:gd name="connsiteX13" fmla="*/ 4420751 w 4478158"/>
              <a:gd name="connsiteY13" fmla="*/ 2733981 h 4478160"/>
              <a:gd name="connsiteX14" fmla="*/ 4309537 w 4478158"/>
              <a:gd name="connsiteY14" fmla="*/ 2803038 h 4478160"/>
              <a:gd name="connsiteX15" fmla="*/ 4249278 w 4478158"/>
              <a:gd name="connsiteY15" fmla="*/ 2705993 h 4478160"/>
              <a:gd name="connsiteX16" fmla="*/ 4266950 w 4478158"/>
              <a:gd name="connsiteY16" fmla="*/ 2633613 h 4478160"/>
              <a:gd name="connsiteX17" fmla="*/ 3841542 w 4478158"/>
              <a:gd name="connsiteY17" fmla="*/ 935304 h 4478160"/>
              <a:gd name="connsiteX18" fmla="*/ 3704945 w 4478158"/>
              <a:gd name="connsiteY18" fmla="*/ 784179 h 4478160"/>
              <a:gd name="connsiteX19" fmla="*/ 3704944 w 4478158"/>
              <a:gd name="connsiteY19" fmla="*/ 784179 h 4478160"/>
              <a:gd name="connsiteX20" fmla="*/ 3699739 w 4478158"/>
              <a:gd name="connsiteY20" fmla="*/ 778420 h 4478160"/>
              <a:gd name="connsiteX21" fmla="*/ 3602229 w 4478158"/>
              <a:gd name="connsiteY21" fmla="*/ 690284 h 4478160"/>
              <a:gd name="connsiteX22" fmla="*/ 3542854 w 4478158"/>
              <a:gd name="connsiteY22" fmla="*/ 636618 h 4478160"/>
              <a:gd name="connsiteX23" fmla="*/ 1844546 w 4478158"/>
              <a:gd name="connsiteY23" fmla="*/ 211210 h 4478160"/>
              <a:gd name="connsiteX24" fmla="*/ 39167 w 4478158"/>
              <a:gd name="connsiteY24" fmla="*/ 1824055 h 4478160"/>
              <a:gd name="connsiteX25" fmla="*/ 40988 w 4478158"/>
              <a:gd name="connsiteY25" fmla="*/ 1811428 h 4478160"/>
              <a:gd name="connsiteX26" fmla="*/ 655811 w 4478158"/>
              <a:gd name="connsiteY26" fmla="*/ 655811 h 4478160"/>
              <a:gd name="connsiteX27" fmla="*/ 1396512 w 4478158"/>
              <a:gd name="connsiteY27" fmla="*/ 163952 h 4478160"/>
              <a:gd name="connsiteX28" fmla="*/ 1536124 w 4478158"/>
              <a:gd name="connsiteY28" fmla="*/ 115118 h 4478160"/>
              <a:gd name="connsiteX29" fmla="*/ 1628348 w 4478158"/>
              <a:gd name="connsiteY29" fmla="*/ 170356 h 4478160"/>
              <a:gd name="connsiteX30" fmla="*/ 1555590 w 4478158"/>
              <a:gd name="connsiteY30" fmla="*/ 291831 h 4478160"/>
              <a:gd name="connsiteX31" fmla="*/ 1461762 w 4478158"/>
              <a:gd name="connsiteY31" fmla="*/ 324651 h 4478160"/>
              <a:gd name="connsiteX32" fmla="*/ 778421 w 4478158"/>
              <a:gd name="connsiteY32" fmla="*/ 778420 h 4478160"/>
              <a:gd name="connsiteX33" fmla="*/ 211210 w 4478158"/>
              <a:gd name="connsiteY33" fmla="*/ 1844547 h 4478160"/>
              <a:gd name="connsiteX34" fmla="*/ 209174 w 4478158"/>
              <a:gd name="connsiteY34" fmla="*/ 1858654 h 4478160"/>
              <a:gd name="connsiteX35" fmla="*/ 137211 w 4478158"/>
              <a:gd name="connsiteY35" fmla="*/ 1755594 h 4478160"/>
              <a:gd name="connsiteX36" fmla="*/ 782918 w 4478158"/>
              <a:gd name="connsiteY36" fmla="*/ 3937235 h 4478160"/>
              <a:gd name="connsiteX37" fmla="*/ 782918 w 4478158"/>
              <a:gd name="connsiteY37" fmla="*/ 3812109 h 4478160"/>
              <a:gd name="connsiteX38" fmla="*/ 902740 w 4478158"/>
              <a:gd name="connsiteY38" fmla="*/ 3812109 h 4478160"/>
              <a:gd name="connsiteX39" fmla="*/ 935306 w 4478158"/>
              <a:gd name="connsiteY39" fmla="*/ 3841544 h 4478160"/>
              <a:gd name="connsiteX40" fmla="*/ 2633614 w 4478158"/>
              <a:gd name="connsiteY40" fmla="*/ 4266952 h 4478160"/>
              <a:gd name="connsiteX41" fmla="*/ 2708498 w 4478158"/>
              <a:gd name="connsiteY41" fmla="*/ 4248668 h 4478160"/>
              <a:gd name="connsiteX42" fmla="*/ 2827208 w 4478158"/>
              <a:gd name="connsiteY42" fmla="*/ 4219684 h 4478160"/>
              <a:gd name="connsiteX43" fmla="*/ 2834453 w 4478158"/>
              <a:gd name="connsiteY43" fmla="*/ 4217151 h 4478160"/>
              <a:gd name="connsiteX44" fmla="*/ 3016398 w 4478158"/>
              <a:gd name="connsiteY44" fmla="*/ 4153510 h 4478160"/>
              <a:gd name="connsiteX45" fmla="*/ 3699739 w 4478158"/>
              <a:gd name="connsiteY45" fmla="*/ 3699741 h 4478160"/>
              <a:gd name="connsiteX46" fmla="*/ 4219683 w 4478158"/>
              <a:gd name="connsiteY46" fmla="*/ 2827210 h 4478160"/>
              <a:gd name="connsiteX47" fmla="*/ 4220115 w 4478158"/>
              <a:gd name="connsiteY47" fmla="*/ 2825438 h 4478160"/>
              <a:gd name="connsiteX48" fmla="*/ 4285103 w 4478158"/>
              <a:gd name="connsiteY48" fmla="*/ 2930098 h 4478160"/>
              <a:gd name="connsiteX49" fmla="*/ 4388551 w 4478158"/>
              <a:gd name="connsiteY49" fmla="*/ 2865864 h 4478160"/>
              <a:gd name="connsiteX50" fmla="*/ 4385936 w 4478158"/>
              <a:gd name="connsiteY50" fmla="*/ 2876577 h 4478160"/>
              <a:gd name="connsiteX51" fmla="*/ 3822347 w 4478158"/>
              <a:gd name="connsiteY51" fmla="*/ 3822349 h 4478160"/>
              <a:gd name="connsiteX52" fmla="*/ 3081647 w 4478158"/>
              <a:gd name="connsiteY52" fmla="*/ 4314208 h 4478160"/>
              <a:gd name="connsiteX53" fmla="*/ 2881320 w 4478158"/>
              <a:gd name="connsiteY53" fmla="*/ 4384278 h 4478160"/>
              <a:gd name="connsiteX54" fmla="*/ 2876575 w 4478158"/>
              <a:gd name="connsiteY54" fmla="*/ 4385937 h 4478160"/>
              <a:gd name="connsiteX55" fmla="*/ 2755884 w 4478158"/>
              <a:gd name="connsiteY55" fmla="*/ 4415405 h 4478160"/>
              <a:gd name="connsiteX56" fmla="*/ 2666730 w 4478158"/>
              <a:gd name="connsiteY56" fmla="*/ 4437172 h 4478160"/>
              <a:gd name="connsiteX57" fmla="*/ 825865 w 4478158"/>
              <a:gd name="connsiteY57" fmla="*/ 3976055 h 4478160"/>
              <a:gd name="connsiteX58" fmla="*/ 655810 w 4478158"/>
              <a:gd name="connsiteY58" fmla="*/ 3822348 h 4478160"/>
              <a:gd name="connsiteX59" fmla="*/ 10247 w 4478158"/>
              <a:gd name="connsiteY59" fmla="*/ 2024458 h 4478160"/>
              <a:gd name="connsiteX60" fmla="*/ 20560 w 4478158"/>
              <a:gd name="connsiteY60" fmla="*/ 1952981 h 4478160"/>
              <a:gd name="connsiteX61" fmla="*/ 20561 w 4478158"/>
              <a:gd name="connsiteY61" fmla="*/ 1952980 h 4478160"/>
              <a:gd name="connsiteX62" fmla="*/ 39166 w 4478158"/>
              <a:gd name="connsiteY62" fmla="*/ 1824056 h 4478160"/>
              <a:gd name="connsiteX63" fmla="*/ 137211 w 4478158"/>
              <a:gd name="connsiteY63" fmla="*/ 1755594 h 4478160"/>
              <a:gd name="connsiteX64" fmla="*/ 209174 w 4478158"/>
              <a:gd name="connsiteY64" fmla="*/ 1858654 h 4478160"/>
              <a:gd name="connsiteX65" fmla="*/ 190837 w 4478158"/>
              <a:gd name="connsiteY65" fmla="*/ 1985725 h 4478160"/>
              <a:gd name="connsiteX66" fmla="*/ 182848 w 4478158"/>
              <a:gd name="connsiteY66" fmla="*/ 2041079 h 4478160"/>
              <a:gd name="connsiteX67" fmla="*/ 778420 w 4478158"/>
              <a:gd name="connsiteY67" fmla="*/ 3699740 h 4478160"/>
              <a:gd name="connsiteX68" fmla="*/ 805619 w 4478158"/>
              <a:gd name="connsiteY68" fmla="*/ 3724324 h 4478160"/>
              <a:gd name="connsiteX69" fmla="*/ 687863 w 4478158"/>
              <a:gd name="connsiteY69" fmla="*/ 3724324 h 4478160"/>
              <a:gd name="connsiteX70" fmla="*/ 687863 w 4478158"/>
              <a:gd name="connsiteY70" fmla="*/ 3851319 h 447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478158" h="4478160">
                <a:moveTo>
                  <a:pt x="1682508" y="250772"/>
                </a:moveTo>
                <a:lnTo>
                  <a:pt x="1752498" y="133916"/>
                </a:lnTo>
                <a:lnTo>
                  <a:pt x="1659341" y="78120"/>
                </a:lnTo>
                <a:lnTo>
                  <a:pt x="1811428" y="40988"/>
                </a:lnTo>
                <a:cubicBezTo>
                  <a:pt x="2446537" y="-81977"/>
                  <a:pt x="3124622" y="71729"/>
                  <a:pt x="3652293" y="502105"/>
                </a:cubicBezTo>
                <a:lnTo>
                  <a:pt x="3763804" y="602896"/>
                </a:lnTo>
                <a:lnTo>
                  <a:pt x="3822347" y="655811"/>
                </a:lnTo>
                <a:lnTo>
                  <a:pt x="3853919" y="690741"/>
                </a:lnTo>
                <a:lnTo>
                  <a:pt x="3848013" y="792483"/>
                </a:lnTo>
                <a:lnTo>
                  <a:pt x="3848013" y="792484"/>
                </a:lnTo>
                <a:lnTo>
                  <a:pt x="3853919" y="690741"/>
                </a:lnTo>
                <a:lnTo>
                  <a:pt x="3976054" y="825864"/>
                </a:lnTo>
                <a:cubicBezTo>
                  <a:pt x="4406430" y="1353535"/>
                  <a:pt x="4560135" y="2031620"/>
                  <a:pt x="4437170" y="2666730"/>
                </a:cubicBezTo>
                <a:lnTo>
                  <a:pt x="4420751" y="2733981"/>
                </a:lnTo>
                <a:lnTo>
                  <a:pt x="4309537" y="2803038"/>
                </a:lnTo>
                <a:lnTo>
                  <a:pt x="4249278" y="2705993"/>
                </a:lnTo>
                <a:lnTo>
                  <a:pt x="4266950" y="2633613"/>
                </a:lnTo>
                <a:cubicBezTo>
                  <a:pt x="4380392" y="2047687"/>
                  <a:pt x="4238590" y="1422112"/>
                  <a:pt x="3841542" y="935304"/>
                </a:cubicBezTo>
                <a:lnTo>
                  <a:pt x="3704945" y="784179"/>
                </a:lnTo>
                <a:lnTo>
                  <a:pt x="3704944" y="784179"/>
                </a:lnTo>
                <a:lnTo>
                  <a:pt x="3699739" y="778420"/>
                </a:lnTo>
                <a:lnTo>
                  <a:pt x="3602229" y="690284"/>
                </a:lnTo>
                <a:lnTo>
                  <a:pt x="3542854" y="636618"/>
                </a:lnTo>
                <a:cubicBezTo>
                  <a:pt x="3056046" y="239570"/>
                  <a:pt x="2430472" y="97767"/>
                  <a:pt x="1844546" y="211210"/>
                </a:cubicBezTo>
                <a:close/>
                <a:moveTo>
                  <a:pt x="39167" y="1824055"/>
                </a:moveTo>
                <a:lnTo>
                  <a:pt x="40988" y="1811428"/>
                </a:lnTo>
                <a:cubicBezTo>
                  <a:pt x="122964" y="1388022"/>
                  <a:pt x="327906" y="983716"/>
                  <a:pt x="655811" y="655811"/>
                </a:cubicBezTo>
                <a:cubicBezTo>
                  <a:pt x="874415" y="437207"/>
                  <a:pt x="1126975" y="273253"/>
                  <a:pt x="1396512" y="163952"/>
                </a:cubicBezTo>
                <a:lnTo>
                  <a:pt x="1536124" y="115118"/>
                </a:lnTo>
                <a:lnTo>
                  <a:pt x="1628348" y="170356"/>
                </a:lnTo>
                <a:lnTo>
                  <a:pt x="1555590" y="291831"/>
                </a:lnTo>
                <a:lnTo>
                  <a:pt x="1461762" y="324651"/>
                </a:lnTo>
                <a:cubicBezTo>
                  <a:pt x="1213097" y="425489"/>
                  <a:pt x="980096" y="576745"/>
                  <a:pt x="778421" y="778420"/>
                </a:cubicBezTo>
                <a:cubicBezTo>
                  <a:pt x="475908" y="1080933"/>
                  <a:pt x="286838" y="1453928"/>
                  <a:pt x="211210" y="1844547"/>
                </a:cubicBezTo>
                <a:lnTo>
                  <a:pt x="209174" y="1858654"/>
                </a:lnTo>
                <a:lnTo>
                  <a:pt x="137211" y="1755594"/>
                </a:lnTo>
                <a:close/>
                <a:moveTo>
                  <a:pt x="782918" y="3937235"/>
                </a:moveTo>
                <a:lnTo>
                  <a:pt x="782918" y="3812109"/>
                </a:lnTo>
                <a:lnTo>
                  <a:pt x="902740" y="3812109"/>
                </a:lnTo>
                <a:lnTo>
                  <a:pt x="935306" y="3841544"/>
                </a:lnTo>
                <a:cubicBezTo>
                  <a:pt x="1422114" y="4238590"/>
                  <a:pt x="2047687" y="4380394"/>
                  <a:pt x="2633614" y="4266952"/>
                </a:cubicBezTo>
                <a:lnTo>
                  <a:pt x="2708498" y="4248668"/>
                </a:lnTo>
                <a:lnTo>
                  <a:pt x="2827208" y="4219684"/>
                </a:lnTo>
                <a:lnTo>
                  <a:pt x="2834453" y="4217151"/>
                </a:lnTo>
                <a:lnTo>
                  <a:pt x="3016398" y="4153510"/>
                </a:lnTo>
                <a:cubicBezTo>
                  <a:pt x="3265063" y="4052672"/>
                  <a:pt x="3498064" y="3901416"/>
                  <a:pt x="3699739" y="3699741"/>
                </a:cubicBezTo>
                <a:cubicBezTo>
                  <a:pt x="3951833" y="3447647"/>
                  <a:pt x="4125148" y="3146606"/>
                  <a:pt x="4219683" y="2827210"/>
                </a:cubicBezTo>
                <a:lnTo>
                  <a:pt x="4220115" y="2825438"/>
                </a:lnTo>
                <a:lnTo>
                  <a:pt x="4285103" y="2930098"/>
                </a:lnTo>
                <a:lnTo>
                  <a:pt x="4388551" y="2865864"/>
                </a:lnTo>
                <a:lnTo>
                  <a:pt x="4385936" y="2876577"/>
                </a:lnTo>
                <a:cubicBezTo>
                  <a:pt x="4283465" y="3222784"/>
                  <a:pt x="4095602" y="3549094"/>
                  <a:pt x="3822347" y="3822349"/>
                </a:cubicBezTo>
                <a:cubicBezTo>
                  <a:pt x="3603744" y="4040953"/>
                  <a:pt x="3351184" y="4204906"/>
                  <a:pt x="3081647" y="4314208"/>
                </a:cubicBezTo>
                <a:lnTo>
                  <a:pt x="2881320" y="4384278"/>
                </a:lnTo>
                <a:lnTo>
                  <a:pt x="2876575" y="4385937"/>
                </a:lnTo>
                <a:lnTo>
                  <a:pt x="2755884" y="4415405"/>
                </a:lnTo>
                <a:lnTo>
                  <a:pt x="2666730" y="4437172"/>
                </a:lnTo>
                <a:cubicBezTo>
                  <a:pt x="2031621" y="4560137"/>
                  <a:pt x="1353537" y="4406430"/>
                  <a:pt x="825865" y="3976055"/>
                </a:cubicBezTo>
                <a:close/>
                <a:moveTo>
                  <a:pt x="655810" y="3822348"/>
                </a:moveTo>
                <a:cubicBezTo>
                  <a:pt x="163953" y="3330490"/>
                  <a:pt x="-51237" y="2666730"/>
                  <a:pt x="10247" y="2024458"/>
                </a:cubicBezTo>
                <a:lnTo>
                  <a:pt x="20560" y="1952981"/>
                </a:lnTo>
                <a:lnTo>
                  <a:pt x="20561" y="1952980"/>
                </a:lnTo>
                <a:lnTo>
                  <a:pt x="39166" y="1824056"/>
                </a:lnTo>
                <a:lnTo>
                  <a:pt x="137211" y="1755594"/>
                </a:lnTo>
                <a:lnTo>
                  <a:pt x="209174" y="1858654"/>
                </a:lnTo>
                <a:lnTo>
                  <a:pt x="190837" y="1985725"/>
                </a:lnTo>
                <a:lnTo>
                  <a:pt x="182848" y="2041079"/>
                </a:lnTo>
                <a:cubicBezTo>
                  <a:pt x="126127" y="2633613"/>
                  <a:pt x="324652" y="3245971"/>
                  <a:pt x="778420" y="3699740"/>
                </a:cubicBezTo>
                <a:lnTo>
                  <a:pt x="805619" y="3724324"/>
                </a:lnTo>
                <a:lnTo>
                  <a:pt x="687863" y="3724324"/>
                </a:lnTo>
                <a:lnTo>
                  <a:pt x="687863" y="3851319"/>
                </a:lnTo>
                <a:close/>
              </a:path>
            </a:pathLst>
          </a:custGeom>
          <a:solidFill>
            <a:schemeClr val="bg1">
              <a:lumMod val="7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1B6C43-A200-4158-99F3-90B1BBDEC2D9}"/>
              </a:ext>
            </a:extLst>
          </p:cNvPr>
          <p:cNvSpPr txBox="1"/>
          <p:nvPr/>
        </p:nvSpPr>
        <p:spPr>
          <a:xfrm rot="3101169">
            <a:off x="5746252" y="1304503"/>
            <a:ext cx="1481303" cy="369332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CA" dirty="0"/>
              <a:t>UNDERSTAND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38B9824-2B56-40C3-A86F-36F9996F5ED8}"/>
              </a:ext>
            </a:extLst>
          </p:cNvPr>
          <p:cNvSpPr txBox="1"/>
          <p:nvPr/>
        </p:nvSpPr>
        <p:spPr>
          <a:xfrm>
            <a:off x="3545596" y="6123583"/>
            <a:ext cx="1481303" cy="369332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938077"/>
              </a:avLst>
            </a:prstTxWarp>
            <a:spAutoFit/>
          </a:bodyPr>
          <a:lstStyle/>
          <a:p>
            <a:pPr algn="ctr"/>
            <a:r>
              <a:rPr lang="en-CA" dirty="0"/>
              <a:t>EXPLORE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23C2F4F-480F-4D85-91F5-596D114FA5CB}"/>
              </a:ext>
            </a:extLst>
          </p:cNvPr>
          <p:cNvSpPr txBox="1"/>
          <p:nvPr/>
        </p:nvSpPr>
        <p:spPr>
          <a:xfrm rot="18074945">
            <a:off x="1002411" y="1605388"/>
            <a:ext cx="1481303" cy="369332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CA" dirty="0"/>
              <a:t>MATERIALIZE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F7A4FAE-2ABB-4E07-BB93-3DBEFB654B4C}"/>
              </a:ext>
            </a:extLst>
          </p:cNvPr>
          <p:cNvGrpSpPr/>
          <p:nvPr/>
        </p:nvGrpSpPr>
        <p:grpSpPr>
          <a:xfrm>
            <a:off x="7889681" y="3462025"/>
            <a:ext cx="690162" cy="690162"/>
            <a:chOff x="4514418" y="598134"/>
            <a:chExt cx="690162" cy="690162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AA098CB5-18F6-4878-A3C8-7CC0E1444EDB}"/>
                </a:ext>
              </a:extLst>
            </p:cNvPr>
            <p:cNvGrpSpPr/>
            <p:nvPr/>
          </p:nvGrpSpPr>
          <p:grpSpPr>
            <a:xfrm>
              <a:off x="4514418" y="598134"/>
              <a:ext cx="690162" cy="690162"/>
              <a:chOff x="6989114" y="876300"/>
              <a:chExt cx="1257300" cy="1257300"/>
            </a:xfrm>
          </p:grpSpPr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972321F7-CE65-483C-91E9-50BA8383DC63}"/>
                  </a:ext>
                </a:extLst>
              </p:cNvPr>
              <p:cNvSpPr/>
              <p:nvPr/>
            </p:nvSpPr>
            <p:spPr>
              <a:xfrm>
                <a:off x="6989114" y="876300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184" name="Chord 183">
                <a:extLst>
                  <a:ext uri="{FF2B5EF4-FFF2-40B4-BE49-F238E27FC236}">
                    <a16:creationId xmlns:a16="http://schemas.microsoft.com/office/drawing/2014/main" id="{72D26891-0F48-4293-8744-15F1913D0B9F}"/>
                  </a:ext>
                </a:extLst>
              </p:cNvPr>
              <p:cNvSpPr/>
              <p:nvPr/>
            </p:nvSpPr>
            <p:spPr>
              <a:xfrm rot="17507038">
                <a:off x="7063406" y="950592"/>
                <a:ext cx="1108714" cy="1108714"/>
              </a:xfrm>
              <a:prstGeom prst="chord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101600" dist="25400" dir="19800000">
                  <a:schemeClr val="accent1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1618E667-54F2-44C6-8C57-C96005DA3CBB}"/>
                </a:ext>
              </a:extLst>
            </p:cNvPr>
            <p:cNvSpPr txBox="1"/>
            <p:nvPr/>
          </p:nvSpPr>
          <p:spPr>
            <a:xfrm>
              <a:off x="4653847" y="744334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8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714EFD7-FBB4-46B3-9FBD-402A005A38F5}"/>
              </a:ext>
            </a:extLst>
          </p:cNvPr>
          <p:cNvGrpSpPr/>
          <p:nvPr/>
        </p:nvGrpSpPr>
        <p:grpSpPr>
          <a:xfrm>
            <a:off x="7889681" y="4348805"/>
            <a:ext cx="690162" cy="690162"/>
            <a:chOff x="4514418" y="598134"/>
            <a:chExt cx="690162" cy="690162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EF5627EB-893E-49BA-96C7-4E7D376F0B54}"/>
                </a:ext>
              </a:extLst>
            </p:cNvPr>
            <p:cNvGrpSpPr/>
            <p:nvPr/>
          </p:nvGrpSpPr>
          <p:grpSpPr>
            <a:xfrm>
              <a:off x="4514418" y="598134"/>
              <a:ext cx="690162" cy="690162"/>
              <a:chOff x="6989114" y="876300"/>
              <a:chExt cx="1257300" cy="1257300"/>
            </a:xfrm>
          </p:grpSpPr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5514E54C-2077-4B9C-9634-C31A574F1D8B}"/>
                  </a:ext>
                </a:extLst>
              </p:cNvPr>
              <p:cNvSpPr/>
              <p:nvPr/>
            </p:nvSpPr>
            <p:spPr>
              <a:xfrm>
                <a:off x="6989114" y="876300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190" name="Chord 189">
                <a:extLst>
                  <a:ext uri="{FF2B5EF4-FFF2-40B4-BE49-F238E27FC236}">
                    <a16:creationId xmlns:a16="http://schemas.microsoft.com/office/drawing/2014/main" id="{3AA2702E-4CBE-4CAF-AB96-22234BDB7F48}"/>
                  </a:ext>
                </a:extLst>
              </p:cNvPr>
              <p:cNvSpPr/>
              <p:nvPr/>
            </p:nvSpPr>
            <p:spPr>
              <a:xfrm rot="17507038">
                <a:off x="7063406" y="950592"/>
                <a:ext cx="1108714" cy="1108714"/>
              </a:xfrm>
              <a:prstGeom prst="chord">
                <a:avLst/>
              </a:prstGeom>
              <a:solidFill>
                <a:srgbClr val="DC4061"/>
              </a:solidFill>
              <a:ln>
                <a:noFill/>
              </a:ln>
              <a:effectLst>
                <a:innerShdw blurRad="101600" dist="25400" dir="19800000">
                  <a:srgbClr val="C0000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FD0F7D8C-EF02-4A6F-8831-8B5A74D01548}"/>
                </a:ext>
              </a:extLst>
            </p:cNvPr>
            <p:cNvSpPr txBox="1"/>
            <p:nvPr/>
          </p:nvSpPr>
          <p:spPr>
            <a:xfrm>
              <a:off x="4649839" y="744334"/>
              <a:ext cx="407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9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EC0DFF8-8992-4976-81C0-5D690EF86642}"/>
              </a:ext>
            </a:extLst>
          </p:cNvPr>
          <p:cNvGrpSpPr/>
          <p:nvPr/>
        </p:nvGrpSpPr>
        <p:grpSpPr>
          <a:xfrm>
            <a:off x="7746791" y="529750"/>
            <a:ext cx="3807641" cy="2554381"/>
            <a:chOff x="665628" y="2493869"/>
            <a:chExt cx="2572872" cy="2554381"/>
          </a:xfrm>
        </p:grpSpPr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BD2443E8-7532-4E99-8347-14BA6739A89C}"/>
                </a:ext>
              </a:extLst>
            </p:cNvPr>
            <p:cNvSpPr/>
            <p:nvPr/>
          </p:nvSpPr>
          <p:spPr>
            <a:xfrm>
              <a:off x="665629" y="2493869"/>
              <a:ext cx="2572871" cy="2554381"/>
            </a:xfrm>
            <a:prstGeom prst="roundRect">
              <a:avLst>
                <a:gd name="adj" fmla="val 4745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086DEA2A-5534-4DCE-B50A-5A29DB1634CE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chemeClr val="tx1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0155F319-16A5-4198-B4A8-BC6D9EAAC093}"/>
                </a:ext>
              </a:extLst>
            </p:cNvPr>
            <p:cNvSpPr/>
            <p:nvPr/>
          </p:nvSpPr>
          <p:spPr>
            <a:xfrm>
              <a:off x="665628" y="2680446"/>
              <a:ext cx="2572871" cy="194870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PROTOTYPE 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Build real, tactile representations for a range of your ideas</a:t>
              </a:r>
              <a:endParaRPr lang="en-CA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CE362EA-D04D-45EC-A5F9-3CE2E3820566}"/>
              </a:ext>
            </a:extLst>
          </p:cNvPr>
          <p:cNvSpPr/>
          <p:nvPr/>
        </p:nvSpPr>
        <p:spPr>
          <a:xfrm>
            <a:off x="8687409" y="4473066"/>
            <a:ext cx="2994796" cy="396989"/>
          </a:xfrm>
          <a:prstGeom prst="roundRect">
            <a:avLst>
              <a:gd name="adj" fmla="val 50000"/>
            </a:avLst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Branding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2842218-D6E3-4165-A991-54BD19239337}"/>
              </a:ext>
            </a:extLst>
          </p:cNvPr>
          <p:cNvGrpSpPr/>
          <p:nvPr/>
        </p:nvGrpSpPr>
        <p:grpSpPr>
          <a:xfrm>
            <a:off x="7889681" y="5253420"/>
            <a:ext cx="690162" cy="690162"/>
            <a:chOff x="4514418" y="598134"/>
            <a:chExt cx="690162" cy="69016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D82200A-4CD5-480B-9383-2C0C6B6A5F3A}"/>
                </a:ext>
              </a:extLst>
            </p:cNvPr>
            <p:cNvGrpSpPr/>
            <p:nvPr/>
          </p:nvGrpSpPr>
          <p:grpSpPr>
            <a:xfrm>
              <a:off x="4514418" y="598134"/>
              <a:ext cx="690162" cy="690162"/>
              <a:chOff x="6989114" y="876300"/>
              <a:chExt cx="1257300" cy="1257300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2A7E5F6-0E26-446E-9CD8-A39E3C2A042C}"/>
                  </a:ext>
                </a:extLst>
              </p:cNvPr>
              <p:cNvSpPr/>
              <p:nvPr/>
            </p:nvSpPr>
            <p:spPr>
              <a:xfrm>
                <a:off x="6989114" y="876300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59" name="Chord 58">
                <a:extLst>
                  <a:ext uri="{FF2B5EF4-FFF2-40B4-BE49-F238E27FC236}">
                    <a16:creationId xmlns:a16="http://schemas.microsoft.com/office/drawing/2014/main" id="{8FAD4BF3-8F1B-4D69-83A9-6AC2BD895C87}"/>
                  </a:ext>
                </a:extLst>
              </p:cNvPr>
              <p:cNvSpPr/>
              <p:nvPr/>
            </p:nvSpPr>
            <p:spPr>
              <a:xfrm rot="17507038">
                <a:off x="7063406" y="950592"/>
                <a:ext cx="1108714" cy="1108714"/>
              </a:xfrm>
              <a:prstGeom prst="chord">
                <a:avLst/>
              </a:prstGeom>
              <a:solidFill>
                <a:srgbClr val="DC4061"/>
              </a:solidFill>
              <a:ln>
                <a:noFill/>
              </a:ln>
              <a:effectLst>
                <a:innerShdw blurRad="101600" dist="25400" dir="19800000">
                  <a:srgbClr val="C0000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B58579D-541D-4FD2-86C8-3E155FDA7914}"/>
                </a:ext>
              </a:extLst>
            </p:cNvPr>
            <p:cNvSpPr txBox="1"/>
            <p:nvPr/>
          </p:nvSpPr>
          <p:spPr>
            <a:xfrm>
              <a:off x="4514418" y="744334"/>
              <a:ext cx="690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10</a:t>
              </a:r>
            </a:p>
          </p:txBody>
        </p:sp>
      </p:grp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75C3F65-B1E6-483D-A679-E481D319B8A5}"/>
              </a:ext>
            </a:extLst>
          </p:cNvPr>
          <p:cNvSpPr/>
          <p:nvPr/>
        </p:nvSpPr>
        <p:spPr>
          <a:xfrm>
            <a:off x="8687409" y="5377681"/>
            <a:ext cx="2994796" cy="396989"/>
          </a:xfrm>
          <a:prstGeom prst="roundRect">
            <a:avLst>
              <a:gd name="adj" fmla="val 50000"/>
            </a:avLst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Color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F70865A-E210-4360-A573-EA90D0B14904}"/>
              </a:ext>
            </a:extLst>
          </p:cNvPr>
          <p:cNvSpPr/>
          <p:nvPr/>
        </p:nvSpPr>
        <p:spPr>
          <a:xfrm>
            <a:off x="8687409" y="3507267"/>
            <a:ext cx="2867022" cy="599677"/>
          </a:xfrm>
          <a:prstGeom prst="roundRect">
            <a:avLst>
              <a:gd name="adj" fmla="val 50000"/>
            </a:avLst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Power BI Features &amp; Capabilities Setup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4B5EA52-5A37-49C5-9C76-491779686EC8}"/>
              </a:ext>
            </a:extLst>
          </p:cNvPr>
          <p:cNvGrpSpPr/>
          <p:nvPr/>
        </p:nvGrpSpPr>
        <p:grpSpPr>
          <a:xfrm>
            <a:off x="1008395" y="101074"/>
            <a:ext cx="6365205" cy="6417724"/>
            <a:chOff x="3326931" y="650008"/>
            <a:chExt cx="5396156" cy="5440679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91359F3-1753-4797-9E51-694D0B3D9228}"/>
                </a:ext>
              </a:extLst>
            </p:cNvPr>
            <p:cNvSpPr/>
            <p:nvPr/>
          </p:nvSpPr>
          <p:spPr>
            <a:xfrm rot="8100000">
              <a:off x="6500581" y="650008"/>
              <a:ext cx="805620" cy="1967534"/>
            </a:xfrm>
            <a:custGeom>
              <a:avLst/>
              <a:gdLst>
                <a:gd name="connsiteX0" fmla="*/ 655812 w 805620"/>
                <a:gd name="connsiteY0" fmla="*/ 1938563 h 1967534"/>
                <a:gd name="connsiteX1" fmla="*/ 10248 w 805620"/>
                <a:gd name="connsiteY1" fmla="*/ 140673 h 1967534"/>
                <a:gd name="connsiteX2" fmla="*/ 20562 w 805620"/>
                <a:gd name="connsiteY2" fmla="*/ 69196 h 1967534"/>
                <a:gd name="connsiteX3" fmla="*/ 119657 w 805620"/>
                <a:gd name="connsiteY3" fmla="*/ 0 h 1967534"/>
                <a:gd name="connsiteX4" fmla="*/ 190838 w 805620"/>
                <a:gd name="connsiteY4" fmla="*/ 101940 h 1967534"/>
                <a:gd name="connsiteX5" fmla="*/ 182850 w 805620"/>
                <a:gd name="connsiteY5" fmla="*/ 157294 h 1967534"/>
                <a:gd name="connsiteX6" fmla="*/ 778422 w 805620"/>
                <a:gd name="connsiteY6" fmla="*/ 1815955 h 1967534"/>
                <a:gd name="connsiteX7" fmla="*/ 805620 w 805620"/>
                <a:gd name="connsiteY7" fmla="*/ 1840539 h 1967534"/>
                <a:gd name="connsiteX8" fmla="*/ 687865 w 805620"/>
                <a:gd name="connsiteY8" fmla="*/ 1840539 h 1967534"/>
                <a:gd name="connsiteX9" fmla="*/ 687865 w 805620"/>
                <a:gd name="connsiteY9" fmla="*/ 1967534 h 1967534"/>
                <a:gd name="connsiteX10" fmla="*/ 655812 w 805620"/>
                <a:gd name="connsiteY10" fmla="*/ 1938563 h 1967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5620" h="1967534">
                  <a:moveTo>
                    <a:pt x="655812" y="1938563"/>
                  </a:moveTo>
                  <a:cubicBezTo>
                    <a:pt x="163954" y="1446705"/>
                    <a:pt x="-51235" y="782945"/>
                    <a:pt x="10248" y="140673"/>
                  </a:cubicBezTo>
                  <a:lnTo>
                    <a:pt x="20562" y="69196"/>
                  </a:lnTo>
                  <a:lnTo>
                    <a:pt x="119657" y="0"/>
                  </a:lnTo>
                  <a:lnTo>
                    <a:pt x="190838" y="101940"/>
                  </a:lnTo>
                  <a:lnTo>
                    <a:pt x="182850" y="157294"/>
                  </a:lnTo>
                  <a:cubicBezTo>
                    <a:pt x="126129" y="749828"/>
                    <a:pt x="324653" y="1362186"/>
                    <a:pt x="778422" y="1815955"/>
                  </a:cubicBezTo>
                  <a:lnTo>
                    <a:pt x="805620" y="1840539"/>
                  </a:lnTo>
                  <a:lnTo>
                    <a:pt x="687865" y="1840539"/>
                  </a:lnTo>
                  <a:lnTo>
                    <a:pt x="687865" y="1967534"/>
                  </a:lnTo>
                  <a:lnTo>
                    <a:pt x="655812" y="1938563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2FD66C1-F33A-41BE-8A8F-B9C64D4A6674}"/>
                </a:ext>
              </a:extLst>
            </p:cNvPr>
            <p:cNvSpPr/>
            <p:nvPr/>
          </p:nvSpPr>
          <p:spPr>
            <a:xfrm rot="8100000">
              <a:off x="4047195" y="1363690"/>
              <a:ext cx="1972966" cy="666051"/>
            </a:xfrm>
            <a:custGeom>
              <a:avLst/>
              <a:gdLst>
                <a:gd name="connsiteX0" fmla="*/ 0 w 1972966"/>
                <a:gd name="connsiteY0" fmla="*/ 125127 h 666051"/>
                <a:gd name="connsiteX1" fmla="*/ 0 w 1972966"/>
                <a:gd name="connsiteY1" fmla="*/ 0 h 666051"/>
                <a:gd name="connsiteX2" fmla="*/ 119822 w 1972966"/>
                <a:gd name="connsiteY2" fmla="*/ 0 h 666051"/>
                <a:gd name="connsiteX3" fmla="*/ 152388 w 1972966"/>
                <a:gd name="connsiteY3" fmla="*/ 29435 h 666051"/>
                <a:gd name="connsiteX4" fmla="*/ 1850696 w 1972966"/>
                <a:gd name="connsiteY4" fmla="*/ 454843 h 666051"/>
                <a:gd name="connsiteX5" fmla="*/ 1925581 w 1972966"/>
                <a:gd name="connsiteY5" fmla="*/ 436559 h 666051"/>
                <a:gd name="connsiteX6" fmla="*/ 1863309 w 1972966"/>
                <a:gd name="connsiteY6" fmla="*/ 530959 h 666051"/>
                <a:gd name="connsiteX7" fmla="*/ 1972966 w 1972966"/>
                <a:gd name="connsiteY7" fmla="*/ 603296 h 666051"/>
                <a:gd name="connsiteX8" fmla="*/ 1883812 w 1972966"/>
                <a:gd name="connsiteY8" fmla="*/ 625063 h 666051"/>
                <a:gd name="connsiteX9" fmla="*/ 42947 w 1972966"/>
                <a:gd name="connsiteY9" fmla="*/ 163946 h 666051"/>
                <a:gd name="connsiteX10" fmla="*/ 0 w 1972966"/>
                <a:gd name="connsiteY10" fmla="*/ 125127 h 66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72966" h="666051">
                  <a:moveTo>
                    <a:pt x="0" y="125127"/>
                  </a:moveTo>
                  <a:lnTo>
                    <a:pt x="0" y="0"/>
                  </a:lnTo>
                  <a:lnTo>
                    <a:pt x="119822" y="0"/>
                  </a:lnTo>
                  <a:lnTo>
                    <a:pt x="152388" y="29435"/>
                  </a:lnTo>
                  <a:cubicBezTo>
                    <a:pt x="639196" y="426482"/>
                    <a:pt x="1264769" y="568285"/>
                    <a:pt x="1850696" y="454843"/>
                  </a:cubicBezTo>
                  <a:lnTo>
                    <a:pt x="1925581" y="436559"/>
                  </a:lnTo>
                  <a:lnTo>
                    <a:pt x="1863309" y="530959"/>
                  </a:lnTo>
                  <a:lnTo>
                    <a:pt x="1972966" y="603296"/>
                  </a:lnTo>
                  <a:lnTo>
                    <a:pt x="1883812" y="625063"/>
                  </a:lnTo>
                  <a:cubicBezTo>
                    <a:pt x="1248703" y="748028"/>
                    <a:pt x="570619" y="594322"/>
                    <a:pt x="42947" y="163946"/>
                  </a:cubicBezTo>
                  <a:lnTo>
                    <a:pt x="0" y="125127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52549D2-C16D-4375-A4E0-557473615B77}"/>
                </a:ext>
              </a:extLst>
            </p:cNvPr>
            <p:cNvSpPr/>
            <p:nvPr/>
          </p:nvSpPr>
          <p:spPr>
            <a:xfrm rot="8100000">
              <a:off x="7133906" y="2396566"/>
              <a:ext cx="1589181" cy="1743535"/>
            </a:xfrm>
            <a:custGeom>
              <a:avLst/>
              <a:gdLst>
                <a:gd name="connsiteX0" fmla="*/ 0 w 1589181"/>
                <a:gd name="connsiteY0" fmla="*/ 1708937 h 1743535"/>
                <a:gd name="connsiteX1" fmla="*/ 1822 w 1589181"/>
                <a:gd name="connsiteY1" fmla="*/ 1696310 h 1743535"/>
                <a:gd name="connsiteX2" fmla="*/ 616645 w 1589181"/>
                <a:gd name="connsiteY2" fmla="*/ 540692 h 1743535"/>
                <a:gd name="connsiteX3" fmla="*/ 1357346 w 1589181"/>
                <a:gd name="connsiteY3" fmla="*/ 48833 h 1743535"/>
                <a:gd name="connsiteX4" fmla="*/ 1496957 w 1589181"/>
                <a:gd name="connsiteY4" fmla="*/ 0 h 1743535"/>
                <a:gd name="connsiteX5" fmla="*/ 1589181 w 1589181"/>
                <a:gd name="connsiteY5" fmla="*/ 55238 h 1743535"/>
                <a:gd name="connsiteX6" fmla="*/ 1516424 w 1589181"/>
                <a:gd name="connsiteY6" fmla="*/ 176713 h 1743535"/>
                <a:gd name="connsiteX7" fmla="*/ 1422596 w 1589181"/>
                <a:gd name="connsiteY7" fmla="*/ 209533 h 1743535"/>
                <a:gd name="connsiteX8" fmla="*/ 739255 w 1589181"/>
                <a:gd name="connsiteY8" fmla="*/ 663301 h 1743535"/>
                <a:gd name="connsiteX9" fmla="*/ 172044 w 1589181"/>
                <a:gd name="connsiteY9" fmla="*/ 1729428 h 1743535"/>
                <a:gd name="connsiteX10" fmla="*/ 170008 w 1589181"/>
                <a:gd name="connsiteY10" fmla="*/ 1743535 h 1743535"/>
                <a:gd name="connsiteX11" fmla="*/ 98045 w 1589181"/>
                <a:gd name="connsiteY11" fmla="*/ 1640475 h 1743535"/>
                <a:gd name="connsiteX12" fmla="*/ 0 w 1589181"/>
                <a:gd name="connsiteY12" fmla="*/ 1708937 h 174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9181" h="1743535">
                  <a:moveTo>
                    <a:pt x="0" y="1708937"/>
                  </a:moveTo>
                  <a:lnTo>
                    <a:pt x="1822" y="1696310"/>
                  </a:lnTo>
                  <a:cubicBezTo>
                    <a:pt x="83798" y="1272904"/>
                    <a:pt x="288739" y="868598"/>
                    <a:pt x="616645" y="540692"/>
                  </a:cubicBezTo>
                  <a:cubicBezTo>
                    <a:pt x="835249" y="322088"/>
                    <a:pt x="1087809" y="158135"/>
                    <a:pt x="1357346" y="48833"/>
                  </a:cubicBezTo>
                  <a:lnTo>
                    <a:pt x="1496957" y="0"/>
                  </a:lnTo>
                  <a:lnTo>
                    <a:pt x="1589181" y="55238"/>
                  </a:lnTo>
                  <a:lnTo>
                    <a:pt x="1516424" y="176713"/>
                  </a:lnTo>
                  <a:lnTo>
                    <a:pt x="1422596" y="209533"/>
                  </a:lnTo>
                  <a:cubicBezTo>
                    <a:pt x="1173931" y="310370"/>
                    <a:pt x="940930" y="461626"/>
                    <a:pt x="739255" y="663301"/>
                  </a:cubicBezTo>
                  <a:cubicBezTo>
                    <a:pt x="436742" y="965814"/>
                    <a:pt x="247672" y="1338810"/>
                    <a:pt x="172044" y="1729428"/>
                  </a:cubicBezTo>
                  <a:lnTo>
                    <a:pt x="170008" y="1743535"/>
                  </a:lnTo>
                  <a:lnTo>
                    <a:pt x="98045" y="1640475"/>
                  </a:lnTo>
                  <a:lnTo>
                    <a:pt x="0" y="1708937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BA1B614-0606-4314-82AA-2978FAE9E4DB}"/>
                </a:ext>
              </a:extLst>
            </p:cNvPr>
            <p:cNvSpPr/>
            <p:nvPr/>
          </p:nvSpPr>
          <p:spPr>
            <a:xfrm rot="8100000">
              <a:off x="3326931" y="2579755"/>
              <a:ext cx="1616707" cy="1558840"/>
            </a:xfrm>
            <a:custGeom>
              <a:avLst/>
              <a:gdLst>
                <a:gd name="connsiteX0" fmla="*/ 0 w 1616707"/>
                <a:gd name="connsiteY0" fmla="*/ 1486622 h 1558840"/>
                <a:gd name="connsiteX1" fmla="*/ 62608 w 1616707"/>
                <a:gd name="connsiteY1" fmla="*/ 1391713 h 1558840"/>
                <a:gd name="connsiteX2" fmla="*/ 244554 w 1616707"/>
                <a:gd name="connsiteY2" fmla="*/ 1328072 h 1558840"/>
                <a:gd name="connsiteX3" fmla="*/ 927895 w 1616707"/>
                <a:gd name="connsiteY3" fmla="*/ 874303 h 1558840"/>
                <a:gd name="connsiteX4" fmla="*/ 1447839 w 1616707"/>
                <a:gd name="connsiteY4" fmla="*/ 1772 h 1558840"/>
                <a:gd name="connsiteX5" fmla="*/ 1448271 w 1616707"/>
                <a:gd name="connsiteY5" fmla="*/ 0 h 1558840"/>
                <a:gd name="connsiteX6" fmla="*/ 1513259 w 1616707"/>
                <a:gd name="connsiteY6" fmla="*/ 104660 h 1558840"/>
                <a:gd name="connsiteX7" fmla="*/ 1616707 w 1616707"/>
                <a:gd name="connsiteY7" fmla="*/ 40426 h 1558840"/>
                <a:gd name="connsiteX8" fmla="*/ 1614092 w 1616707"/>
                <a:gd name="connsiteY8" fmla="*/ 51139 h 1558840"/>
                <a:gd name="connsiteX9" fmla="*/ 1050503 w 1616707"/>
                <a:gd name="connsiteY9" fmla="*/ 996911 h 1558840"/>
                <a:gd name="connsiteX10" fmla="*/ 309803 w 1616707"/>
                <a:gd name="connsiteY10" fmla="*/ 1488770 h 1558840"/>
                <a:gd name="connsiteX11" fmla="*/ 109476 w 1616707"/>
                <a:gd name="connsiteY11" fmla="*/ 1558840 h 1558840"/>
                <a:gd name="connsiteX12" fmla="*/ 0 w 1616707"/>
                <a:gd name="connsiteY12" fmla="*/ 1486622 h 155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16707" h="1558840">
                  <a:moveTo>
                    <a:pt x="0" y="1486622"/>
                  </a:moveTo>
                  <a:lnTo>
                    <a:pt x="62608" y="1391713"/>
                  </a:lnTo>
                  <a:lnTo>
                    <a:pt x="244554" y="1328072"/>
                  </a:lnTo>
                  <a:cubicBezTo>
                    <a:pt x="493219" y="1227234"/>
                    <a:pt x="726220" y="1075978"/>
                    <a:pt x="927895" y="874303"/>
                  </a:cubicBezTo>
                  <a:cubicBezTo>
                    <a:pt x="1179989" y="622209"/>
                    <a:pt x="1353304" y="321168"/>
                    <a:pt x="1447839" y="1772"/>
                  </a:cubicBezTo>
                  <a:lnTo>
                    <a:pt x="1448271" y="0"/>
                  </a:lnTo>
                  <a:lnTo>
                    <a:pt x="1513259" y="104660"/>
                  </a:lnTo>
                  <a:lnTo>
                    <a:pt x="1616707" y="40426"/>
                  </a:lnTo>
                  <a:lnTo>
                    <a:pt x="1614092" y="51139"/>
                  </a:lnTo>
                  <a:cubicBezTo>
                    <a:pt x="1511621" y="397346"/>
                    <a:pt x="1323758" y="723656"/>
                    <a:pt x="1050503" y="996911"/>
                  </a:cubicBezTo>
                  <a:cubicBezTo>
                    <a:pt x="831900" y="1215515"/>
                    <a:pt x="579340" y="1379468"/>
                    <a:pt x="309803" y="1488770"/>
                  </a:cubicBezTo>
                  <a:lnTo>
                    <a:pt x="109476" y="1558840"/>
                  </a:lnTo>
                  <a:lnTo>
                    <a:pt x="0" y="1486622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ADFD8DD-C342-4EDC-8001-A38523440108}"/>
                </a:ext>
              </a:extLst>
            </p:cNvPr>
            <p:cNvSpPr/>
            <p:nvPr/>
          </p:nvSpPr>
          <p:spPr>
            <a:xfrm rot="8100000">
              <a:off x="5999029" y="4697061"/>
              <a:ext cx="2104462" cy="699340"/>
            </a:xfrm>
            <a:custGeom>
              <a:avLst/>
              <a:gdLst>
                <a:gd name="connsiteX0" fmla="*/ 23166 w 2104462"/>
                <a:gd name="connsiteY0" fmla="*/ 250773 h 699340"/>
                <a:gd name="connsiteX1" fmla="*/ 93156 w 2104462"/>
                <a:gd name="connsiteY1" fmla="*/ 133917 h 699340"/>
                <a:gd name="connsiteX2" fmla="*/ 0 w 2104462"/>
                <a:gd name="connsiteY2" fmla="*/ 78121 h 699340"/>
                <a:gd name="connsiteX3" fmla="*/ 152086 w 2104462"/>
                <a:gd name="connsiteY3" fmla="*/ 40989 h 699340"/>
                <a:gd name="connsiteX4" fmla="*/ 1992951 w 2104462"/>
                <a:gd name="connsiteY4" fmla="*/ 502106 h 699340"/>
                <a:gd name="connsiteX5" fmla="*/ 2104462 w 2104462"/>
                <a:gd name="connsiteY5" fmla="*/ 602897 h 699340"/>
                <a:gd name="connsiteX6" fmla="*/ 2098864 w 2104462"/>
                <a:gd name="connsiteY6" fmla="*/ 699340 h 699340"/>
                <a:gd name="connsiteX7" fmla="*/ 1942887 w 2104462"/>
                <a:gd name="connsiteY7" fmla="*/ 690285 h 699340"/>
                <a:gd name="connsiteX8" fmla="*/ 1883512 w 2104462"/>
                <a:gd name="connsiteY8" fmla="*/ 636619 h 699340"/>
                <a:gd name="connsiteX9" fmla="*/ 185204 w 2104462"/>
                <a:gd name="connsiteY9" fmla="*/ 211211 h 699340"/>
                <a:gd name="connsiteX10" fmla="*/ 23166 w 2104462"/>
                <a:gd name="connsiteY10" fmla="*/ 250773 h 69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4462" h="699340">
                  <a:moveTo>
                    <a:pt x="23166" y="250773"/>
                  </a:moveTo>
                  <a:lnTo>
                    <a:pt x="93156" y="133917"/>
                  </a:lnTo>
                  <a:lnTo>
                    <a:pt x="0" y="78121"/>
                  </a:lnTo>
                  <a:lnTo>
                    <a:pt x="152086" y="40989"/>
                  </a:lnTo>
                  <a:cubicBezTo>
                    <a:pt x="787195" y="-81976"/>
                    <a:pt x="1465280" y="71730"/>
                    <a:pt x="1992951" y="502106"/>
                  </a:cubicBezTo>
                  <a:lnTo>
                    <a:pt x="2104462" y="602897"/>
                  </a:lnTo>
                  <a:lnTo>
                    <a:pt x="2098864" y="699340"/>
                  </a:lnTo>
                  <a:lnTo>
                    <a:pt x="1942887" y="690285"/>
                  </a:lnTo>
                  <a:lnTo>
                    <a:pt x="1883512" y="636619"/>
                  </a:lnTo>
                  <a:cubicBezTo>
                    <a:pt x="1396704" y="239571"/>
                    <a:pt x="771130" y="97768"/>
                    <a:pt x="185204" y="211211"/>
                  </a:cubicBezTo>
                  <a:lnTo>
                    <a:pt x="23166" y="250773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90FE649-BD73-4034-BF74-90320FD34AF0}"/>
                </a:ext>
              </a:extLst>
            </p:cNvPr>
            <p:cNvSpPr/>
            <p:nvPr/>
          </p:nvSpPr>
          <p:spPr>
            <a:xfrm rot="8100000">
              <a:off x="4700877" y="3978390"/>
              <a:ext cx="773214" cy="2112297"/>
            </a:xfrm>
            <a:custGeom>
              <a:avLst/>
              <a:gdLst>
                <a:gd name="connsiteX0" fmla="*/ 604593 w 773214"/>
                <a:gd name="connsiteY0" fmla="*/ 2112297 h 2112297"/>
                <a:gd name="connsiteX1" fmla="*/ 544334 w 773214"/>
                <a:gd name="connsiteY1" fmla="*/ 2015252 h 2112297"/>
                <a:gd name="connsiteX2" fmla="*/ 562006 w 773214"/>
                <a:gd name="connsiteY2" fmla="*/ 1942872 h 2112297"/>
                <a:gd name="connsiteX3" fmla="*/ 136598 w 773214"/>
                <a:gd name="connsiteY3" fmla="*/ 244564 h 2112297"/>
                <a:gd name="connsiteX4" fmla="*/ 0 w 773214"/>
                <a:gd name="connsiteY4" fmla="*/ 93438 h 2112297"/>
                <a:gd name="connsiteX5" fmla="*/ 143069 w 773214"/>
                <a:gd name="connsiteY5" fmla="*/ 101743 h 2112297"/>
                <a:gd name="connsiteX6" fmla="*/ 148975 w 773214"/>
                <a:gd name="connsiteY6" fmla="*/ 0 h 2112297"/>
                <a:gd name="connsiteX7" fmla="*/ 271109 w 773214"/>
                <a:gd name="connsiteY7" fmla="*/ 135124 h 2112297"/>
                <a:gd name="connsiteX8" fmla="*/ 732226 w 773214"/>
                <a:gd name="connsiteY8" fmla="*/ 1975989 h 2112297"/>
                <a:gd name="connsiteX9" fmla="*/ 715807 w 773214"/>
                <a:gd name="connsiteY9" fmla="*/ 2043240 h 2112297"/>
                <a:gd name="connsiteX10" fmla="*/ 604593 w 773214"/>
                <a:gd name="connsiteY10" fmla="*/ 2112297 h 211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3214" h="2112297">
                  <a:moveTo>
                    <a:pt x="604593" y="2112297"/>
                  </a:moveTo>
                  <a:lnTo>
                    <a:pt x="544334" y="2015252"/>
                  </a:lnTo>
                  <a:lnTo>
                    <a:pt x="562006" y="1942872"/>
                  </a:lnTo>
                  <a:cubicBezTo>
                    <a:pt x="675448" y="1356946"/>
                    <a:pt x="533646" y="731372"/>
                    <a:pt x="136598" y="244564"/>
                  </a:cubicBezTo>
                  <a:lnTo>
                    <a:pt x="0" y="93438"/>
                  </a:lnTo>
                  <a:lnTo>
                    <a:pt x="143069" y="101743"/>
                  </a:lnTo>
                  <a:lnTo>
                    <a:pt x="148975" y="0"/>
                  </a:lnTo>
                  <a:lnTo>
                    <a:pt x="271109" y="135124"/>
                  </a:lnTo>
                  <a:cubicBezTo>
                    <a:pt x="701486" y="662795"/>
                    <a:pt x="855191" y="1340880"/>
                    <a:pt x="732226" y="1975989"/>
                  </a:cubicBezTo>
                  <a:lnTo>
                    <a:pt x="715807" y="2043240"/>
                  </a:lnTo>
                  <a:lnTo>
                    <a:pt x="604593" y="211229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AD0D20-CD34-4A44-8806-00DCEC4B25BA}"/>
              </a:ext>
            </a:extLst>
          </p:cNvPr>
          <p:cNvGrpSpPr/>
          <p:nvPr/>
        </p:nvGrpSpPr>
        <p:grpSpPr>
          <a:xfrm>
            <a:off x="2591409" y="5097983"/>
            <a:ext cx="690162" cy="690162"/>
            <a:chOff x="4514418" y="598134"/>
            <a:chExt cx="690162" cy="69016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E1244FF-C1BB-4109-B920-0CDE191279FA}"/>
                </a:ext>
              </a:extLst>
            </p:cNvPr>
            <p:cNvGrpSpPr/>
            <p:nvPr/>
          </p:nvGrpSpPr>
          <p:grpSpPr>
            <a:xfrm>
              <a:off x="4514418" y="598134"/>
              <a:ext cx="690162" cy="690162"/>
              <a:chOff x="6989114" y="876300"/>
              <a:chExt cx="1257300" cy="1257300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65A31EE-C2A9-43EA-BC9D-C6685B1F40B6}"/>
                  </a:ext>
                </a:extLst>
              </p:cNvPr>
              <p:cNvSpPr/>
              <p:nvPr/>
            </p:nvSpPr>
            <p:spPr>
              <a:xfrm>
                <a:off x="6989114" y="876300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89AD42B7-3313-41AF-836E-F47CD5D2FA80}"/>
                  </a:ext>
                </a:extLst>
              </p:cNvPr>
              <p:cNvSpPr/>
              <p:nvPr/>
            </p:nvSpPr>
            <p:spPr>
              <a:xfrm rot="17507038">
                <a:off x="7063406" y="950592"/>
                <a:ext cx="1108714" cy="1108714"/>
              </a:xfrm>
              <a:prstGeom prst="chord">
                <a:avLst/>
              </a:prstGeom>
              <a:solidFill>
                <a:srgbClr val="DC4061"/>
              </a:solidFill>
              <a:ln>
                <a:noFill/>
              </a:ln>
              <a:effectLst>
                <a:innerShdw blurRad="101600" dist="25400" dir="19800000">
                  <a:srgbClr val="C0000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FBB58E-D02F-4BC5-8DA8-E85B6FB81730}"/>
                </a:ext>
              </a:extLst>
            </p:cNvPr>
            <p:cNvSpPr txBox="1"/>
            <p:nvPr/>
          </p:nvSpPr>
          <p:spPr>
            <a:xfrm>
              <a:off x="4653847" y="744334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9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042C416-B8A7-4373-93A8-890C7A926121}"/>
              </a:ext>
            </a:extLst>
          </p:cNvPr>
          <p:cNvGrpSpPr/>
          <p:nvPr/>
        </p:nvGrpSpPr>
        <p:grpSpPr>
          <a:xfrm>
            <a:off x="3305024" y="5403997"/>
            <a:ext cx="690162" cy="690162"/>
            <a:chOff x="4514418" y="598134"/>
            <a:chExt cx="690162" cy="69016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8E4E62A-72E5-4B99-9346-97B81E053339}"/>
                </a:ext>
              </a:extLst>
            </p:cNvPr>
            <p:cNvGrpSpPr/>
            <p:nvPr/>
          </p:nvGrpSpPr>
          <p:grpSpPr>
            <a:xfrm>
              <a:off x="4514418" y="598134"/>
              <a:ext cx="690162" cy="690162"/>
              <a:chOff x="6989114" y="876300"/>
              <a:chExt cx="1257300" cy="125730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11E9319-1813-4429-A655-7D91BC50D384}"/>
                  </a:ext>
                </a:extLst>
              </p:cNvPr>
              <p:cNvSpPr/>
              <p:nvPr/>
            </p:nvSpPr>
            <p:spPr>
              <a:xfrm>
                <a:off x="6989114" y="876300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51" name="Chord 50">
                <a:extLst>
                  <a:ext uri="{FF2B5EF4-FFF2-40B4-BE49-F238E27FC236}">
                    <a16:creationId xmlns:a16="http://schemas.microsoft.com/office/drawing/2014/main" id="{0D02D9ED-56CB-4CB7-B147-F50050DFFD11}"/>
                  </a:ext>
                </a:extLst>
              </p:cNvPr>
              <p:cNvSpPr/>
              <p:nvPr/>
            </p:nvSpPr>
            <p:spPr>
              <a:xfrm rot="17507038">
                <a:off x="7063406" y="950592"/>
                <a:ext cx="1108714" cy="1108714"/>
              </a:xfrm>
              <a:prstGeom prst="chord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101600" dist="25400" dir="19800000">
                  <a:schemeClr val="accent1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5576674-AC0C-4AC2-8FA0-D432867BE873}"/>
                </a:ext>
              </a:extLst>
            </p:cNvPr>
            <p:cNvSpPr txBox="1"/>
            <p:nvPr/>
          </p:nvSpPr>
          <p:spPr>
            <a:xfrm>
              <a:off x="4649839" y="744334"/>
              <a:ext cx="407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8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A8E718F-C581-459D-A6B8-6802905384DC}"/>
              </a:ext>
            </a:extLst>
          </p:cNvPr>
          <p:cNvGrpSpPr/>
          <p:nvPr/>
        </p:nvGrpSpPr>
        <p:grpSpPr>
          <a:xfrm>
            <a:off x="1983374" y="4621104"/>
            <a:ext cx="690162" cy="690162"/>
            <a:chOff x="4514418" y="598134"/>
            <a:chExt cx="690162" cy="69016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1C5D2C3-5478-4210-94BC-8BEEEFBAB280}"/>
                </a:ext>
              </a:extLst>
            </p:cNvPr>
            <p:cNvGrpSpPr/>
            <p:nvPr/>
          </p:nvGrpSpPr>
          <p:grpSpPr>
            <a:xfrm>
              <a:off x="4514418" y="598134"/>
              <a:ext cx="690162" cy="690162"/>
              <a:chOff x="6989114" y="876300"/>
              <a:chExt cx="1257300" cy="1257300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0C799D1-6708-42A4-9A32-C4C8CD72ABB6}"/>
                  </a:ext>
                </a:extLst>
              </p:cNvPr>
              <p:cNvSpPr/>
              <p:nvPr/>
            </p:nvSpPr>
            <p:spPr>
              <a:xfrm>
                <a:off x="6989114" y="876300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66" name="Chord 65">
                <a:extLst>
                  <a:ext uri="{FF2B5EF4-FFF2-40B4-BE49-F238E27FC236}">
                    <a16:creationId xmlns:a16="http://schemas.microsoft.com/office/drawing/2014/main" id="{D71767CD-B91F-42FE-B49A-95475F08359C}"/>
                  </a:ext>
                </a:extLst>
              </p:cNvPr>
              <p:cNvSpPr/>
              <p:nvPr/>
            </p:nvSpPr>
            <p:spPr>
              <a:xfrm rot="17507038">
                <a:off x="7063406" y="950592"/>
                <a:ext cx="1108714" cy="1108714"/>
              </a:xfrm>
              <a:prstGeom prst="chord">
                <a:avLst/>
              </a:prstGeom>
              <a:solidFill>
                <a:srgbClr val="DC4061"/>
              </a:solidFill>
              <a:ln>
                <a:noFill/>
              </a:ln>
              <a:effectLst>
                <a:innerShdw blurRad="101600" dist="25400" dir="19800000">
                  <a:srgbClr val="C0000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1C28C76-DCCE-44DE-B38D-C0D84B732C38}"/>
                </a:ext>
              </a:extLst>
            </p:cNvPr>
            <p:cNvSpPr txBox="1"/>
            <p:nvPr/>
          </p:nvSpPr>
          <p:spPr>
            <a:xfrm>
              <a:off x="4514418" y="744334"/>
              <a:ext cx="6901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7254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1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2448F0F-750E-454F-8370-1E41DF6BCCB6}"/>
              </a:ext>
            </a:extLst>
          </p:cNvPr>
          <p:cNvSpPr/>
          <p:nvPr/>
        </p:nvSpPr>
        <p:spPr>
          <a:xfrm>
            <a:off x="1528762" y="619125"/>
            <a:ext cx="5381625" cy="5381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BE93587-7EBF-453A-9E42-A743C659B286}"/>
              </a:ext>
            </a:extLst>
          </p:cNvPr>
          <p:cNvSpPr/>
          <p:nvPr/>
        </p:nvSpPr>
        <p:spPr>
          <a:xfrm rot="16200000">
            <a:off x="5238753" y="-2667003"/>
            <a:ext cx="1714496" cy="12192004"/>
          </a:xfrm>
          <a:prstGeom prst="rect">
            <a:avLst/>
          </a:prstGeom>
          <a:solidFill>
            <a:srgbClr val="EAEAEA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6"/>
            <a:r>
              <a:rPr lang="en-US" sz="24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POWER BI REPORT</a:t>
            </a:r>
          </a:p>
          <a:p>
            <a:pPr lvl="7"/>
            <a:r>
              <a:rPr lang="en-US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Design Thought Process</a:t>
            </a: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CA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40659ACA-1BBA-4BE7-8CE6-752D6CF7EBEC}"/>
              </a:ext>
            </a:extLst>
          </p:cNvPr>
          <p:cNvSpPr/>
          <p:nvPr/>
        </p:nvSpPr>
        <p:spPr>
          <a:xfrm rot="8100000">
            <a:off x="1265279" y="355641"/>
            <a:ext cx="5908588" cy="5908591"/>
          </a:xfrm>
          <a:custGeom>
            <a:avLst/>
            <a:gdLst>
              <a:gd name="connsiteX0" fmla="*/ 1682508 w 4478158"/>
              <a:gd name="connsiteY0" fmla="*/ 250772 h 4478160"/>
              <a:gd name="connsiteX1" fmla="*/ 1752498 w 4478158"/>
              <a:gd name="connsiteY1" fmla="*/ 133916 h 4478160"/>
              <a:gd name="connsiteX2" fmla="*/ 1659341 w 4478158"/>
              <a:gd name="connsiteY2" fmla="*/ 78120 h 4478160"/>
              <a:gd name="connsiteX3" fmla="*/ 1811428 w 4478158"/>
              <a:gd name="connsiteY3" fmla="*/ 40988 h 4478160"/>
              <a:gd name="connsiteX4" fmla="*/ 3652293 w 4478158"/>
              <a:gd name="connsiteY4" fmla="*/ 502105 h 4478160"/>
              <a:gd name="connsiteX5" fmla="*/ 3763804 w 4478158"/>
              <a:gd name="connsiteY5" fmla="*/ 602896 h 4478160"/>
              <a:gd name="connsiteX6" fmla="*/ 3822347 w 4478158"/>
              <a:gd name="connsiteY6" fmla="*/ 655811 h 4478160"/>
              <a:gd name="connsiteX7" fmla="*/ 3853919 w 4478158"/>
              <a:gd name="connsiteY7" fmla="*/ 690741 h 4478160"/>
              <a:gd name="connsiteX8" fmla="*/ 3848013 w 4478158"/>
              <a:gd name="connsiteY8" fmla="*/ 792483 h 4478160"/>
              <a:gd name="connsiteX9" fmla="*/ 3848013 w 4478158"/>
              <a:gd name="connsiteY9" fmla="*/ 792484 h 4478160"/>
              <a:gd name="connsiteX10" fmla="*/ 3853919 w 4478158"/>
              <a:gd name="connsiteY10" fmla="*/ 690741 h 4478160"/>
              <a:gd name="connsiteX11" fmla="*/ 3976054 w 4478158"/>
              <a:gd name="connsiteY11" fmla="*/ 825864 h 4478160"/>
              <a:gd name="connsiteX12" fmla="*/ 4437170 w 4478158"/>
              <a:gd name="connsiteY12" fmla="*/ 2666730 h 4478160"/>
              <a:gd name="connsiteX13" fmla="*/ 4420751 w 4478158"/>
              <a:gd name="connsiteY13" fmla="*/ 2733981 h 4478160"/>
              <a:gd name="connsiteX14" fmla="*/ 4309537 w 4478158"/>
              <a:gd name="connsiteY14" fmla="*/ 2803038 h 4478160"/>
              <a:gd name="connsiteX15" fmla="*/ 4249278 w 4478158"/>
              <a:gd name="connsiteY15" fmla="*/ 2705993 h 4478160"/>
              <a:gd name="connsiteX16" fmla="*/ 4266950 w 4478158"/>
              <a:gd name="connsiteY16" fmla="*/ 2633613 h 4478160"/>
              <a:gd name="connsiteX17" fmla="*/ 3841542 w 4478158"/>
              <a:gd name="connsiteY17" fmla="*/ 935304 h 4478160"/>
              <a:gd name="connsiteX18" fmla="*/ 3704945 w 4478158"/>
              <a:gd name="connsiteY18" fmla="*/ 784179 h 4478160"/>
              <a:gd name="connsiteX19" fmla="*/ 3704944 w 4478158"/>
              <a:gd name="connsiteY19" fmla="*/ 784179 h 4478160"/>
              <a:gd name="connsiteX20" fmla="*/ 3699739 w 4478158"/>
              <a:gd name="connsiteY20" fmla="*/ 778420 h 4478160"/>
              <a:gd name="connsiteX21" fmla="*/ 3602229 w 4478158"/>
              <a:gd name="connsiteY21" fmla="*/ 690284 h 4478160"/>
              <a:gd name="connsiteX22" fmla="*/ 3542854 w 4478158"/>
              <a:gd name="connsiteY22" fmla="*/ 636618 h 4478160"/>
              <a:gd name="connsiteX23" fmla="*/ 1844546 w 4478158"/>
              <a:gd name="connsiteY23" fmla="*/ 211210 h 4478160"/>
              <a:gd name="connsiteX24" fmla="*/ 39167 w 4478158"/>
              <a:gd name="connsiteY24" fmla="*/ 1824055 h 4478160"/>
              <a:gd name="connsiteX25" fmla="*/ 40988 w 4478158"/>
              <a:gd name="connsiteY25" fmla="*/ 1811428 h 4478160"/>
              <a:gd name="connsiteX26" fmla="*/ 655811 w 4478158"/>
              <a:gd name="connsiteY26" fmla="*/ 655811 h 4478160"/>
              <a:gd name="connsiteX27" fmla="*/ 1396512 w 4478158"/>
              <a:gd name="connsiteY27" fmla="*/ 163952 h 4478160"/>
              <a:gd name="connsiteX28" fmla="*/ 1536124 w 4478158"/>
              <a:gd name="connsiteY28" fmla="*/ 115118 h 4478160"/>
              <a:gd name="connsiteX29" fmla="*/ 1628348 w 4478158"/>
              <a:gd name="connsiteY29" fmla="*/ 170356 h 4478160"/>
              <a:gd name="connsiteX30" fmla="*/ 1555590 w 4478158"/>
              <a:gd name="connsiteY30" fmla="*/ 291831 h 4478160"/>
              <a:gd name="connsiteX31" fmla="*/ 1461762 w 4478158"/>
              <a:gd name="connsiteY31" fmla="*/ 324651 h 4478160"/>
              <a:gd name="connsiteX32" fmla="*/ 778421 w 4478158"/>
              <a:gd name="connsiteY32" fmla="*/ 778420 h 4478160"/>
              <a:gd name="connsiteX33" fmla="*/ 211210 w 4478158"/>
              <a:gd name="connsiteY33" fmla="*/ 1844547 h 4478160"/>
              <a:gd name="connsiteX34" fmla="*/ 209174 w 4478158"/>
              <a:gd name="connsiteY34" fmla="*/ 1858654 h 4478160"/>
              <a:gd name="connsiteX35" fmla="*/ 137211 w 4478158"/>
              <a:gd name="connsiteY35" fmla="*/ 1755594 h 4478160"/>
              <a:gd name="connsiteX36" fmla="*/ 782918 w 4478158"/>
              <a:gd name="connsiteY36" fmla="*/ 3937235 h 4478160"/>
              <a:gd name="connsiteX37" fmla="*/ 782918 w 4478158"/>
              <a:gd name="connsiteY37" fmla="*/ 3812109 h 4478160"/>
              <a:gd name="connsiteX38" fmla="*/ 902740 w 4478158"/>
              <a:gd name="connsiteY38" fmla="*/ 3812109 h 4478160"/>
              <a:gd name="connsiteX39" fmla="*/ 935306 w 4478158"/>
              <a:gd name="connsiteY39" fmla="*/ 3841544 h 4478160"/>
              <a:gd name="connsiteX40" fmla="*/ 2633614 w 4478158"/>
              <a:gd name="connsiteY40" fmla="*/ 4266952 h 4478160"/>
              <a:gd name="connsiteX41" fmla="*/ 2708498 w 4478158"/>
              <a:gd name="connsiteY41" fmla="*/ 4248668 h 4478160"/>
              <a:gd name="connsiteX42" fmla="*/ 2827208 w 4478158"/>
              <a:gd name="connsiteY42" fmla="*/ 4219684 h 4478160"/>
              <a:gd name="connsiteX43" fmla="*/ 2834453 w 4478158"/>
              <a:gd name="connsiteY43" fmla="*/ 4217151 h 4478160"/>
              <a:gd name="connsiteX44" fmla="*/ 3016398 w 4478158"/>
              <a:gd name="connsiteY44" fmla="*/ 4153510 h 4478160"/>
              <a:gd name="connsiteX45" fmla="*/ 3699739 w 4478158"/>
              <a:gd name="connsiteY45" fmla="*/ 3699741 h 4478160"/>
              <a:gd name="connsiteX46" fmla="*/ 4219683 w 4478158"/>
              <a:gd name="connsiteY46" fmla="*/ 2827210 h 4478160"/>
              <a:gd name="connsiteX47" fmla="*/ 4220115 w 4478158"/>
              <a:gd name="connsiteY47" fmla="*/ 2825438 h 4478160"/>
              <a:gd name="connsiteX48" fmla="*/ 4285103 w 4478158"/>
              <a:gd name="connsiteY48" fmla="*/ 2930098 h 4478160"/>
              <a:gd name="connsiteX49" fmla="*/ 4388551 w 4478158"/>
              <a:gd name="connsiteY49" fmla="*/ 2865864 h 4478160"/>
              <a:gd name="connsiteX50" fmla="*/ 4385936 w 4478158"/>
              <a:gd name="connsiteY50" fmla="*/ 2876577 h 4478160"/>
              <a:gd name="connsiteX51" fmla="*/ 3822347 w 4478158"/>
              <a:gd name="connsiteY51" fmla="*/ 3822349 h 4478160"/>
              <a:gd name="connsiteX52" fmla="*/ 3081647 w 4478158"/>
              <a:gd name="connsiteY52" fmla="*/ 4314208 h 4478160"/>
              <a:gd name="connsiteX53" fmla="*/ 2881320 w 4478158"/>
              <a:gd name="connsiteY53" fmla="*/ 4384278 h 4478160"/>
              <a:gd name="connsiteX54" fmla="*/ 2876575 w 4478158"/>
              <a:gd name="connsiteY54" fmla="*/ 4385937 h 4478160"/>
              <a:gd name="connsiteX55" fmla="*/ 2755884 w 4478158"/>
              <a:gd name="connsiteY55" fmla="*/ 4415405 h 4478160"/>
              <a:gd name="connsiteX56" fmla="*/ 2666730 w 4478158"/>
              <a:gd name="connsiteY56" fmla="*/ 4437172 h 4478160"/>
              <a:gd name="connsiteX57" fmla="*/ 825865 w 4478158"/>
              <a:gd name="connsiteY57" fmla="*/ 3976055 h 4478160"/>
              <a:gd name="connsiteX58" fmla="*/ 655810 w 4478158"/>
              <a:gd name="connsiteY58" fmla="*/ 3822348 h 4478160"/>
              <a:gd name="connsiteX59" fmla="*/ 10247 w 4478158"/>
              <a:gd name="connsiteY59" fmla="*/ 2024458 h 4478160"/>
              <a:gd name="connsiteX60" fmla="*/ 20560 w 4478158"/>
              <a:gd name="connsiteY60" fmla="*/ 1952981 h 4478160"/>
              <a:gd name="connsiteX61" fmla="*/ 20561 w 4478158"/>
              <a:gd name="connsiteY61" fmla="*/ 1952980 h 4478160"/>
              <a:gd name="connsiteX62" fmla="*/ 39166 w 4478158"/>
              <a:gd name="connsiteY62" fmla="*/ 1824056 h 4478160"/>
              <a:gd name="connsiteX63" fmla="*/ 137211 w 4478158"/>
              <a:gd name="connsiteY63" fmla="*/ 1755594 h 4478160"/>
              <a:gd name="connsiteX64" fmla="*/ 209174 w 4478158"/>
              <a:gd name="connsiteY64" fmla="*/ 1858654 h 4478160"/>
              <a:gd name="connsiteX65" fmla="*/ 190837 w 4478158"/>
              <a:gd name="connsiteY65" fmla="*/ 1985725 h 4478160"/>
              <a:gd name="connsiteX66" fmla="*/ 182848 w 4478158"/>
              <a:gd name="connsiteY66" fmla="*/ 2041079 h 4478160"/>
              <a:gd name="connsiteX67" fmla="*/ 778420 w 4478158"/>
              <a:gd name="connsiteY67" fmla="*/ 3699740 h 4478160"/>
              <a:gd name="connsiteX68" fmla="*/ 805619 w 4478158"/>
              <a:gd name="connsiteY68" fmla="*/ 3724324 h 4478160"/>
              <a:gd name="connsiteX69" fmla="*/ 687863 w 4478158"/>
              <a:gd name="connsiteY69" fmla="*/ 3724324 h 4478160"/>
              <a:gd name="connsiteX70" fmla="*/ 687863 w 4478158"/>
              <a:gd name="connsiteY70" fmla="*/ 3851319 h 447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478158" h="4478160">
                <a:moveTo>
                  <a:pt x="1682508" y="250772"/>
                </a:moveTo>
                <a:lnTo>
                  <a:pt x="1752498" y="133916"/>
                </a:lnTo>
                <a:lnTo>
                  <a:pt x="1659341" y="78120"/>
                </a:lnTo>
                <a:lnTo>
                  <a:pt x="1811428" y="40988"/>
                </a:lnTo>
                <a:cubicBezTo>
                  <a:pt x="2446537" y="-81977"/>
                  <a:pt x="3124622" y="71729"/>
                  <a:pt x="3652293" y="502105"/>
                </a:cubicBezTo>
                <a:lnTo>
                  <a:pt x="3763804" y="602896"/>
                </a:lnTo>
                <a:lnTo>
                  <a:pt x="3822347" y="655811"/>
                </a:lnTo>
                <a:lnTo>
                  <a:pt x="3853919" y="690741"/>
                </a:lnTo>
                <a:lnTo>
                  <a:pt x="3848013" y="792483"/>
                </a:lnTo>
                <a:lnTo>
                  <a:pt x="3848013" y="792484"/>
                </a:lnTo>
                <a:lnTo>
                  <a:pt x="3853919" y="690741"/>
                </a:lnTo>
                <a:lnTo>
                  <a:pt x="3976054" y="825864"/>
                </a:lnTo>
                <a:cubicBezTo>
                  <a:pt x="4406430" y="1353535"/>
                  <a:pt x="4560135" y="2031620"/>
                  <a:pt x="4437170" y="2666730"/>
                </a:cubicBezTo>
                <a:lnTo>
                  <a:pt x="4420751" y="2733981"/>
                </a:lnTo>
                <a:lnTo>
                  <a:pt x="4309537" y="2803038"/>
                </a:lnTo>
                <a:lnTo>
                  <a:pt x="4249278" y="2705993"/>
                </a:lnTo>
                <a:lnTo>
                  <a:pt x="4266950" y="2633613"/>
                </a:lnTo>
                <a:cubicBezTo>
                  <a:pt x="4380392" y="2047687"/>
                  <a:pt x="4238590" y="1422112"/>
                  <a:pt x="3841542" y="935304"/>
                </a:cubicBezTo>
                <a:lnTo>
                  <a:pt x="3704945" y="784179"/>
                </a:lnTo>
                <a:lnTo>
                  <a:pt x="3704944" y="784179"/>
                </a:lnTo>
                <a:lnTo>
                  <a:pt x="3699739" y="778420"/>
                </a:lnTo>
                <a:lnTo>
                  <a:pt x="3602229" y="690284"/>
                </a:lnTo>
                <a:lnTo>
                  <a:pt x="3542854" y="636618"/>
                </a:lnTo>
                <a:cubicBezTo>
                  <a:pt x="3056046" y="239570"/>
                  <a:pt x="2430472" y="97767"/>
                  <a:pt x="1844546" y="211210"/>
                </a:cubicBezTo>
                <a:close/>
                <a:moveTo>
                  <a:pt x="39167" y="1824055"/>
                </a:moveTo>
                <a:lnTo>
                  <a:pt x="40988" y="1811428"/>
                </a:lnTo>
                <a:cubicBezTo>
                  <a:pt x="122964" y="1388022"/>
                  <a:pt x="327906" y="983716"/>
                  <a:pt x="655811" y="655811"/>
                </a:cubicBezTo>
                <a:cubicBezTo>
                  <a:pt x="874415" y="437207"/>
                  <a:pt x="1126975" y="273253"/>
                  <a:pt x="1396512" y="163952"/>
                </a:cubicBezTo>
                <a:lnTo>
                  <a:pt x="1536124" y="115118"/>
                </a:lnTo>
                <a:lnTo>
                  <a:pt x="1628348" y="170356"/>
                </a:lnTo>
                <a:lnTo>
                  <a:pt x="1555590" y="291831"/>
                </a:lnTo>
                <a:lnTo>
                  <a:pt x="1461762" y="324651"/>
                </a:lnTo>
                <a:cubicBezTo>
                  <a:pt x="1213097" y="425489"/>
                  <a:pt x="980096" y="576745"/>
                  <a:pt x="778421" y="778420"/>
                </a:cubicBezTo>
                <a:cubicBezTo>
                  <a:pt x="475908" y="1080933"/>
                  <a:pt x="286838" y="1453928"/>
                  <a:pt x="211210" y="1844547"/>
                </a:cubicBezTo>
                <a:lnTo>
                  <a:pt x="209174" y="1858654"/>
                </a:lnTo>
                <a:lnTo>
                  <a:pt x="137211" y="1755594"/>
                </a:lnTo>
                <a:close/>
                <a:moveTo>
                  <a:pt x="782918" y="3937235"/>
                </a:moveTo>
                <a:lnTo>
                  <a:pt x="782918" y="3812109"/>
                </a:lnTo>
                <a:lnTo>
                  <a:pt x="902740" y="3812109"/>
                </a:lnTo>
                <a:lnTo>
                  <a:pt x="935306" y="3841544"/>
                </a:lnTo>
                <a:cubicBezTo>
                  <a:pt x="1422114" y="4238590"/>
                  <a:pt x="2047687" y="4380394"/>
                  <a:pt x="2633614" y="4266952"/>
                </a:cubicBezTo>
                <a:lnTo>
                  <a:pt x="2708498" y="4248668"/>
                </a:lnTo>
                <a:lnTo>
                  <a:pt x="2827208" y="4219684"/>
                </a:lnTo>
                <a:lnTo>
                  <a:pt x="2834453" y="4217151"/>
                </a:lnTo>
                <a:lnTo>
                  <a:pt x="3016398" y="4153510"/>
                </a:lnTo>
                <a:cubicBezTo>
                  <a:pt x="3265063" y="4052672"/>
                  <a:pt x="3498064" y="3901416"/>
                  <a:pt x="3699739" y="3699741"/>
                </a:cubicBezTo>
                <a:cubicBezTo>
                  <a:pt x="3951833" y="3447647"/>
                  <a:pt x="4125148" y="3146606"/>
                  <a:pt x="4219683" y="2827210"/>
                </a:cubicBezTo>
                <a:lnTo>
                  <a:pt x="4220115" y="2825438"/>
                </a:lnTo>
                <a:lnTo>
                  <a:pt x="4285103" y="2930098"/>
                </a:lnTo>
                <a:lnTo>
                  <a:pt x="4388551" y="2865864"/>
                </a:lnTo>
                <a:lnTo>
                  <a:pt x="4385936" y="2876577"/>
                </a:lnTo>
                <a:cubicBezTo>
                  <a:pt x="4283465" y="3222784"/>
                  <a:pt x="4095602" y="3549094"/>
                  <a:pt x="3822347" y="3822349"/>
                </a:cubicBezTo>
                <a:cubicBezTo>
                  <a:pt x="3603744" y="4040953"/>
                  <a:pt x="3351184" y="4204906"/>
                  <a:pt x="3081647" y="4314208"/>
                </a:cubicBezTo>
                <a:lnTo>
                  <a:pt x="2881320" y="4384278"/>
                </a:lnTo>
                <a:lnTo>
                  <a:pt x="2876575" y="4385937"/>
                </a:lnTo>
                <a:lnTo>
                  <a:pt x="2755884" y="4415405"/>
                </a:lnTo>
                <a:lnTo>
                  <a:pt x="2666730" y="4437172"/>
                </a:lnTo>
                <a:cubicBezTo>
                  <a:pt x="2031621" y="4560137"/>
                  <a:pt x="1353537" y="4406430"/>
                  <a:pt x="825865" y="3976055"/>
                </a:cubicBezTo>
                <a:close/>
                <a:moveTo>
                  <a:pt x="655810" y="3822348"/>
                </a:moveTo>
                <a:cubicBezTo>
                  <a:pt x="163953" y="3330490"/>
                  <a:pt x="-51237" y="2666730"/>
                  <a:pt x="10247" y="2024458"/>
                </a:cubicBezTo>
                <a:lnTo>
                  <a:pt x="20560" y="1952981"/>
                </a:lnTo>
                <a:lnTo>
                  <a:pt x="20561" y="1952980"/>
                </a:lnTo>
                <a:lnTo>
                  <a:pt x="39166" y="1824056"/>
                </a:lnTo>
                <a:lnTo>
                  <a:pt x="137211" y="1755594"/>
                </a:lnTo>
                <a:lnTo>
                  <a:pt x="209174" y="1858654"/>
                </a:lnTo>
                <a:lnTo>
                  <a:pt x="190837" y="1985725"/>
                </a:lnTo>
                <a:lnTo>
                  <a:pt x="182848" y="2041079"/>
                </a:lnTo>
                <a:cubicBezTo>
                  <a:pt x="126127" y="2633613"/>
                  <a:pt x="324652" y="3245971"/>
                  <a:pt x="778420" y="3699740"/>
                </a:cubicBezTo>
                <a:lnTo>
                  <a:pt x="805619" y="3724324"/>
                </a:lnTo>
                <a:lnTo>
                  <a:pt x="687863" y="3724324"/>
                </a:lnTo>
                <a:lnTo>
                  <a:pt x="687863" y="3851319"/>
                </a:lnTo>
                <a:close/>
              </a:path>
            </a:pathLst>
          </a:custGeom>
          <a:solidFill>
            <a:schemeClr val="bg1">
              <a:lumMod val="7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1B6C43-A200-4158-99F3-90B1BBDEC2D9}"/>
              </a:ext>
            </a:extLst>
          </p:cNvPr>
          <p:cNvSpPr txBox="1"/>
          <p:nvPr/>
        </p:nvSpPr>
        <p:spPr>
          <a:xfrm rot="3101169">
            <a:off x="5746252" y="1304503"/>
            <a:ext cx="1481303" cy="369332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CA" dirty="0"/>
              <a:t>UNDERSTAND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38B9824-2B56-40C3-A86F-36F9996F5ED8}"/>
              </a:ext>
            </a:extLst>
          </p:cNvPr>
          <p:cNvSpPr txBox="1"/>
          <p:nvPr/>
        </p:nvSpPr>
        <p:spPr>
          <a:xfrm>
            <a:off x="3545596" y="6123583"/>
            <a:ext cx="1481303" cy="369332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938077"/>
              </a:avLst>
            </a:prstTxWarp>
            <a:spAutoFit/>
          </a:bodyPr>
          <a:lstStyle/>
          <a:p>
            <a:pPr algn="ctr"/>
            <a:r>
              <a:rPr lang="en-CA" dirty="0"/>
              <a:t>EXPLORE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23C2F4F-480F-4D85-91F5-596D114FA5CB}"/>
              </a:ext>
            </a:extLst>
          </p:cNvPr>
          <p:cNvSpPr txBox="1"/>
          <p:nvPr/>
        </p:nvSpPr>
        <p:spPr>
          <a:xfrm rot="18074945">
            <a:off x="1002411" y="1605388"/>
            <a:ext cx="1481303" cy="369332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CA" dirty="0"/>
              <a:t>MATERIALIZE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F7A4FAE-2ABB-4E07-BB93-3DBEFB654B4C}"/>
              </a:ext>
            </a:extLst>
          </p:cNvPr>
          <p:cNvGrpSpPr/>
          <p:nvPr/>
        </p:nvGrpSpPr>
        <p:grpSpPr>
          <a:xfrm>
            <a:off x="7883357" y="3462025"/>
            <a:ext cx="708847" cy="690162"/>
            <a:chOff x="4508094" y="598134"/>
            <a:chExt cx="708847" cy="690162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AA098CB5-18F6-4878-A3C8-7CC0E1444EDB}"/>
                </a:ext>
              </a:extLst>
            </p:cNvPr>
            <p:cNvGrpSpPr/>
            <p:nvPr/>
          </p:nvGrpSpPr>
          <p:grpSpPr>
            <a:xfrm>
              <a:off x="4514418" y="598134"/>
              <a:ext cx="690162" cy="690162"/>
              <a:chOff x="6989114" y="876300"/>
              <a:chExt cx="1257300" cy="1257300"/>
            </a:xfrm>
          </p:grpSpPr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972321F7-CE65-483C-91E9-50BA8383DC63}"/>
                  </a:ext>
                </a:extLst>
              </p:cNvPr>
              <p:cNvSpPr/>
              <p:nvPr/>
            </p:nvSpPr>
            <p:spPr>
              <a:xfrm>
                <a:off x="6989114" y="876300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184" name="Chord 183">
                <a:extLst>
                  <a:ext uri="{FF2B5EF4-FFF2-40B4-BE49-F238E27FC236}">
                    <a16:creationId xmlns:a16="http://schemas.microsoft.com/office/drawing/2014/main" id="{72D26891-0F48-4293-8744-15F1913D0B9F}"/>
                  </a:ext>
                </a:extLst>
              </p:cNvPr>
              <p:cNvSpPr/>
              <p:nvPr/>
            </p:nvSpPr>
            <p:spPr>
              <a:xfrm rot="17507038">
                <a:off x="7063406" y="950592"/>
                <a:ext cx="1108714" cy="1108714"/>
              </a:xfrm>
              <a:prstGeom prst="chord">
                <a:avLst/>
              </a:prstGeom>
              <a:solidFill>
                <a:srgbClr val="B64DD3"/>
              </a:solidFill>
              <a:ln>
                <a:noFill/>
              </a:ln>
              <a:effectLst>
                <a:innerShdw blurRad="101600" dist="25400" dir="19800000">
                  <a:srgbClr val="7030A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1618E667-54F2-44C6-8C57-C96005DA3CBB}"/>
                </a:ext>
              </a:extLst>
            </p:cNvPr>
            <p:cNvSpPr txBox="1"/>
            <p:nvPr/>
          </p:nvSpPr>
          <p:spPr>
            <a:xfrm>
              <a:off x="4508094" y="744334"/>
              <a:ext cx="7088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11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EC0DFF8-8992-4976-81C0-5D690EF86642}"/>
              </a:ext>
            </a:extLst>
          </p:cNvPr>
          <p:cNvGrpSpPr/>
          <p:nvPr/>
        </p:nvGrpSpPr>
        <p:grpSpPr>
          <a:xfrm>
            <a:off x="7746791" y="529750"/>
            <a:ext cx="3807641" cy="2554381"/>
            <a:chOff x="665628" y="2493869"/>
            <a:chExt cx="2572872" cy="2554381"/>
          </a:xfrm>
        </p:grpSpPr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BD2443E8-7532-4E99-8347-14BA6739A89C}"/>
                </a:ext>
              </a:extLst>
            </p:cNvPr>
            <p:cNvSpPr/>
            <p:nvPr/>
          </p:nvSpPr>
          <p:spPr>
            <a:xfrm>
              <a:off x="665629" y="2493869"/>
              <a:ext cx="2572871" cy="2554381"/>
            </a:xfrm>
            <a:prstGeom prst="roundRect">
              <a:avLst>
                <a:gd name="adj" fmla="val 4745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086DEA2A-5534-4DCE-B50A-5A29DB1634CE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chemeClr val="tx1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0155F319-16A5-4198-B4A8-BC6D9EAAC093}"/>
                </a:ext>
              </a:extLst>
            </p:cNvPr>
            <p:cNvSpPr/>
            <p:nvPr/>
          </p:nvSpPr>
          <p:spPr>
            <a:xfrm>
              <a:off x="665628" y="2680446"/>
              <a:ext cx="2572871" cy="194870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TEST 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Return to your users for feedback</a:t>
              </a:r>
              <a:endParaRPr lang="en-CA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4B5EA52-5A37-49C5-9C76-491779686EC8}"/>
              </a:ext>
            </a:extLst>
          </p:cNvPr>
          <p:cNvGrpSpPr/>
          <p:nvPr/>
        </p:nvGrpSpPr>
        <p:grpSpPr>
          <a:xfrm>
            <a:off x="1008395" y="101074"/>
            <a:ext cx="6365205" cy="6417724"/>
            <a:chOff x="3326931" y="650008"/>
            <a:chExt cx="5396156" cy="5440679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91359F3-1753-4797-9E51-694D0B3D9228}"/>
                </a:ext>
              </a:extLst>
            </p:cNvPr>
            <p:cNvSpPr/>
            <p:nvPr/>
          </p:nvSpPr>
          <p:spPr>
            <a:xfrm rot="8100000">
              <a:off x="6500581" y="650008"/>
              <a:ext cx="805620" cy="1967534"/>
            </a:xfrm>
            <a:custGeom>
              <a:avLst/>
              <a:gdLst>
                <a:gd name="connsiteX0" fmla="*/ 655812 w 805620"/>
                <a:gd name="connsiteY0" fmla="*/ 1938563 h 1967534"/>
                <a:gd name="connsiteX1" fmla="*/ 10248 w 805620"/>
                <a:gd name="connsiteY1" fmla="*/ 140673 h 1967534"/>
                <a:gd name="connsiteX2" fmla="*/ 20562 w 805620"/>
                <a:gd name="connsiteY2" fmla="*/ 69196 h 1967534"/>
                <a:gd name="connsiteX3" fmla="*/ 119657 w 805620"/>
                <a:gd name="connsiteY3" fmla="*/ 0 h 1967534"/>
                <a:gd name="connsiteX4" fmla="*/ 190838 w 805620"/>
                <a:gd name="connsiteY4" fmla="*/ 101940 h 1967534"/>
                <a:gd name="connsiteX5" fmla="*/ 182850 w 805620"/>
                <a:gd name="connsiteY5" fmla="*/ 157294 h 1967534"/>
                <a:gd name="connsiteX6" fmla="*/ 778422 w 805620"/>
                <a:gd name="connsiteY6" fmla="*/ 1815955 h 1967534"/>
                <a:gd name="connsiteX7" fmla="*/ 805620 w 805620"/>
                <a:gd name="connsiteY7" fmla="*/ 1840539 h 1967534"/>
                <a:gd name="connsiteX8" fmla="*/ 687865 w 805620"/>
                <a:gd name="connsiteY8" fmla="*/ 1840539 h 1967534"/>
                <a:gd name="connsiteX9" fmla="*/ 687865 w 805620"/>
                <a:gd name="connsiteY9" fmla="*/ 1967534 h 1967534"/>
                <a:gd name="connsiteX10" fmla="*/ 655812 w 805620"/>
                <a:gd name="connsiteY10" fmla="*/ 1938563 h 1967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5620" h="1967534">
                  <a:moveTo>
                    <a:pt x="655812" y="1938563"/>
                  </a:moveTo>
                  <a:cubicBezTo>
                    <a:pt x="163954" y="1446705"/>
                    <a:pt x="-51235" y="782945"/>
                    <a:pt x="10248" y="140673"/>
                  </a:cubicBezTo>
                  <a:lnTo>
                    <a:pt x="20562" y="69196"/>
                  </a:lnTo>
                  <a:lnTo>
                    <a:pt x="119657" y="0"/>
                  </a:lnTo>
                  <a:lnTo>
                    <a:pt x="190838" y="101940"/>
                  </a:lnTo>
                  <a:lnTo>
                    <a:pt x="182850" y="157294"/>
                  </a:lnTo>
                  <a:cubicBezTo>
                    <a:pt x="126129" y="749828"/>
                    <a:pt x="324653" y="1362186"/>
                    <a:pt x="778422" y="1815955"/>
                  </a:cubicBezTo>
                  <a:lnTo>
                    <a:pt x="805620" y="1840539"/>
                  </a:lnTo>
                  <a:lnTo>
                    <a:pt x="687865" y="1840539"/>
                  </a:lnTo>
                  <a:lnTo>
                    <a:pt x="687865" y="1967534"/>
                  </a:lnTo>
                  <a:lnTo>
                    <a:pt x="655812" y="1938563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2FD66C1-F33A-41BE-8A8F-B9C64D4A6674}"/>
                </a:ext>
              </a:extLst>
            </p:cNvPr>
            <p:cNvSpPr/>
            <p:nvPr/>
          </p:nvSpPr>
          <p:spPr>
            <a:xfrm rot="8100000">
              <a:off x="4047195" y="1363690"/>
              <a:ext cx="1972966" cy="666051"/>
            </a:xfrm>
            <a:custGeom>
              <a:avLst/>
              <a:gdLst>
                <a:gd name="connsiteX0" fmla="*/ 0 w 1972966"/>
                <a:gd name="connsiteY0" fmla="*/ 125127 h 666051"/>
                <a:gd name="connsiteX1" fmla="*/ 0 w 1972966"/>
                <a:gd name="connsiteY1" fmla="*/ 0 h 666051"/>
                <a:gd name="connsiteX2" fmla="*/ 119822 w 1972966"/>
                <a:gd name="connsiteY2" fmla="*/ 0 h 666051"/>
                <a:gd name="connsiteX3" fmla="*/ 152388 w 1972966"/>
                <a:gd name="connsiteY3" fmla="*/ 29435 h 666051"/>
                <a:gd name="connsiteX4" fmla="*/ 1850696 w 1972966"/>
                <a:gd name="connsiteY4" fmla="*/ 454843 h 666051"/>
                <a:gd name="connsiteX5" fmla="*/ 1925581 w 1972966"/>
                <a:gd name="connsiteY5" fmla="*/ 436559 h 666051"/>
                <a:gd name="connsiteX6" fmla="*/ 1863309 w 1972966"/>
                <a:gd name="connsiteY6" fmla="*/ 530959 h 666051"/>
                <a:gd name="connsiteX7" fmla="*/ 1972966 w 1972966"/>
                <a:gd name="connsiteY7" fmla="*/ 603296 h 666051"/>
                <a:gd name="connsiteX8" fmla="*/ 1883812 w 1972966"/>
                <a:gd name="connsiteY8" fmla="*/ 625063 h 666051"/>
                <a:gd name="connsiteX9" fmla="*/ 42947 w 1972966"/>
                <a:gd name="connsiteY9" fmla="*/ 163946 h 666051"/>
                <a:gd name="connsiteX10" fmla="*/ 0 w 1972966"/>
                <a:gd name="connsiteY10" fmla="*/ 125127 h 66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72966" h="666051">
                  <a:moveTo>
                    <a:pt x="0" y="125127"/>
                  </a:moveTo>
                  <a:lnTo>
                    <a:pt x="0" y="0"/>
                  </a:lnTo>
                  <a:lnTo>
                    <a:pt x="119822" y="0"/>
                  </a:lnTo>
                  <a:lnTo>
                    <a:pt x="152388" y="29435"/>
                  </a:lnTo>
                  <a:cubicBezTo>
                    <a:pt x="639196" y="426482"/>
                    <a:pt x="1264769" y="568285"/>
                    <a:pt x="1850696" y="454843"/>
                  </a:cubicBezTo>
                  <a:lnTo>
                    <a:pt x="1925581" y="436559"/>
                  </a:lnTo>
                  <a:lnTo>
                    <a:pt x="1863309" y="530959"/>
                  </a:lnTo>
                  <a:lnTo>
                    <a:pt x="1972966" y="603296"/>
                  </a:lnTo>
                  <a:lnTo>
                    <a:pt x="1883812" y="625063"/>
                  </a:lnTo>
                  <a:cubicBezTo>
                    <a:pt x="1248703" y="748028"/>
                    <a:pt x="570619" y="594322"/>
                    <a:pt x="42947" y="163946"/>
                  </a:cubicBezTo>
                  <a:lnTo>
                    <a:pt x="0" y="125127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52549D2-C16D-4375-A4E0-557473615B77}"/>
                </a:ext>
              </a:extLst>
            </p:cNvPr>
            <p:cNvSpPr/>
            <p:nvPr/>
          </p:nvSpPr>
          <p:spPr>
            <a:xfrm rot="8100000">
              <a:off x="7133906" y="2396566"/>
              <a:ext cx="1589181" cy="1743535"/>
            </a:xfrm>
            <a:custGeom>
              <a:avLst/>
              <a:gdLst>
                <a:gd name="connsiteX0" fmla="*/ 0 w 1589181"/>
                <a:gd name="connsiteY0" fmla="*/ 1708937 h 1743535"/>
                <a:gd name="connsiteX1" fmla="*/ 1822 w 1589181"/>
                <a:gd name="connsiteY1" fmla="*/ 1696310 h 1743535"/>
                <a:gd name="connsiteX2" fmla="*/ 616645 w 1589181"/>
                <a:gd name="connsiteY2" fmla="*/ 540692 h 1743535"/>
                <a:gd name="connsiteX3" fmla="*/ 1357346 w 1589181"/>
                <a:gd name="connsiteY3" fmla="*/ 48833 h 1743535"/>
                <a:gd name="connsiteX4" fmla="*/ 1496957 w 1589181"/>
                <a:gd name="connsiteY4" fmla="*/ 0 h 1743535"/>
                <a:gd name="connsiteX5" fmla="*/ 1589181 w 1589181"/>
                <a:gd name="connsiteY5" fmla="*/ 55238 h 1743535"/>
                <a:gd name="connsiteX6" fmla="*/ 1516424 w 1589181"/>
                <a:gd name="connsiteY6" fmla="*/ 176713 h 1743535"/>
                <a:gd name="connsiteX7" fmla="*/ 1422596 w 1589181"/>
                <a:gd name="connsiteY7" fmla="*/ 209533 h 1743535"/>
                <a:gd name="connsiteX8" fmla="*/ 739255 w 1589181"/>
                <a:gd name="connsiteY8" fmla="*/ 663301 h 1743535"/>
                <a:gd name="connsiteX9" fmla="*/ 172044 w 1589181"/>
                <a:gd name="connsiteY9" fmla="*/ 1729428 h 1743535"/>
                <a:gd name="connsiteX10" fmla="*/ 170008 w 1589181"/>
                <a:gd name="connsiteY10" fmla="*/ 1743535 h 1743535"/>
                <a:gd name="connsiteX11" fmla="*/ 98045 w 1589181"/>
                <a:gd name="connsiteY11" fmla="*/ 1640475 h 1743535"/>
                <a:gd name="connsiteX12" fmla="*/ 0 w 1589181"/>
                <a:gd name="connsiteY12" fmla="*/ 1708937 h 174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9181" h="1743535">
                  <a:moveTo>
                    <a:pt x="0" y="1708937"/>
                  </a:moveTo>
                  <a:lnTo>
                    <a:pt x="1822" y="1696310"/>
                  </a:lnTo>
                  <a:cubicBezTo>
                    <a:pt x="83798" y="1272904"/>
                    <a:pt x="288739" y="868598"/>
                    <a:pt x="616645" y="540692"/>
                  </a:cubicBezTo>
                  <a:cubicBezTo>
                    <a:pt x="835249" y="322088"/>
                    <a:pt x="1087809" y="158135"/>
                    <a:pt x="1357346" y="48833"/>
                  </a:cubicBezTo>
                  <a:lnTo>
                    <a:pt x="1496957" y="0"/>
                  </a:lnTo>
                  <a:lnTo>
                    <a:pt x="1589181" y="55238"/>
                  </a:lnTo>
                  <a:lnTo>
                    <a:pt x="1516424" y="176713"/>
                  </a:lnTo>
                  <a:lnTo>
                    <a:pt x="1422596" y="209533"/>
                  </a:lnTo>
                  <a:cubicBezTo>
                    <a:pt x="1173931" y="310370"/>
                    <a:pt x="940930" y="461626"/>
                    <a:pt x="739255" y="663301"/>
                  </a:cubicBezTo>
                  <a:cubicBezTo>
                    <a:pt x="436742" y="965814"/>
                    <a:pt x="247672" y="1338810"/>
                    <a:pt x="172044" y="1729428"/>
                  </a:cubicBezTo>
                  <a:lnTo>
                    <a:pt x="170008" y="1743535"/>
                  </a:lnTo>
                  <a:lnTo>
                    <a:pt x="98045" y="1640475"/>
                  </a:lnTo>
                  <a:lnTo>
                    <a:pt x="0" y="1708937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BA1B614-0606-4314-82AA-2978FAE9E4DB}"/>
                </a:ext>
              </a:extLst>
            </p:cNvPr>
            <p:cNvSpPr/>
            <p:nvPr/>
          </p:nvSpPr>
          <p:spPr>
            <a:xfrm rot="8100000">
              <a:off x="3326931" y="2579755"/>
              <a:ext cx="1616707" cy="1558840"/>
            </a:xfrm>
            <a:custGeom>
              <a:avLst/>
              <a:gdLst>
                <a:gd name="connsiteX0" fmla="*/ 0 w 1616707"/>
                <a:gd name="connsiteY0" fmla="*/ 1486622 h 1558840"/>
                <a:gd name="connsiteX1" fmla="*/ 62608 w 1616707"/>
                <a:gd name="connsiteY1" fmla="*/ 1391713 h 1558840"/>
                <a:gd name="connsiteX2" fmla="*/ 244554 w 1616707"/>
                <a:gd name="connsiteY2" fmla="*/ 1328072 h 1558840"/>
                <a:gd name="connsiteX3" fmla="*/ 927895 w 1616707"/>
                <a:gd name="connsiteY3" fmla="*/ 874303 h 1558840"/>
                <a:gd name="connsiteX4" fmla="*/ 1447839 w 1616707"/>
                <a:gd name="connsiteY4" fmla="*/ 1772 h 1558840"/>
                <a:gd name="connsiteX5" fmla="*/ 1448271 w 1616707"/>
                <a:gd name="connsiteY5" fmla="*/ 0 h 1558840"/>
                <a:gd name="connsiteX6" fmla="*/ 1513259 w 1616707"/>
                <a:gd name="connsiteY6" fmla="*/ 104660 h 1558840"/>
                <a:gd name="connsiteX7" fmla="*/ 1616707 w 1616707"/>
                <a:gd name="connsiteY7" fmla="*/ 40426 h 1558840"/>
                <a:gd name="connsiteX8" fmla="*/ 1614092 w 1616707"/>
                <a:gd name="connsiteY8" fmla="*/ 51139 h 1558840"/>
                <a:gd name="connsiteX9" fmla="*/ 1050503 w 1616707"/>
                <a:gd name="connsiteY9" fmla="*/ 996911 h 1558840"/>
                <a:gd name="connsiteX10" fmla="*/ 309803 w 1616707"/>
                <a:gd name="connsiteY10" fmla="*/ 1488770 h 1558840"/>
                <a:gd name="connsiteX11" fmla="*/ 109476 w 1616707"/>
                <a:gd name="connsiteY11" fmla="*/ 1558840 h 1558840"/>
                <a:gd name="connsiteX12" fmla="*/ 0 w 1616707"/>
                <a:gd name="connsiteY12" fmla="*/ 1486622 h 155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16707" h="1558840">
                  <a:moveTo>
                    <a:pt x="0" y="1486622"/>
                  </a:moveTo>
                  <a:lnTo>
                    <a:pt x="62608" y="1391713"/>
                  </a:lnTo>
                  <a:lnTo>
                    <a:pt x="244554" y="1328072"/>
                  </a:lnTo>
                  <a:cubicBezTo>
                    <a:pt x="493219" y="1227234"/>
                    <a:pt x="726220" y="1075978"/>
                    <a:pt x="927895" y="874303"/>
                  </a:cubicBezTo>
                  <a:cubicBezTo>
                    <a:pt x="1179989" y="622209"/>
                    <a:pt x="1353304" y="321168"/>
                    <a:pt x="1447839" y="1772"/>
                  </a:cubicBezTo>
                  <a:lnTo>
                    <a:pt x="1448271" y="0"/>
                  </a:lnTo>
                  <a:lnTo>
                    <a:pt x="1513259" y="104660"/>
                  </a:lnTo>
                  <a:lnTo>
                    <a:pt x="1616707" y="40426"/>
                  </a:lnTo>
                  <a:lnTo>
                    <a:pt x="1614092" y="51139"/>
                  </a:lnTo>
                  <a:cubicBezTo>
                    <a:pt x="1511621" y="397346"/>
                    <a:pt x="1323758" y="723656"/>
                    <a:pt x="1050503" y="996911"/>
                  </a:cubicBezTo>
                  <a:cubicBezTo>
                    <a:pt x="831900" y="1215515"/>
                    <a:pt x="579340" y="1379468"/>
                    <a:pt x="309803" y="1488770"/>
                  </a:cubicBezTo>
                  <a:lnTo>
                    <a:pt x="109476" y="1558840"/>
                  </a:lnTo>
                  <a:lnTo>
                    <a:pt x="0" y="148662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ADFD8DD-C342-4EDC-8001-A38523440108}"/>
                </a:ext>
              </a:extLst>
            </p:cNvPr>
            <p:cNvSpPr/>
            <p:nvPr/>
          </p:nvSpPr>
          <p:spPr>
            <a:xfrm rot="8100000">
              <a:off x="5999029" y="4697061"/>
              <a:ext cx="2104462" cy="699340"/>
            </a:xfrm>
            <a:custGeom>
              <a:avLst/>
              <a:gdLst>
                <a:gd name="connsiteX0" fmla="*/ 23166 w 2104462"/>
                <a:gd name="connsiteY0" fmla="*/ 250773 h 699340"/>
                <a:gd name="connsiteX1" fmla="*/ 93156 w 2104462"/>
                <a:gd name="connsiteY1" fmla="*/ 133917 h 699340"/>
                <a:gd name="connsiteX2" fmla="*/ 0 w 2104462"/>
                <a:gd name="connsiteY2" fmla="*/ 78121 h 699340"/>
                <a:gd name="connsiteX3" fmla="*/ 152086 w 2104462"/>
                <a:gd name="connsiteY3" fmla="*/ 40989 h 699340"/>
                <a:gd name="connsiteX4" fmla="*/ 1992951 w 2104462"/>
                <a:gd name="connsiteY4" fmla="*/ 502106 h 699340"/>
                <a:gd name="connsiteX5" fmla="*/ 2104462 w 2104462"/>
                <a:gd name="connsiteY5" fmla="*/ 602897 h 699340"/>
                <a:gd name="connsiteX6" fmla="*/ 2098864 w 2104462"/>
                <a:gd name="connsiteY6" fmla="*/ 699340 h 699340"/>
                <a:gd name="connsiteX7" fmla="*/ 1942887 w 2104462"/>
                <a:gd name="connsiteY7" fmla="*/ 690285 h 699340"/>
                <a:gd name="connsiteX8" fmla="*/ 1883512 w 2104462"/>
                <a:gd name="connsiteY8" fmla="*/ 636619 h 699340"/>
                <a:gd name="connsiteX9" fmla="*/ 185204 w 2104462"/>
                <a:gd name="connsiteY9" fmla="*/ 211211 h 699340"/>
                <a:gd name="connsiteX10" fmla="*/ 23166 w 2104462"/>
                <a:gd name="connsiteY10" fmla="*/ 250773 h 69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4462" h="699340">
                  <a:moveTo>
                    <a:pt x="23166" y="250773"/>
                  </a:moveTo>
                  <a:lnTo>
                    <a:pt x="93156" y="133917"/>
                  </a:lnTo>
                  <a:lnTo>
                    <a:pt x="0" y="78121"/>
                  </a:lnTo>
                  <a:lnTo>
                    <a:pt x="152086" y="40989"/>
                  </a:lnTo>
                  <a:cubicBezTo>
                    <a:pt x="787195" y="-81976"/>
                    <a:pt x="1465280" y="71730"/>
                    <a:pt x="1992951" y="502106"/>
                  </a:cubicBezTo>
                  <a:lnTo>
                    <a:pt x="2104462" y="602897"/>
                  </a:lnTo>
                  <a:lnTo>
                    <a:pt x="2098864" y="699340"/>
                  </a:lnTo>
                  <a:lnTo>
                    <a:pt x="1942887" y="690285"/>
                  </a:lnTo>
                  <a:lnTo>
                    <a:pt x="1883512" y="636619"/>
                  </a:lnTo>
                  <a:cubicBezTo>
                    <a:pt x="1396704" y="239571"/>
                    <a:pt x="771130" y="97768"/>
                    <a:pt x="185204" y="211211"/>
                  </a:cubicBezTo>
                  <a:lnTo>
                    <a:pt x="23166" y="250773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90FE649-BD73-4034-BF74-90320FD34AF0}"/>
                </a:ext>
              </a:extLst>
            </p:cNvPr>
            <p:cNvSpPr/>
            <p:nvPr/>
          </p:nvSpPr>
          <p:spPr>
            <a:xfrm rot="8100000">
              <a:off x="4700877" y="3978390"/>
              <a:ext cx="773214" cy="2112297"/>
            </a:xfrm>
            <a:custGeom>
              <a:avLst/>
              <a:gdLst>
                <a:gd name="connsiteX0" fmla="*/ 604593 w 773214"/>
                <a:gd name="connsiteY0" fmla="*/ 2112297 h 2112297"/>
                <a:gd name="connsiteX1" fmla="*/ 544334 w 773214"/>
                <a:gd name="connsiteY1" fmla="*/ 2015252 h 2112297"/>
                <a:gd name="connsiteX2" fmla="*/ 562006 w 773214"/>
                <a:gd name="connsiteY2" fmla="*/ 1942872 h 2112297"/>
                <a:gd name="connsiteX3" fmla="*/ 136598 w 773214"/>
                <a:gd name="connsiteY3" fmla="*/ 244564 h 2112297"/>
                <a:gd name="connsiteX4" fmla="*/ 0 w 773214"/>
                <a:gd name="connsiteY4" fmla="*/ 93438 h 2112297"/>
                <a:gd name="connsiteX5" fmla="*/ 143069 w 773214"/>
                <a:gd name="connsiteY5" fmla="*/ 101743 h 2112297"/>
                <a:gd name="connsiteX6" fmla="*/ 148975 w 773214"/>
                <a:gd name="connsiteY6" fmla="*/ 0 h 2112297"/>
                <a:gd name="connsiteX7" fmla="*/ 271109 w 773214"/>
                <a:gd name="connsiteY7" fmla="*/ 135124 h 2112297"/>
                <a:gd name="connsiteX8" fmla="*/ 732226 w 773214"/>
                <a:gd name="connsiteY8" fmla="*/ 1975989 h 2112297"/>
                <a:gd name="connsiteX9" fmla="*/ 715807 w 773214"/>
                <a:gd name="connsiteY9" fmla="*/ 2043240 h 2112297"/>
                <a:gd name="connsiteX10" fmla="*/ 604593 w 773214"/>
                <a:gd name="connsiteY10" fmla="*/ 2112297 h 211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3214" h="2112297">
                  <a:moveTo>
                    <a:pt x="604593" y="2112297"/>
                  </a:moveTo>
                  <a:lnTo>
                    <a:pt x="544334" y="2015252"/>
                  </a:lnTo>
                  <a:lnTo>
                    <a:pt x="562006" y="1942872"/>
                  </a:lnTo>
                  <a:cubicBezTo>
                    <a:pt x="675448" y="1356946"/>
                    <a:pt x="533646" y="731372"/>
                    <a:pt x="136598" y="244564"/>
                  </a:cubicBezTo>
                  <a:lnTo>
                    <a:pt x="0" y="93438"/>
                  </a:lnTo>
                  <a:lnTo>
                    <a:pt x="143069" y="101743"/>
                  </a:lnTo>
                  <a:lnTo>
                    <a:pt x="148975" y="0"/>
                  </a:lnTo>
                  <a:lnTo>
                    <a:pt x="271109" y="135124"/>
                  </a:lnTo>
                  <a:cubicBezTo>
                    <a:pt x="701486" y="662795"/>
                    <a:pt x="855191" y="1340880"/>
                    <a:pt x="732226" y="1975989"/>
                  </a:cubicBezTo>
                  <a:lnTo>
                    <a:pt x="715807" y="2043240"/>
                  </a:lnTo>
                  <a:lnTo>
                    <a:pt x="604593" y="2112297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A8E718F-C581-459D-A6B8-6802905384DC}"/>
              </a:ext>
            </a:extLst>
          </p:cNvPr>
          <p:cNvGrpSpPr/>
          <p:nvPr/>
        </p:nvGrpSpPr>
        <p:grpSpPr>
          <a:xfrm>
            <a:off x="1334134" y="2975593"/>
            <a:ext cx="690162" cy="690162"/>
            <a:chOff x="4514418" y="598134"/>
            <a:chExt cx="690162" cy="69016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1C5D2C3-5478-4210-94BC-8BEEEFBAB280}"/>
                </a:ext>
              </a:extLst>
            </p:cNvPr>
            <p:cNvGrpSpPr/>
            <p:nvPr/>
          </p:nvGrpSpPr>
          <p:grpSpPr>
            <a:xfrm>
              <a:off x="4514418" y="598134"/>
              <a:ext cx="690162" cy="690162"/>
              <a:chOff x="6989114" y="876300"/>
              <a:chExt cx="1257300" cy="1257300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0C799D1-6708-42A4-9A32-C4C8CD72ABB6}"/>
                  </a:ext>
                </a:extLst>
              </p:cNvPr>
              <p:cNvSpPr/>
              <p:nvPr/>
            </p:nvSpPr>
            <p:spPr>
              <a:xfrm>
                <a:off x="6989114" y="876300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66" name="Chord 65">
                <a:extLst>
                  <a:ext uri="{FF2B5EF4-FFF2-40B4-BE49-F238E27FC236}">
                    <a16:creationId xmlns:a16="http://schemas.microsoft.com/office/drawing/2014/main" id="{D71767CD-B91F-42FE-B49A-95475F08359C}"/>
                  </a:ext>
                </a:extLst>
              </p:cNvPr>
              <p:cNvSpPr/>
              <p:nvPr/>
            </p:nvSpPr>
            <p:spPr>
              <a:xfrm rot="17507038">
                <a:off x="7063406" y="950592"/>
                <a:ext cx="1108714" cy="1108714"/>
              </a:xfrm>
              <a:prstGeom prst="chord">
                <a:avLst/>
              </a:prstGeom>
              <a:solidFill>
                <a:srgbClr val="B64DD3"/>
              </a:solidFill>
              <a:ln>
                <a:noFill/>
              </a:ln>
              <a:effectLst>
                <a:innerShdw blurRad="101600" dist="25400" dir="19800000">
                  <a:srgbClr val="7030A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1C28C76-DCCE-44DE-B38D-C0D84B732C38}"/>
                </a:ext>
              </a:extLst>
            </p:cNvPr>
            <p:cNvSpPr txBox="1"/>
            <p:nvPr/>
          </p:nvSpPr>
          <p:spPr>
            <a:xfrm>
              <a:off x="4514418" y="744334"/>
              <a:ext cx="690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11</a:t>
              </a:r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6B5517B-D6D3-4C05-AC98-EA691061FC07}"/>
              </a:ext>
            </a:extLst>
          </p:cNvPr>
          <p:cNvSpPr/>
          <p:nvPr/>
        </p:nvSpPr>
        <p:spPr>
          <a:xfrm>
            <a:off x="8687411" y="3604493"/>
            <a:ext cx="2867022" cy="396989"/>
          </a:xfrm>
          <a:prstGeom prst="roundRect">
            <a:avLst>
              <a:gd name="adj" fmla="val 50000"/>
            </a:avLst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649236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1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2448F0F-750E-454F-8370-1E41DF6BCCB6}"/>
              </a:ext>
            </a:extLst>
          </p:cNvPr>
          <p:cNvSpPr/>
          <p:nvPr/>
        </p:nvSpPr>
        <p:spPr>
          <a:xfrm>
            <a:off x="1528762" y="619125"/>
            <a:ext cx="5381625" cy="5381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BE93587-7EBF-453A-9E42-A743C659B286}"/>
              </a:ext>
            </a:extLst>
          </p:cNvPr>
          <p:cNvSpPr/>
          <p:nvPr/>
        </p:nvSpPr>
        <p:spPr>
          <a:xfrm rot="16200000">
            <a:off x="5238753" y="-2667003"/>
            <a:ext cx="1714496" cy="12192004"/>
          </a:xfrm>
          <a:prstGeom prst="rect">
            <a:avLst/>
          </a:prstGeom>
          <a:solidFill>
            <a:srgbClr val="EAEAEA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6"/>
            <a:r>
              <a:rPr lang="en-US" sz="24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POWER BI REPORT</a:t>
            </a:r>
          </a:p>
          <a:p>
            <a:pPr lvl="7"/>
            <a:r>
              <a:rPr lang="en-US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Design Thought Process</a:t>
            </a: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CA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40659ACA-1BBA-4BE7-8CE6-752D6CF7EBEC}"/>
              </a:ext>
            </a:extLst>
          </p:cNvPr>
          <p:cNvSpPr/>
          <p:nvPr/>
        </p:nvSpPr>
        <p:spPr>
          <a:xfrm rot="8100000">
            <a:off x="1265279" y="355641"/>
            <a:ext cx="5908588" cy="5908591"/>
          </a:xfrm>
          <a:custGeom>
            <a:avLst/>
            <a:gdLst>
              <a:gd name="connsiteX0" fmla="*/ 1682508 w 4478158"/>
              <a:gd name="connsiteY0" fmla="*/ 250772 h 4478160"/>
              <a:gd name="connsiteX1" fmla="*/ 1752498 w 4478158"/>
              <a:gd name="connsiteY1" fmla="*/ 133916 h 4478160"/>
              <a:gd name="connsiteX2" fmla="*/ 1659341 w 4478158"/>
              <a:gd name="connsiteY2" fmla="*/ 78120 h 4478160"/>
              <a:gd name="connsiteX3" fmla="*/ 1811428 w 4478158"/>
              <a:gd name="connsiteY3" fmla="*/ 40988 h 4478160"/>
              <a:gd name="connsiteX4" fmla="*/ 3652293 w 4478158"/>
              <a:gd name="connsiteY4" fmla="*/ 502105 h 4478160"/>
              <a:gd name="connsiteX5" fmla="*/ 3763804 w 4478158"/>
              <a:gd name="connsiteY5" fmla="*/ 602896 h 4478160"/>
              <a:gd name="connsiteX6" fmla="*/ 3822347 w 4478158"/>
              <a:gd name="connsiteY6" fmla="*/ 655811 h 4478160"/>
              <a:gd name="connsiteX7" fmla="*/ 3853919 w 4478158"/>
              <a:gd name="connsiteY7" fmla="*/ 690741 h 4478160"/>
              <a:gd name="connsiteX8" fmla="*/ 3848013 w 4478158"/>
              <a:gd name="connsiteY8" fmla="*/ 792483 h 4478160"/>
              <a:gd name="connsiteX9" fmla="*/ 3848013 w 4478158"/>
              <a:gd name="connsiteY9" fmla="*/ 792484 h 4478160"/>
              <a:gd name="connsiteX10" fmla="*/ 3853919 w 4478158"/>
              <a:gd name="connsiteY10" fmla="*/ 690741 h 4478160"/>
              <a:gd name="connsiteX11" fmla="*/ 3976054 w 4478158"/>
              <a:gd name="connsiteY11" fmla="*/ 825864 h 4478160"/>
              <a:gd name="connsiteX12" fmla="*/ 4437170 w 4478158"/>
              <a:gd name="connsiteY12" fmla="*/ 2666730 h 4478160"/>
              <a:gd name="connsiteX13" fmla="*/ 4420751 w 4478158"/>
              <a:gd name="connsiteY13" fmla="*/ 2733981 h 4478160"/>
              <a:gd name="connsiteX14" fmla="*/ 4309537 w 4478158"/>
              <a:gd name="connsiteY14" fmla="*/ 2803038 h 4478160"/>
              <a:gd name="connsiteX15" fmla="*/ 4249278 w 4478158"/>
              <a:gd name="connsiteY15" fmla="*/ 2705993 h 4478160"/>
              <a:gd name="connsiteX16" fmla="*/ 4266950 w 4478158"/>
              <a:gd name="connsiteY16" fmla="*/ 2633613 h 4478160"/>
              <a:gd name="connsiteX17" fmla="*/ 3841542 w 4478158"/>
              <a:gd name="connsiteY17" fmla="*/ 935304 h 4478160"/>
              <a:gd name="connsiteX18" fmla="*/ 3704945 w 4478158"/>
              <a:gd name="connsiteY18" fmla="*/ 784179 h 4478160"/>
              <a:gd name="connsiteX19" fmla="*/ 3704944 w 4478158"/>
              <a:gd name="connsiteY19" fmla="*/ 784179 h 4478160"/>
              <a:gd name="connsiteX20" fmla="*/ 3699739 w 4478158"/>
              <a:gd name="connsiteY20" fmla="*/ 778420 h 4478160"/>
              <a:gd name="connsiteX21" fmla="*/ 3602229 w 4478158"/>
              <a:gd name="connsiteY21" fmla="*/ 690284 h 4478160"/>
              <a:gd name="connsiteX22" fmla="*/ 3542854 w 4478158"/>
              <a:gd name="connsiteY22" fmla="*/ 636618 h 4478160"/>
              <a:gd name="connsiteX23" fmla="*/ 1844546 w 4478158"/>
              <a:gd name="connsiteY23" fmla="*/ 211210 h 4478160"/>
              <a:gd name="connsiteX24" fmla="*/ 39167 w 4478158"/>
              <a:gd name="connsiteY24" fmla="*/ 1824055 h 4478160"/>
              <a:gd name="connsiteX25" fmla="*/ 40988 w 4478158"/>
              <a:gd name="connsiteY25" fmla="*/ 1811428 h 4478160"/>
              <a:gd name="connsiteX26" fmla="*/ 655811 w 4478158"/>
              <a:gd name="connsiteY26" fmla="*/ 655811 h 4478160"/>
              <a:gd name="connsiteX27" fmla="*/ 1396512 w 4478158"/>
              <a:gd name="connsiteY27" fmla="*/ 163952 h 4478160"/>
              <a:gd name="connsiteX28" fmla="*/ 1536124 w 4478158"/>
              <a:gd name="connsiteY28" fmla="*/ 115118 h 4478160"/>
              <a:gd name="connsiteX29" fmla="*/ 1628348 w 4478158"/>
              <a:gd name="connsiteY29" fmla="*/ 170356 h 4478160"/>
              <a:gd name="connsiteX30" fmla="*/ 1555590 w 4478158"/>
              <a:gd name="connsiteY30" fmla="*/ 291831 h 4478160"/>
              <a:gd name="connsiteX31" fmla="*/ 1461762 w 4478158"/>
              <a:gd name="connsiteY31" fmla="*/ 324651 h 4478160"/>
              <a:gd name="connsiteX32" fmla="*/ 778421 w 4478158"/>
              <a:gd name="connsiteY32" fmla="*/ 778420 h 4478160"/>
              <a:gd name="connsiteX33" fmla="*/ 211210 w 4478158"/>
              <a:gd name="connsiteY33" fmla="*/ 1844547 h 4478160"/>
              <a:gd name="connsiteX34" fmla="*/ 209174 w 4478158"/>
              <a:gd name="connsiteY34" fmla="*/ 1858654 h 4478160"/>
              <a:gd name="connsiteX35" fmla="*/ 137211 w 4478158"/>
              <a:gd name="connsiteY35" fmla="*/ 1755594 h 4478160"/>
              <a:gd name="connsiteX36" fmla="*/ 782918 w 4478158"/>
              <a:gd name="connsiteY36" fmla="*/ 3937235 h 4478160"/>
              <a:gd name="connsiteX37" fmla="*/ 782918 w 4478158"/>
              <a:gd name="connsiteY37" fmla="*/ 3812109 h 4478160"/>
              <a:gd name="connsiteX38" fmla="*/ 902740 w 4478158"/>
              <a:gd name="connsiteY38" fmla="*/ 3812109 h 4478160"/>
              <a:gd name="connsiteX39" fmla="*/ 935306 w 4478158"/>
              <a:gd name="connsiteY39" fmla="*/ 3841544 h 4478160"/>
              <a:gd name="connsiteX40" fmla="*/ 2633614 w 4478158"/>
              <a:gd name="connsiteY40" fmla="*/ 4266952 h 4478160"/>
              <a:gd name="connsiteX41" fmla="*/ 2708498 w 4478158"/>
              <a:gd name="connsiteY41" fmla="*/ 4248668 h 4478160"/>
              <a:gd name="connsiteX42" fmla="*/ 2827208 w 4478158"/>
              <a:gd name="connsiteY42" fmla="*/ 4219684 h 4478160"/>
              <a:gd name="connsiteX43" fmla="*/ 2834453 w 4478158"/>
              <a:gd name="connsiteY43" fmla="*/ 4217151 h 4478160"/>
              <a:gd name="connsiteX44" fmla="*/ 3016398 w 4478158"/>
              <a:gd name="connsiteY44" fmla="*/ 4153510 h 4478160"/>
              <a:gd name="connsiteX45" fmla="*/ 3699739 w 4478158"/>
              <a:gd name="connsiteY45" fmla="*/ 3699741 h 4478160"/>
              <a:gd name="connsiteX46" fmla="*/ 4219683 w 4478158"/>
              <a:gd name="connsiteY46" fmla="*/ 2827210 h 4478160"/>
              <a:gd name="connsiteX47" fmla="*/ 4220115 w 4478158"/>
              <a:gd name="connsiteY47" fmla="*/ 2825438 h 4478160"/>
              <a:gd name="connsiteX48" fmla="*/ 4285103 w 4478158"/>
              <a:gd name="connsiteY48" fmla="*/ 2930098 h 4478160"/>
              <a:gd name="connsiteX49" fmla="*/ 4388551 w 4478158"/>
              <a:gd name="connsiteY49" fmla="*/ 2865864 h 4478160"/>
              <a:gd name="connsiteX50" fmla="*/ 4385936 w 4478158"/>
              <a:gd name="connsiteY50" fmla="*/ 2876577 h 4478160"/>
              <a:gd name="connsiteX51" fmla="*/ 3822347 w 4478158"/>
              <a:gd name="connsiteY51" fmla="*/ 3822349 h 4478160"/>
              <a:gd name="connsiteX52" fmla="*/ 3081647 w 4478158"/>
              <a:gd name="connsiteY52" fmla="*/ 4314208 h 4478160"/>
              <a:gd name="connsiteX53" fmla="*/ 2881320 w 4478158"/>
              <a:gd name="connsiteY53" fmla="*/ 4384278 h 4478160"/>
              <a:gd name="connsiteX54" fmla="*/ 2876575 w 4478158"/>
              <a:gd name="connsiteY54" fmla="*/ 4385937 h 4478160"/>
              <a:gd name="connsiteX55" fmla="*/ 2755884 w 4478158"/>
              <a:gd name="connsiteY55" fmla="*/ 4415405 h 4478160"/>
              <a:gd name="connsiteX56" fmla="*/ 2666730 w 4478158"/>
              <a:gd name="connsiteY56" fmla="*/ 4437172 h 4478160"/>
              <a:gd name="connsiteX57" fmla="*/ 825865 w 4478158"/>
              <a:gd name="connsiteY57" fmla="*/ 3976055 h 4478160"/>
              <a:gd name="connsiteX58" fmla="*/ 655810 w 4478158"/>
              <a:gd name="connsiteY58" fmla="*/ 3822348 h 4478160"/>
              <a:gd name="connsiteX59" fmla="*/ 10247 w 4478158"/>
              <a:gd name="connsiteY59" fmla="*/ 2024458 h 4478160"/>
              <a:gd name="connsiteX60" fmla="*/ 20560 w 4478158"/>
              <a:gd name="connsiteY60" fmla="*/ 1952981 h 4478160"/>
              <a:gd name="connsiteX61" fmla="*/ 20561 w 4478158"/>
              <a:gd name="connsiteY61" fmla="*/ 1952980 h 4478160"/>
              <a:gd name="connsiteX62" fmla="*/ 39166 w 4478158"/>
              <a:gd name="connsiteY62" fmla="*/ 1824056 h 4478160"/>
              <a:gd name="connsiteX63" fmla="*/ 137211 w 4478158"/>
              <a:gd name="connsiteY63" fmla="*/ 1755594 h 4478160"/>
              <a:gd name="connsiteX64" fmla="*/ 209174 w 4478158"/>
              <a:gd name="connsiteY64" fmla="*/ 1858654 h 4478160"/>
              <a:gd name="connsiteX65" fmla="*/ 190837 w 4478158"/>
              <a:gd name="connsiteY65" fmla="*/ 1985725 h 4478160"/>
              <a:gd name="connsiteX66" fmla="*/ 182848 w 4478158"/>
              <a:gd name="connsiteY66" fmla="*/ 2041079 h 4478160"/>
              <a:gd name="connsiteX67" fmla="*/ 778420 w 4478158"/>
              <a:gd name="connsiteY67" fmla="*/ 3699740 h 4478160"/>
              <a:gd name="connsiteX68" fmla="*/ 805619 w 4478158"/>
              <a:gd name="connsiteY68" fmla="*/ 3724324 h 4478160"/>
              <a:gd name="connsiteX69" fmla="*/ 687863 w 4478158"/>
              <a:gd name="connsiteY69" fmla="*/ 3724324 h 4478160"/>
              <a:gd name="connsiteX70" fmla="*/ 687863 w 4478158"/>
              <a:gd name="connsiteY70" fmla="*/ 3851319 h 447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478158" h="4478160">
                <a:moveTo>
                  <a:pt x="1682508" y="250772"/>
                </a:moveTo>
                <a:lnTo>
                  <a:pt x="1752498" y="133916"/>
                </a:lnTo>
                <a:lnTo>
                  <a:pt x="1659341" y="78120"/>
                </a:lnTo>
                <a:lnTo>
                  <a:pt x="1811428" y="40988"/>
                </a:lnTo>
                <a:cubicBezTo>
                  <a:pt x="2446537" y="-81977"/>
                  <a:pt x="3124622" y="71729"/>
                  <a:pt x="3652293" y="502105"/>
                </a:cubicBezTo>
                <a:lnTo>
                  <a:pt x="3763804" y="602896"/>
                </a:lnTo>
                <a:lnTo>
                  <a:pt x="3822347" y="655811"/>
                </a:lnTo>
                <a:lnTo>
                  <a:pt x="3853919" y="690741"/>
                </a:lnTo>
                <a:lnTo>
                  <a:pt x="3848013" y="792483"/>
                </a:lnTo>
                <a:lnTo>
                  <a:pt x="3848013" y="792484"/>
                </a:lnTo>
                <a:lnTo>
                  <a:pt x="3853919" y="690741"/>
                </a:lnTo>
                <a:lnTo>
                  <a:pt x="3976054" y="825864"/>
                </a:lnTo>
                <a:cubicBezTo>
                  <a:pt x="4406430" y="1353535"/>
                  <a:pt x="4560135" y="2031620"/>
                  <a:pt x="4437170" y="2666730"/>
                </a:cubicBezTo>
                <a:lnTo>
                  <a:pt x="4420751" y="2733981"/>
                </a:lnTo>
                <a:lnTo>
                  <a:pt x="4309537" y="2803038"/>
                </a:lnTo>
                <a:lnTo>
                  <a:pt x="4249278" y="2705993"/>
                </a:lnTo>
                <a:lnTo>
                  <a:pt x="4266950" y="2633613"/>
                </a:lnTo>
                <a:cubicBezTo>
                  <a:pt x="4380392" y="2047687"/>
                  <a:pt x="4238590" y="1422112"/>
                  <a:pt x="3841542" y="935304"/>
                </a:cubicBezTo>
                <a:lnTo>
                  <a:pt x="3704945" y="784179"/>
                </a:lnTo>
                <a:lnTo>
                  <a:pt x="3704944" y="784179"/>
                </a:lnTo>
                <a:lnTo>
                  <a:pt x="3699739" y="778420"/>
                </a:lnTo>
                <a:lnTo>
                  <a:pt x="3602229" y="690284"/>
                </a:lnTo>
                <a:lnTo>
                  <a:pt x="3542854" y="636618"/>
                </a:lnTo>
                <a:cubicBezTo>
                  <a:pt x="3056046" y="239570"/>
                  <a:pt x="2430472" y="97767"/>
                  <a:pt x="1844546" y="211210"/>
                </a:cubicBezTo>
                <a:close/>
                <a:moveTo>
                  <a:pt x="39167" y="1824055"/>
                </a:moveTo>
                <a:lnTo>
                  <a:pt x="40988" y="1811428"/>
                </a:lnTo>
                <a:cubicBezTo>
                  <a:pt x="122964" y="1388022"/>
                  <a:pt x="327906" y="983716"/>
                  <a:pt x="655811" y="655811"/>
                </a:cubicBezTo>
                <a:cubicBezTo>
                  <a:pt x="874415" y="437207"/>
                  <a:pt x="1126975" y="273253"/>
                  <a:pt x="1396512" y="163952"/>
                </a:cubicBezTo>
                <a:lnTo>
                  <a:pt x="1536124" y="115118"/>
                </a:lnTo>
                <a:lnTo>
                  <a:pt x="1628348" y="170356"/>
                </a:lnTo>
                <a:lnTo>
                  <a:pt x="1555590" y="291831"/>
                </a:lnTo>
                <a:lnTo>
                  <a:pt x="1461762" y="324651"/>
                </a:lnTo>
                <a:cubicBezTo>
                  <a:pt x="1213097" y="425489"/>
                  <a:pt x="980096" y="576745"/>
                  <a:pt x="778421" y="778420"/>
                </a:cubicBezTo>
                <a:cubicBezTo>
                  <a:pt x="475908" y="1080933"/>
                  <a:pt x="286838" y="1453928"/>
                  <a:pt x="211210" y="1844547"/>
                </a:cubicBezTo>
                <a:lnTo>
                  <a:pt x="209174" y="1858654"/>
                </a:lnTo>
                <a:lnTo>
                  <a:pt x="137211" y="1755594"/>
                </a:lnTo>
                <a:close/>
                <a:moveTo>
                  <a:pt x="782918" y="3937235"/>
                </a:moveTo>
                <a:lnTo>
                  <a:pt x="782918" y="3812109"/>
                </a:lnTo>
                <a:lnTo>
                  <a:pt x="902740" y="3812109"/>
                </a:lnTo>
                <a:lnTo>
                  <a:pt x="935306" y="3841544"/>
                </a:lnTo>
                <a:cubicBezTo>
                  <a:pt x="1422114" y="4238590"/>
                  <a:pt x="2047687" y="4380394"/>
                  <a:pt x="2633614" y="4266952"/>
                </a:cubicBezTo>
                <a:lnTo>
                  <a:pt x="2708498" y="4248668"/>
                </a:lnTo>
                <a:lnTo>
                  <a:pt x="2827208" y="4219684"/>
                </a:lnTo>
                <a:lnTo>
                  <a:pt x="2834453" y="4217151"/>
                </a:lnTo>
                <a:lnTo>
                  <a:pt x="3016398" y="4153510"/>
                </a:lnTo>
                <a:cubicBezTo>
                  <a:pt x="3265063" y="4052672"/>
                  <a:pt x="3498064" y="3901416"/>
                  <a:pt x="3699739" y="3699741"/>
                </a:cubicBezTo>
                <a:cubicBezTo>
                  <a:pt x="3951833" y="3447647"/>
                  <a:pt x="4125148" y="3146606"/>
                  <a:pt x="4219683" y="2827210"/>
                </a:cubicBezTo>
                <a:lnTo>
                  <a:pt x="4220115" y="2825438"/>
                </a:lnTo>
                <a:lnTo>
                  <a:pt x="4285103" y="2930098"/>
                </a:lnTo>
                <a:lnTo>
                  <a:pt x="4388551" y="2865864"/>
                </a:lnTo>
                <a:lnTo>
                  <a:pt x="4385936" y="2876577"/>
                </a:lnTo>
                <a:cubicBezTo>
                  <a:pt x="4283465" y="3222784"/>
                  <a:pt x="4095602" y="3549094"/>
                  <a:pt x="3822347" y="3822349"/>
                </a:cubicBezTo>
                <a:cubicBezTo>
                  <a:pt x="3603744" y="4040953"/>
                  <a:pt x="3351184" y="4204906"/>
                  <a:pt x="3081647" y="4314208"/>
                </a:cubicBezTo>
                <a:lnTo>
                  <a:pt x="2881320" y="4384278"/>
                </a:lnTo>
                <a:lnTo>
                  <a:pt x="2876575" y="4385937"/>
                </a:lnTo>
                <a:lnTo>
                  <a:pt x="2755884" y="4415405"/>
                </a:lnTo>
                <a:lnTo>
                  <a:pt x="2666730" y="4437172"/>
                </a:lnTo>
                <a:cubicBezTo>
                  <a:pt x="2031621" y="4560137"/>
                  <a:pt x="1353537" y="4406430"/>
                  <a:pt x="825865" y="3976055"/>
                </a:cubicBezTo>
                <a:close/>
                <a:moveTo>
                  <a:pt x="655810" y="3822348"/>
                </a:moveTo>
                <a:cubicBezTo>
                  <a:pt x="163953" y="3330490"/>
                  <a:pt x="-51237" y="2666730"/>
                  <a:pt x="10247" y="2024458"/>
                </a:cubicBezTo>
                <a:lnTo>
                  <a:pt x="20560" y="1952981"/>
                </a:lnTo>
                <a:lnTo>
                  <a:pt x="20561" y="1952980"/>
                </a:lnTo>
                <a:lnTo>
                  <a:pt x="39166" y="1824056"/>
                </a:lnTo>
                <a:lnTo>
                  <a:pt x="137211" y="1755594"/>
                </a:lnTo>
                <a:lnTo>
                  <a:pt x="209174" y="1858654"/>
                </a:lnTo>
                <a:lnTo>
                  <a:pt x="190837" y="1985725"/>
                </a:lnTo>
                <a:lnTo>
                  <a:pt x="182848" y="2041079"/>
                </a:lnTo>
                <a:cubicBezTo>
                  <a:pt x="126127" y="2633613"/>
                  <a:pt x="324652" y="3245971"/>
                  <a:pt x="778420" y="3699740"/>
                </a:cubicBezTo>
                <a:lnTo>
                  <a:pt x="805619" y="3724324"/>
                </a:lnTo>
                <a:lnTo>
                  <a:pt x="687863" y="3724324"/>
                </a:lnTo>
                <a:lnTo>
                  <a:pt x="687863" y="3851319"/>
                </a:lnTo>
                <a:close/>
              </a:path>
            </a:pathLst>
          </a:custGeom>
          <a:solidFill>
            <a:schemeClr val="bg1">
              <a:lumMod val="7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1B6C43-A200-4158-99F3-90B1BBDEC2D9}"/>
              </a:ext>
            </a:extLst>
          </p:cNvPr>
          <p:cNvSpPr txBox="1"/>
          <p:nvPr/>
        </p:nvSpPr>
        <p:spPr>
          <a:xfrm rot="3101169">
            <a:off x="5746252" y="1304503"/>
            <a:ext cx="1481303" cy="369332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CA" dirty="0"/>
              <a:t>UNDERSTAND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38B9824-2B56-40C3-A86F-36F9996F5ED8}"/>
              </a:ext>
            </a:extLst>
          </p:cNvPr>
          <p:cNvSpPr txBox="1"/>
          <p:nvPr/>
        </p:nvSpPr>
        <p:spPr>
          <a:xfrm>
            <a:off x="3545596" y="6123583"/>
            <a:ext cx="1481303" cy="369332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938077"/>
              </a:avLst>
            </a:prstTxWarp>
            <a:spAutoFit/>
          </a:bodyPr>
          <a:lstStyle/>
          <a:p>
            <a:pPr algn="ctr"/>
            <a:r>
              <a:rPr lang="en-CA" dirty="0"/>
              <a:t>EXPLORE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23C2F4F-480F-4D85-91F5-596D114FA5CB}"/>
              </a:ext>
            </a:extLst>
          </p:cNvPr>
          <p:cNvSpPr txBox="1"/>
          <p:nvPr/>
        </p:nvSpPr>
        <p:spPr>
          <a:xfrm rot="18074945">
            <a:off x="1002411" y="1605388"/>
            <a:ext cx="1481303" cy="369332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CA" dirty="0"/>
              <a:t>MATERIALIZE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F7A4FAE-2ABB-4E07-BB93-3DBEFB654B4C}"/>
              </a:ext>
            </a:extLst>
          </p:cNvPr>
          <p:cNvGrpSpPr/>
          <p:nvPr/>
        </p:nvGrpSpPr>
        <p:grpSpPr>
          <a:xfrm>
            <a:off x="7883357" y="3462025"/>
            <a:ext cx="708847" cy="690162"/>
            <a:chOff x="4508094" y="598134"/>
            <a:chExt cx="708847" cy="690162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AA098CB5-18F6-4878-A3C8-7CC0E1444EDB}"/>
                </a:ext>
              </a:extLst>
            </p:cNvPr>
            <p:cNvGrpSpPr/>
            <p:nvPr/>
          </p:nvGrpSpPr>
          <p:grpSpPr>
            <a:xfrm>
              <a:off x="4514418" y="598134"/>
              <a:ext cx="690162" cy="690162"/>
              <a:chOff x="6989114" y="876300"/>
              <a:chExt cx="1257300" cy="1257300"/>
            </a:xfrm>
          </p:grpSpPr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972321F7-CE65-483C-91E9-50BA8383DC63}"/>
                  </a:ext>
                </a:extLst>
              </p:cNvPr>
              <p:cNvSpPr/>
              <p:nvPr/>
            </p:nvSpPr>
            <p:spPr>
              <a:xfrm>
                <a:off x="6989114" y="876300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184" name="Chord 183">
                <a:extLst>
                  <a:ext uri="{FF2B5EF4-FFF2-40B4-BE49-F238E27FC236}">
                    <a16:creationId xmlns:a16="http://schemas.microsoft.com/office/drawing/2014/main" id="{72D26891-0F48-4293-8744-15F1913D0B9F}"/>
                  </a:ext>
                </a:extLst>
              </p:cNvPr>
              <p:cNvSpPr/>
              <p:nvPr/>
            </p:nvSpPr>
            <p:spPr>
              <a:xfrm rot="17507038">
                <a:off x="7063406" y="950592"/>
                <a:ext cx="1108714" cy="1108714"/>
              </a:xfrm>
              <a:prstGeom prst="chord">
                <a:avLst/>
              </a:prstGeom>
              <a:solidFill>
                <a:srgbClr val="B64DD3"/>
              </a:solidFill>
              <a:ln>
                <a:noFill/>
              </a:ln>
              <a:effectLst>
                <a:innerShdw blurRad="101600" dist="25400" dir="19800000">
                  <a:srgbClr val="7030A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1618E667-54F2-44C6-8C57-C96005DA3CBB}"/>
                </a:ext>
              </a:extLst>
            </p:cNvPr>
            <p:cNvSpPr txBox="1"/>
            <p:nvPr/>
          </p:nvSpPr>
          <p:spPr>
            <a:xfrm>
              <a:off x="4508094" y="744334"/>
              <a:ext cx="7088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12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EC0DFF8-8992-4976-81C0-5D690EF86642}"/>
              </a:ext>
            </a:extLst>
          </p:cNvPr>
          <p:cNvGrpSpPr/>
          <p:nvPr/>
        </p:nvGrpSpPr>
        <p:grpSpPr>
          <a:xfrm>
            <a:off x="7746791" y="529750"/>
            <a:ext cx="3807641" cy="2554381"/>
            <a:chOff x="665628" y="2493869"/>
            <a:chExt cx="2572872" cy="2554381"/>
          </a:xfrm>
        </p:grpSpPr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BD2443E8-7532-4E99-8347-14BA6739A89C}"/>
                </a:ext>
              </a:extLst>
            </p:cNvPr>
            <p:cNvSpPr/>
            <p:nvPr/>
          </p:nvSpPr>
          <p:spPr>
            <a:xfrm>
              <a:off x="665629" y="2493869"/>
              <a:ext cx="2572871" cy="2554381"/>
            </a:xfrm>
            <a:prstGeom prst="roundRect">
              <a:avLst>
                <a:gd name="adj" fmla="val 4745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086DEA2A-5534-4DCE-B50A-5A29DB1634CE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chemeClr val="tx1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0155F319-16A5-4198-B4A8-BC6D9EAAC093}"/>
                </a:ext>
              </a:extLst>
            </p:cNvPr>
            <p:cNvSpPr/>
            <p:nvPr/>
          </p:nvSpPr>
          <p:spPr>
            <a:xfrm>
              <a:off x="665628" y="2680446"/>
              <a:ext cx="2572871" cy="194870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IMPLEMENT 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Put the vision into production.</a:t>
              </a:r>
              <a:endParaRPr lang="en-CA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4B5EA52-5A37-49C5-9C76-491779686EC8}"/>
              </a:ext>
            </a:extLst>
          </p:cNvPr>
          <p:cNvGrpSpPr/>
          <p:nvPr/>
        </p:nvGrpSpPr>
        <p:grpSpPr>
          <a:xfrm>
            <a:off x="1008395" y="101074"/>
            <a:ext cx="6365205" cy="6417724"/>
            <a:chOff x="3326931" y="650008"/>
            <a:chExt cx="5396156" cy="5440679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91359F3-1753-4797-9E51-694D0B3D9228}"/>
                </a:ext>
              </a:extLst>
            </p:cNvPr>
            <p:cNvSpPr/>
            <p:nvPr/>
          </p:nvSpPr>
          <p:spPr>
            <a:xfrm rot="8100000">
              <a:off x="6500581" y="650008"/>
              <a:ext cx="805620" cy="1967534"/>
            </a:xfrm>
            <a:custGeom>
              <a:avLst/>
              <a:gdLst>
                <a:gd name="connsiteX0" fmla="*/ 655812 w 805620"/>
                <a:gd name="connsiteY0" fmla="*/ 1938563 h 1967534"/>
                <a:gd name="connsiteX1" fmla="*/ 10248 w 805620"/>
                <a:gd name="connsiteY1" fmla="*/ 140673 h 1967534"/>
                <a:gd name="connsiteX2" fmla="*/ 20562 w 805620"/>
                <a:gd name="connsiteY2" fmla="*/ 69196 h 1967534"/>
                <a:gd name="connsiteX3" fmla="*/ 119657 w 805620"/>
                <a:gd name="connsiteY3" fmla="*/ 0 h 1967534"/>
                <a:gd name="connsiteX4" fmla="*/ 190838 w 805620"/>
                <a:gd name="connsiteY4" fmla="*/ 101940 h 1967534"/>
                <a:gd name="connsiteX5" fmla="*/ 182850 w 805620"/>
                <a:gd name="connsiteY5" fmla="*/ 157294 h 1967534"/>
                <a:gd name="connsiteX6" fmla="*/ 778422 w 805620"/>
                <a:gd name="connsiteY6" fmla="*/ 1815955 h 1967534"/>
                <a:gd name="connsiteX7" fmla="*/ 805620 w 805620"/>
                <a:gd name="connsiteY7" fmla="*/ 1840539 h 1967534"/>
                <a:gd name="connsiteX8" fmla="*/ 687865 w 805620"/>
                <a:gd name="connsiteY8" fmla="*/ 1840539 h 1967534"/>
                <a:gd name="connsiteX9" fmla="*/ 687865 w 805620"/>
                <a:gd name="connsiteY9" fmla="*/ 1967534 h 1967534"/>
                <a:gd name="connsiteX10" fmla="*/ 655812 w 805620"/>
                <a:gd name="connsiteY10" fmla="*/ 1938563 h 1967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5620" h="1967534">
                  <a:moveTo>
                    <a:pt x="655812" y="1938563"/>
                  </a:moveTo>
                  <a:cubicBezTo>
                    <a:pt x="163954" y="1446705"/>
                    <a:pt x="-51235" y="782945"/>
                    <a:pt x="10248" y="140673"/>
                  </a:cubicBezTo>
                  <a:lnTo>
                    <a:pt x="20562" y="69196"/>
                  </a:lnTo>
                  <a:lnTo>
                    <a:pt x="119657" y="0"/>
                  </a:lnTo>
                  <a:lnTo>
                    <a:pt x="190838" y="101940"/>
                  </a:lnTo>
                  <a:lnTo>
                    <a:pt x="182850" y="157294"/>
                  </a:lnTo>
                  <a:cubicBezTo>
                    <a:pt x="126129" y="749828"/>
                    <a:pt x="324653" y="1362186"/>
                    <a:pt x="778422" y="1815955"/>
                  </a:cubicBezTo>
                  <a:lnTo>
                    <a:pt x="805620" y="1840539"/>
                  </a:lnTo>
                  <a:lnTo>
                    <a:pt x="687865" y="1840539"/>
                  </a:lnTo>
                  <a:lnTo>
                    <a:pt x="687865" y="1967534"/>
                  </a:lnTo>
                  <a:lnTo>
                    <a:pt x="655812" y="1938563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2FD66C1-F33A-41BE-8A8F-B9C64D4A6674}"/>
                </a:ext>
              </a:extLst>
            </p:cNvPr>
            <p:cNvSpPr/>
            <p:nvPr/>
          </p:nvSpPr>
          <p:spPr>
            <a:xfrm rot="8100000">
              <a:off x="4047195" y="1363690"/>
              <a:ext cx="1972966" cy="666051"/>
            </a:xfrm>
            <a:custGeom>
              <a:avLst/>
              <a:gdLst>
                <a:gd name="connsiteX0" fmla="*/ 0 w 1972966"/>
                <a:gd name="connsiteY0" fmla="*/ 125127 h 666051"/>
                <a:gd name="connsiteX1" fmla="*/ 0 w 1972966"/>
                <a:gd name="connsiteY1" fmla="*/ 0 h 666051"/>
                <a:gd name="connsiteX2" fmla="*/ 119822 w 1972966"/>
                <a:gd name="connsiteY2" fmla="*/ 0 h 666051"/>
                <a:gd name="connsiteX3" fmla="*/ 152388 w 1972966"/>
                <a:gd name="connsiteY3" fmla="*/ 29435 h 666051"/>
                <a:gd name="connsiteX4" fmla="*/ 1850696 w 1972966"/>
                <a:gd name="connsiteY4" fmla="*/ 454843 h 666051"/>
                <a:gd name="connsiteX5" fmla="*/ 1925581 w 1972966"/>
                <a:gd name="connsiteY5" fmla="*/ 436559 h 666051"/>
                <a:gd name="connsiteX6" fmla="*/ 1863309 w 1972966"/>
                <a:gd name="connsiteY6" fmla="*/ 530959 h 666051"/>
                <a:gd name="connsiteX7" fmla="*/ 1972966 w 1972966"/>
                <a:gd name="connsiteY7" fmla="*/ 603296 h 666051"/>
                <a:gd name="connsiteX8" fmla="*/ 1883812 w 1972966"/>
                <a:gd name="connsiteY8" fmla="*/ 625063 h 666051"/>
                <a:gd name="connsiteX9" fmla="*/ 42947 w 1972966"/>
                <a:gd name="connsiteY9" fmla="*/ 163946 h 666051"/>
                <a:gd name="connsiteX10" fmla="*/ 0 w 1972966"/>
                <a:gd name="connsiteY10" fmla="*/ 125127 h 66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72966" h="666051">
                  <a:moveTo>
                    <a:pt x="0" y="125127"/>
                  </a:moveTo>
                  <a:lnTo>
                    <a:pt x="0" y="0"/>
                  </a:lnTo>
                  <a:lnTo>
                    <a:pt x="119822" y="0"/>
                  </a:lnTo>
                  <a:lnTo>
                    <a:pt x="152388" y="29435"/>
                  </a:lnTo>
                  <a:cubicBezTo>
                    <a:pt x="639196" y="426482"/>
                    <a:pt x="1264769" y="568285"/>
                    <a:pt x="1850696" y="454843"/>
                  </a:cubicBezTo>
                  <a:lnTo>
                    <a:pt x="1925581" y="436559"/>
                  </a:lnTo>
                  <a:lnTo>
                    <a:pt x="1863309" y="530959"/>
                  </a:lnTo>
                  <a:lnTo>
                    <a:pt x="1972966" y="603296"/>
                  </a:lnTo>
                  <a:lnTo>
                    <a:pt x="1883812" y="625063"/>
                  </a:lnTo>
                  <a:cubicBezTo>
                    <a:pt x="1248703" y="748028"/>
                    <a:pt x="570619" y="594322"/>
                    <a:pt x="42947" y="163946"/>
                  </a:cubicBezTo>
                  <a:lnTo>
                    <a:pt x="0" y="12512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52549D2-C16D-4375-A4E0-557473615B77}"/>
                </a:ext>
              </a:extLst>
            </p:cNvPr>
            <p:cNvSpPr/>
            <p:nvPr/>
          </p:nvSpPr>
          <p:spPr>
            <a:xfrm rot="8100000">
              <a:off x="7133906" y="2396566"/>
              <a:ext cx="1589181" cy="1743535"/>
            </a:xfrm>
            <a:custGeom>
              <a:avLst/>
              <a:gdLst>
                <a:gd name="connsiteX0" fmla="*/ 0 w 1589181"/>
                <a:gd name="connsiteY0" fmla="*/ 1708937 h 1743535"/>
                <a:gd name="connsiteX1" fmla="*/ 1822 w 1589181"/>
                <a:gd name="connsiteY1" fmla="*/ 1696310 h 1743535"/>
                <a:gd name="connsiteX2" fmla="*/ 616645 w 1589181"/>
                <a:gd name="connsiteY2" fmla="*/ 540692 h 1743535"/>
                <a:gd name="connsiteX3" fmla="*/ 1357346 w 1589181"/>
                <a:gd name="connsiteY3" fmla="*/ 48833 h 1743535"/>
                <a:gd name="connsiteX4" fmla="*/ 1496957 w 1589181"/>
                <a:gd name="connsiteY4" fmla="*/ 0 h 1743535"/>
                <a:gd name="connsiteX5" fmla="*/ 1589181 w 1589181"/>
                <a:gd name="connsiteY5" fmla="*/ 55238 h 1743535"/>
                <a:gd name="connsiteX6" fmla="*/ 1516424 w 1589181"/>
                <a:gd name="connsiteY6" fmla="*/ 176713 h 1743535"/>
                <a:gd name="connsiteX7" fmla="*/ 1422596 w 1589181"/>
                <a:gd name="connsiteY7" fmla="*/ 209533 h 1743535"/>
                <a:gd name="connsiteX8" fmla="*/ 739255 w 1589181"/>
                <a:gd name="connsiteY8" fmla="*/ 663301 h 1743535"/>
                <a:gd name="connsiteX9" fmla="*/ 172044 w 1589181"/>
                <a:gd name="connsiteY9" fmla="*/ 1729428 h 1743535"/>
                <a:gd name="connsiteX10" fmla="*/ 170008 w 1589181"/>
                <a:gd name="connsiteY10" fmla="*/ 1743535 h 1743535"/>
                <a:gd name="connsiteX11" fmla="*/ 98045 w 1589181"/>
                <a:gd name="connsiteY11" fmla="*/ 1640475 h 1743535"/>
                <a:gd name="connsiteX12" fmla="*/ 0 w 1589181"/>
                <a:gd name="connsiteY12" fmla="*/ 1708937 h 174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9181" h="1743535">
                  <a:moveTo>
                    <a:pt x="0" y="1708937"/>
                  </a:moveTo>
                  <a:lnTo>
                    <a:pt x="1822" y="1696310"/>
                  </a:lnTo>
                  <a:cubicBezTo>
                    <a:pt x="83798" y="1272904"/>
                    <a:pt x="288739" y="868598"/>
                    <a:pt x="616645" y="540692"/>
                  </a:cubicBezTo>
                  <a:cubicBezTo>
                    <a:pt x="835249" y="322088"/>
                    <a:pt x="1087809" y="158135"/>
                    <a:pt x="1357346" y="48833"/>
                  </a:cubicBezTo>
                  <a:lnTo>
                    <a:pt x="1496957" y="0"/>
                  </a:lnTo>
                  <a:lnTo>
                    <a:pt x="1589181" y="55238"/>
                  </a:lnTo>
                  <a:lnTo>
                    <a:pt x="1516424" y="176713"/>
                  </a:lnTo>
                  <a:lnTo>
                    <a:pt x="1422596" y="209533"/>
                  </a:lnTo>
                  <a:cubicBezTo>
                    <a:pt x="1173931" y="310370"/>
                    <a:pt x="940930" y="461626"/>
                    <a:pt x="739255" y="663301"/>
                  </a:cubicBezTo>
                  <a:cubicBezTo>
                    <a:pt x="436742" y="965814"/>
                    <a:pt x="247672" y="1338810"/>
                    <a:pt x="172044" y="1729428"/>
                  </a:cubicBezTo>
                  <a:lnTo>
                    <a:pt x="170008" y="1743535"/>
                  </a:lnTo>
                  <a:lnTo>
                    <a:pt x="98045" y="1640475"/>
                  </a:lnTo>
                  <a:lnTo>
                    <a:pt x="0" y="1708937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BA1B614-0606-4314-82AA-2978FAE9E4DB}"/>
                </a:ext>
              </a:extLst>
            </p:cNvPr>
            <p:cNvSpPr/>
            <p:nvPr/>
          </p:nvSpPr>
          <p:spPr>
            <a:xfrm rot="8100000">
              <a:off x="3326931" y="2579755"/>
              <a:ext cx="1616707" cy="1558840"/>
            </a:xfrm>
            <a:custGeom>
              <a:avLst/>
              <a:gdLst>
                <a:gd name="connsiteX0" fmla="*/ 0 w 1616707"/>
                <a:gd name="connsiteY0" fmla="*/ 1486622 h 1558840"/>
                <a:gd name="connsiteX1" fmla="*/ 62608 w 1616707"/>
                <a:gd name="connsiteY1" fmla="*/ 1391713 h 1558840"/>
                <a:gd name="connsiteX2" fmla="*/ 244554 w 1616707"/>
                <a:gd name="connsiteY2" fmla="*/ 1328072 h 1558840"/>
                <a:gd name="connsiteX3" fmla="*/ 927895 w 1616707"/>
                <a:gd name="connsiteY3" fmla="*/ 874303 h 1558840"/>
                <a:gd name="connsiteX4" fmla="*/ 1447839 w 1616707"/>
                <a:gd name="connsiteY4" fmla="*/ 1772 h 1558840"/>
                <a:gd name="connsiteX5" fmla="*/ 1448271 w 1616707"/>
                <a:gd name="connsiteY5" fmla="*/ 0 h 1558840"/>
                <a:gd name="connsiteX6" fmla="*/ 1513259 w 1616707"/>
                <a:gd name="connsiteY6" fmla="*/ 104660 h 1558840"/>
                <a:gd name="connsiteX7" fmla="*/ 1616707 w 1616707"/>
                <a:gd name="connsiteY7" fmla="*/ 40426 h 1558840"/>
                <a:gd name="connsiteX8" fmla="*/ 1614092 w 1616707"/>
                <a:gd name="connsiteY8" fmla="*/ 51139 h 1558840"/>
                <a:gd name="connsiteX9" fmla="*/ 1050503 w 1616707"/>
                <a:gd name="connsiteY9" fmla="*/ 996911 h 1558840"/>
                <a:gd name="connsiteX10" fmla="*/ 309803 w 1616707"/>
                <a:gd name="connsiteY10" fmla="*/ 1488770 h 1558840"/>
                <a:gd name="connsiteX11" fmla="*/ 109476 w 1616707"/>
                <a:gd name="connsiteY11" fmla="*/ 1558840 h 1558840"/>
                <a:gd name="connsiteX12" fmla="*/ 0 w 1616707"/>
                <a:gd name="connsiteY12" fmla="*/ 1486622 h 155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16707" h="1558840">
                  <a:moveTo>
                    <a:pt x="0" y="1486622"/>
                  </a:moveTo>
                  <a:lnTo>
                    <a:pt x="62608" y="1391713"/>
                  </a:lnTo>
                  <a:lnTo>
                    <a:pt x="244554" y="1328072"/>
                  </a:lnTo>
                  <a:cubicBezTo>
                    <a:pt x="493219" y="1227234"/>
                    <a:pt x="726220" y="1075978"/>
                    <a:pt x="927895" y="874303"/>
                  </a:cubicBezTo>
                  <a:cubicBezTo>
                    <a:pt x="1179989" y="622209"/>
                    <a:pt x="1353304" y="321168"/>
                    <a:pt x="1447839" y="1772"/>
                  </a:cubicBezTo>
                  <a:lnTo>
                    <a:pt x="1448271" y="0"/>
                  </a:lnTo>
                  <a:lnTo>
                    <a:pt x="1513259" y="104660"/>
                  </a:lnTo>
                  <a:lnTo>
                    <a:pt x="1616707" y="40426"/>
                  </a:lnTo>
                  <a:lnTo>
                    <a:pt x="1614092" y="51139"/>
                  </a:lnTo>
                  <a:cubicBezTo>
                    <a:pt x="1511621" y="397346"/>
                    <a:pt x="1323758" y="723656"/>
                    <a:pt x="1050503" y="996911"/>
                  </a:cubicBezTo>
                  <a:cubicBezTo>
                    <a:pt x="831900" y="1215515"/>
                    <a:pt x="579340" y="1379468"/>
                    <a:pt x="309803" y="1488770"/>
                  </a:cubicBezTo>
                  <a:lnTo>
                    <a:pt x="109476" y="1558840"/>
                  </a:lnTo>
                  <a:lnTo>
                    <a:pt x="0" y="1486622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ADFD8DD-C342-4EDC-8001-A38523440108}"/>
                </a:ext>
              </a:extLst>
            </p:cNvPr>
            <p:cNvSpPr/>
            <p:nvPr/>
          </p:nvSpPr>
          <p:spPr>
            <a:xfrm rot="8100000">
              <a:off x="5999029" y="4697061"/>
              <a:ext cx="2104462" cy="699340"/>
            </a:xfrm>
            <a:custGeom>
              <a:avLst/>
              <a:gdLst>
                <a:gd name="connsiteX0" fmla="*/ 23166 w 2104462"/>
                <a:gd name="connsiteY0" fmla="*/ 250773 h 699340"/>
                <a:gd name="connsiteX1" fmla="*/ 93156 w 2104462"/>
                <a:gd name="connsiteY1" fmla="*/ 133917 h 699340"/>
                <a:gd name="connsiteX2" fmla="*/ 0 w 2104462"/>
                <a:gd name="connsiteY2" fmla="*/ 78121 h 699340"/>
                <a:gd name="connsiteX3" fmla="*/ 152086 w 2104462"/>
                <a:gd name="connsiteY3" fmla="*/ 40989 h 699340"/>
                <a:gd name="connsiteX4" fmla="*/ 1992951 w 2104462"/>
                <a:gd name="connsiteY4" fmla="*/ 502106 h 699340"/>
                <a:gd name="connsiteX5" fmla="*/ 2104462 w 2104462"/>
                <a:gd name="connsiteY5" fmla="*/ 602897 h 699340"/>
                <a:gd name="connsiteX6" fmla="*/ 2098864 w 2104462"/>
                <a:gd name="connsiteY6" fmla="*/ 699340 h 699340"/>
                <a:gd name="connsiteX7" fmla="*/ 1942887 w 2104462"/>
                <a:gd name="connsiteY7" fmla="*/ 690285 h 699340"/>
                <a:gd name="connsiteX8" fmla="*/ 1883512 w 2104462"/>
                <a:gd name="connsiteY8" fmla="*/ 636619 h 699340"/>
                <a:gd name="connsiteX9" fmla="*/ 185204 w 2104462"/>
                <a:gd name="connsiteY9" fmla="*/ 211211 h 699340"/>
                <a:gd name="connsiteX10" fmla="*/ 23166 w 2104462"/>
                <a:gd name="connsiteY10" fmla="*/ 250773 h 69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4462" h="699340">
                  <a:moveTo>
                    <a:pt x="23166" y="250773"/>
                  </a:moveTo>
                  <a:lnTo>
                    <a:pt x="93156" y="133917"/>
                  </a:lnTo>
                  <a:lnTo>
                    <a:pt x="0" y="78121"/>
                  </a:lnTo>
                  <a:lnTo>
                    <a:pt x="152086" y="40989"/>
                  </a:lnTo>
                  <a:cubicBezTo>
                    <a:pt x="787195" y="-81976"/>
                    <a:pt x="1465280" y="71730"/>
                    <a:pt x="1992951" y="502106"/>
                  </a:cubicBezTo>
                  <a:lnTo>
                    <a:pt x="2104462" y="602897"/>
                  </a:lnTo>
                  <a:lnTo>
                    <a:pt x="2098864" y="699340"/>
                  </a:lnTo>
                  <a:lnTo>
                    <a:pt x="1942887" y="690285"/>
                  </a:lnTo>
                  <a:lnTo>
                    <a:pt x="1883512" y="636619"/>
                  </a:lnTo>
                  <a:cubicBezTo>
                    <a:pt x="1396704" y="239571"/>
                    <a:pt x="771130" y="97768"/>
                    <a:pt x="185204" y="211211"/>
                  </a:cubicBezTo>
                  <a:lnTo>
                    <a:pt x="23166" y="250773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90FE649-BD73-4034-BF74-90320FD34AF0}"/>
                </a:ext>
              </a:extLst>
            </p:cNvPr>
            <p:cNvSpPr/>
            <p:nvPr/>
          </p:nvSpPr>
          <p:spPr>
            <a:xfrm rot="8100000">
              <a:off x="4700877" y="3978390"/>
              <a:ext cx="773214" cy="2112297"/>
            </a:xfrm>
            <a:custGeom>
              <a:avLst/>
              <a:gdLst>
                <a:gd name="connsiteX0" fmla="*/ 604593 w 773214"/>
                <a:gd name="connsiteY0" fmla="*/ 2112297 h 2112297"/>
                <a:gd name="connsiteX1" fmla="*/ 544334 w 773214"/>
                <a:gd name="connsiteY1" fmla="*/ 2015252 h 2112297"/>
                <a:gd name="connsiteX2" fmla="*/ 562006 w 773214"/>
                <a:gd name="connsiteY2" fmla="*/ 1942872 h 2112297"/>
                <a:gd name="connsiteX3" fmla="*/ 136598 w 773214"/>
                <a:gd name="connsiteY3" fmla="*/ 244564 h 2112297"/>
                <a:gd name="connsiteX4" fmla="*/ 0 w 773214"/>
                <a:gd name="connsiteY4" fmla="*/ 93438 h 2112297"/>
                <a:gd name="connsiteX5" fmla="*/ 143069 w 773214"/>
                <a:gd name="connsiteY5" fmla="*/ 101743 h 2112297"/>
                <a:gd name="connsiteX6" fmla="*/ 148975 w 773214"/>
                <a:gd name="connsiteY6" fmla="*/ 0 h 2112297"/>
                <a:gd name="connsiteX7" fmla="*/ 271109 w 773214"/>
                <a:gd name="connsiteY7" fmla="*/ 135124 h 2112297"/>
                <a:gd name="connsiteX8" fmla="*/ 732226 w 773214"/>
                <a:gd name="connsiteY8" fmla="*/ 1975989 h 2112297"/>
                <a:gd name="connsiteX9" fmla="*/ 715807 w 773214"/>
                <a:gd name="connsiteY9" fmla="*/ 2043240 h 2112297"/>
                <a:gd name="connsiteX10" fmla="*/ 604593 w 773214"/>
                <a:gd name="connsiteY10" fmla="*/ 2112297 h 211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3214" h="2112297">
                  <a:moveTo>
                    <a:pt x="604593" y="2112297"/>
                  </a:moveTo>
                  <a:lnTo>
                    <a:pt x="544334" y="2015252"/>
                  </a:lnTo>
                  <a:lnTo>
                    <a:pt x="562006" y="1942872"/>
                  </a:lnTo>
                  <a:cubicBezTo>
                    <a:pt x="675448" y="1356946"/>
                    <a:pt x="533646" y="731372"/>
                    <a:pt x="136598" y="244564"/>
                  </a:cubicBezTo>
                  <a:lnTo>
                    <a:pt x="0" y="93438"/>
                  </a:lnTo>
                  <a:lnTo>
                    <a:pt x="143069" y="101743"/>
                  </a:lnTo>
                  <a:lnTo>
                    <a:pt x="148975" y="0"/>
                  </a:lnTo>
                  <a:lnTo>
                    <a:pt x="271109" y="135124"/>
                  </a:lnTo>
                  <a:cubicBezTo>
                    <a:pt x="701486" y="662795"/>
                    <a:pt x="855191" y="1340880"/>
                    <a:pt x="732226" y="1975989"/>
                  </a:cubicBezTo>
                  <a:lnTo>
                    <a:pt x="715807" y="2043240"/>
                  </a:lnTo>
                  <a:lnTo>
                    <a:pt x="604593" y="2112297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A8E718F-C581-459D-A6B8-6802905384DC}"/>
              </a:ext>
            </a:extLst>
          </p:cNvPr>
          <p:cNvGrpSpPr/>
          <p:nvPr/>
        </p:nvGrpSpPr>
        <p:grpSpPr>
          <a:xfrm>
            <a:off x="2544022" y="826573"/>
            <a:ext cx="690162" cy="690162"/>
            <a:chOff x="4514418" y="598134"/>
            <a:chExt cx="690162" cy="69016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1C5D2C3-5478-4210-94BC-8BEEEFBAB280}"/>
                </a:ext>
              </a:extLst>
            </p:cNvPr>
            <p:cNvGrpSpPr/>
            <p:nvPr/>
          </p:nvGrpSpPr>
          <p:grpSpPr>
            <a:xfrm>
              <a:off x="4514418" y="598134"/>
              <a:ext cx="690162" cy="690162"/>
              <a:chOff x="6989114" y="876300"/>
              <a:chExt cx="1257300" cy="1257300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0C799D1-6708-42A4-9A32-C4C8CD72ABB6}"/>
                  </a:ext>
                </a:extLst>
              </p:cNvPr>
              <p:cNvSpPr/>
              <p:nvPr/>
            </p:nvSpPr>
            <p:spPr>
              <a:xfrm>
                <a:off x="6989114" y="876300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66" name="Chord 65">
                <a:extLst>
                  <a:ext uri="{FF2B5EF4-FFF2-40B4-BE49-F238E27FC236}">
                    <a16:creationId xmlns:a16="http://schemas.microsoft.com/office/drawing/2014/main" id="{D71767CD-B91F-42FE-B49A-95475F08359C}"/>
                  </a:ext>
                </a:extLst>
              </p:cNvPr>
              <p:cNvSpPr/>
              <p:nvPr/>
            </p:nvSpPr>
            <p:spPr>
              <a:xfrm rot="17507038">
                <a:off x="7063406" y="950592"/>
                <a:ext cx="1108714" cy="1108714"/>
              </a:xfrm>
              <a:prstGeom prst="chord">
                <a:avLst/>
              </a:prstGeom>
              <a:solidFill>
                <a:srgbClr val="B64DD3"/>
              </a:solidFill>
              <a:ln>
                <a:noFill/>
              </a:ln>
              <a:effectLst>
                <a:innerShdw blurRad="101600" dist="25400" dir="19800000">
                  <a:srgbClr val="7030A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1C28C76-DCCE-44DE-B38D-C0D84B732C38}"/>
                </a:ext>
              </a:extLst>
            </p:cNvPr>
            <p:cNvSpPr txBox="1"/>
            <p:nvPr/>
          </p:nvSpPr>
          <p:spPr>
            <a:xfrm>
              <a:off x="4514418" y="744334"/>
              <a:ext cx="690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12</a:t>
              </a:r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6B5517B-D6D3-4C05-AC98-EA691061FC07}"/>
              </a:ext>
            </a:extLst>
          </p:cNvPr>
          <p:cNvSpPr/>
          <p:nvPr/>
        </p:nvSpPr>
        <p:spPr>
          <a:xfrm>
            <a:off x="8687411" y="3604493"/>
            <a:ext cx="2867022" cy="396989"/>
          </a:xfrm>
          <a:prstGeom prst="roundRect">
            <a:avLst>
              <a:gd name="adj" fmla="val 50000"/>
            </a:avLst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038855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1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ctangle 259">
            <a:extLst>
              <a:ext uri="{FF2B5EF4-FFF2-40B4-BE49-F238E27FC236}">
                <a16:creationId xmlns:a16="http://schemas.microsoft.com/office/drawing/2014/main" id="{B117EE6A-A82B-4719-A346-B565D321FE60}"/>
              </a:ext>
            </a:extLst>
          </p:cNvPr>
          <p:cNvSpPr/>
          <p:nvPr/>
        </p:nvSpPr>
        <p:spPr>
          <a:xfrm>
            <a:off x="4581524" y="0"/>
            <a:ext cx="3028943" cy="2647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BAEDF9D6-1BBC-46CC-B35C-9E6231F94F08}"/>
              </a:ext>
            </a:extLst>
          </p:cNvPr>
          <p:cNvSpPr/>
          <p:nvPr/>
        </p:nvSpPr>
        <p:spPr>
          <a:xfrm>
            <a:off x="509868" y="1074083"/>
            <a:ext cx="11187953" cy="3400986"/>
          </a:xfrm>
          <a:prstGeom prst="rect">
            <a:avLst/>
          </a:prstGeom>
          <a:solidFill>
            <a:srgbClr val="EAEAEA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300"/>
              </a:lnSpc>
            </a:pPr>
            <a:r>
              <a:rPr lang="en-US" sz="24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INFLUENTIAL </a:t>
            </a:r>
          </a:p>
          <a:p>
            <a:pPr algn="ctr">
              <a:lnSpc>
                <a:spcPts val="2300"/>
              </a:lnSpc>
            </a:pPr>
            <a:r>
              <a:rPr lang="en-US" sz="24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FACTORS</a:t>
            </a:r>
          </a:p>
          <a:p>
            <a:pPr algn="ctr"/>
            <a:r>
              <a:rPr lang="en-US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Why is this important?</a:t>
            </a: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CA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41B076-DFE7-4837-91D0-3B3882D23B5E}"/>
              </a:ext>
            </a:extLst>
          </p:cNvPr>
          <p:cNvGrpSpPr/>
          <p:nvPr/>
        </p:nvGrpSpPr>
        <p:grpSpPr>
          <a:xfrm>
            <a:off x="298237" y="569258"/>
            <a:ext cx="3807641" cy="1308575"/>
            <a:chOff x="665628" y="2493869"/>
            <a:chExt cx="2572872" cy="130857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A1C1B1F-967D-4F7B-8053-9CD84EFD2514}"/>
                </a:ext>
              </a:extLst>
            </p:cNvPr>
            <p:cNvSpPr/>
            <p:nvPr/>
          </p:nvSpPr>
          <p:spPr>
            <a:xfrm>
              <a:off x="665629" y="2493870"/>
              <a:ext cx="2572871" cy="1308574"/>
            </a:xfrm>
            <a:prstGeom prst="roundRect">
              <a:avLst>
                <a:gd name="adj" fmla="val 10568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417444A-02B3-4417-86B3-A057CA73AEC3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rgbClr val="F2C81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0A48A9A-4D7B-4F3B-BD52-62185CA0C4DF}"/>
                </a:ext>
              </a:extLst>
            </p:cNvPr>
            <p:cNvSpPr/>
            <p:nvPr/>
          </p:nvSpPr>
          <p:spPr>
            <a:xfrm>
              <a:off x="665628" y="2680446"/>
              <a:ext cx="2572871" cy="61717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Provide </a:t>
              </a:r>
              <a:r>
                <a:rPr lang="en-US" b="1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Clear and Valuable information</a:t>
              </a:r>
              <a:r>
                <a:rPr lang="en-US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to your audience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E089DE9-B824-48A7-89F7-E2207DCE773A}"/>
              </a:ext>
            </a:extLst>
          </p:cNvPr>
          <p:cNvGrpSpPr/>
          <p:nvPr/>
        </p:nvGrpSpPr>
        <p:grpSpPr>
          <a:xfrm>
            <a:off x="8086106" y="2119588"/>
            <a:ext cx="3807641" cy="1308575"/>
            <a:chOff x="665628" y="2493869"/>
            <a:chExt cx="2572872" cy="130857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952A58C-780F-4A46-9730-EB4D9B03C2B2}"/>
                </a:ext>
              </a:extLst>
            </p:cNvPr>
            <p:cNvSpPr/>
            <p:nvPr/>
          </p:nvSpPr>
          <p:spPr>
            <a:xfrm>
              <a:off x="665629" y="2493870"/>
              <a:ext cx="2572871" cy="1308574"/>
            </a:xfrm>
            <a:prstGeom prst="roundRect">
              <a:avLst>
                <a:gd name="adj" fmla="val 10568"/>
              </a:avLst>
            </a:prstGeom>
            <a:solidFill>
              <a:srgbClr val="FFFFFF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E9515BE-1F3E-4E63-89A6-33AD371FD7A1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rgbClr val="DC406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8448C56-85F7-4C52-9ADB-C97C2BEE172F}"/>
                </a:ext>
              </a:extLst>
            </p:cNvPr>
            <p:cNvSpPr/>
            <p:nvPr/>
          </p:nvSpPr>
          <p:spPr>
            <a:xfrm>
              <a:off x="665628" y="2680446"/>
              <a:ext cx="2572871" cy="61717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Build a </a:t>
              </a: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Positive Reputation </a:t>
              </a:r>
              <a:r>
                <a:rPr lang="en-US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about your company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7E850035-5D88-492D-94DC-7F977AAFF372}"/>
              </a:ext>
            </a:extLst>
          </p:cNvPr>
          <p:cNvGrpSpPr/>
          <p:nvPr/>
        </p:nvGrpSpPr>
        <p:grpSpPr>
          <a:xfrm>
            <a:off x="298237" y="2120288"/>
            <a:ext cx="3807641" cy="1308575"/>
            <a:chOff x="665628" y="2493869"/>
            <a:chExt cx="2572872" cy="1308575"/>
          </a:xfrm>
        </p:grpSpPr>
        <p:sp>
          <p:nvSpPr>
            <p:cNvPr id="263" name="Rectangle: Rounded Corners 262">
              <a:extLst>
                <a:ext uri="{FF2B5EF4-FFF2-40B4-BE49-F238E27FC236}">
                  <a16:creationId xmlns:a16="http://schemas.microsoft.com/office/drawing/2014/main" id="{10730A19-67BF-4450-8C75-AF172DEADA12}"/>
                </a:ext>
              </a:extLst>
            </p:cNvPr>
            <p:cNvSpPr/>
            <p:nvPr/>
          </p:nvSpPr>
          <p:spPr>
            <a:xfrm>
              <a:off x="665629" y="2493870"/>
              <a:ext cx="2572871" cy="1308574"/>
            </a:xfrm>
            <a:prstGeom prst="roundRect">
              <a:avLst>
                <a:gd name="adj" fmla="val 10568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5FD02272-CAD2-48CC-9104-A01DDD4C3351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rgbClr val="F2C81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5" name="Rectangle: Rounded Corners 264">
              <a:extLst>
                <a:ext uri="{FF2B5EF4-FFF2-40B4-BE49-F238E27FC236}">
                  <a16:creationId xmlns:a16="http://schemas.microsoft.com/office/drawing/2014/main" id="{F85D8C0A-CFD5-4171-A493-A51D6229ACF3}"/>
                </a:ext>
              </a:extLst>
            </p:cNvPr>
            <p:cNvSpPr/>
            <p:nvPr/>
          </p:nvSpPr>
          <p:spPr>
            <a:xfrm>
              <a:off x="665628" y="2680446"/>
              <a:ext cx="2572871" cy="61717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Engage Users</a:t>
              </a: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916758D1-87CA-4921-81D3-DEB118E5349B}"/>
              </a:ext>
            </a:extLst>
          </p:cNvPr>
          <p:cNvGrpSpPr/>
          <p:nvPr/>
        </p:nvGrpSpPr>
        <p:grpSpPr>
          <a:xfrm>
            <a:off x="8083881" y="5222349"/>
            <a:ext cx="3807641" cy="1308575"/>
            <a:chOff x="665628" y="2493869"/>
            <a:chExt cx="2572872" cy="1308575"/>
          </a:xfrm>
        </p:grpSpPr>
        <p:sp>
          <p:nvSpPr>
            <p:cNvPr id="267" name="Rectangle: Rounded Corners 266">
              <a:extLst>
                <a:ext uri="{FF2B5EF4-FFF2-40B4-BE49-F238E27FC236}">
                  <a16:creationId xmlns:a16="http://schemas.microsoft.com/office/drawing/2014/main" id="{87D4485A-5C47-4A91-9253-8CA6307CC513}"/>
                </a:ext>
              </a:extLst>
            </p:cNvPr>
            <p:cNvSpPr/>
            <p:nvPr/>
          </p:nvSpPr>
          <p:spPr>
            <a:xfrm>
              <a:off x="665629" y="2493870"/>
              <a:ext cx="2572871" cy="1308574"/>
            </a:xfrm>
            <a:prstGeom prst="roundRect">
              <a:avLst>
                <a:gd name="adj" fmla="val 10568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8" name="Rectangle: Rounded Corners 267">
              <a:extLst>
                <a:ext uri="{FF2B5EF4-FFF2-40B4-BE49-F238E27FC236}">
                  <a16:creationId xmlns:a16="http://schemas.microsoft.com/office/drawing/2014/main" id="{07CD7F84-634F-4E58-A89F-D809A481A729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9" name="Rectangle: Rounded Corners 268">
              <a:extLst>
                <a:ext uri="{FF2B5EF4-FFF2-40B4-BE49-F238E27FC236}">
                  <a16:creationId xmlns:a16="http://schemas.microsoft.com/office/drawing/2014/main" id="{DA76675D-2EA4-4951-81A2-656E2FC1298C}"/>
                </a:ext>
              </a:extLst>
            </p:cNvPr>
            <p:cNvSpPr/>
            <p:nvPr/>
          </p:nvSpPr>
          <p:spPr>
            <a:xfrm>
              <a:off x="665628" y="2680446"/>
              <a:ext cx="2572871" cy="61717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Add</a:t>
              </a: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Substance and Credibility </a:t>
              </a: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FC274E1F-897A-43A1-A8B1-08384CAC709B}"/>
              </a:ext>
            </a:extLst>
          </p:cNvPr>
          <p:cNvGrpSpPr/>
          <p:nvPr/>
        </p:nvGrpSpPr>
        <p:grpSpPr>
          <a:xfrm>
            <a:off x="8083881" y="3669919"/>
            <a:ext cx="3807641" cy="1308575"/>
            <a:chOff x="665628" y="2493869"/>
            <a:chExt cx="2572872" cy="1308575"/>
          </a:xfrm>
        </p:grpSpPr>
        <p:sp>
          <p:nvSpPr>
            <p:cNvPr id="271" name="Rectangle: Rounded Corners 270">
              <a:extLst>
                <a:ext uri="{FF2B5EF4-FFF2-40B4-BE49-F238E27FC236}">
                  <a16:creationId xmlns:a16="http://schemas.microsoft.com/office/drawing/2014/main" id="{58382A81-F082-4E8E-82F5-8A486A45728A}"/>
                </a:ext>
              </a:extLst>
            </p:cNvPr>
            <p:cNvSpPr/>
            <p:nvPr/>
          </p:nvSpPr>
          <p:spPr>
            <a:xfrm>
              <a:off x="665629" y="2493870"/>
              <a:ext cx="2572871" cy="1308574"/>
            </a:xfrm>
            <a:prstGeom prst="roundRect">
              <a:avLst>
                <a:gd name="adj" fmla="val 10568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2" name="Rectangle: Rounded Corners 271">
              <a:extLst>
                <a:ext uri="{FF2B5EF4-FFF2-40B4-BE49-F238E27FC236}">
                  <a16:creationId xmlns:a16="http://schemas.microsoft.com/office/drawing/2014/main" id="{C35851A0-8B5F-4E92-8B8F-11CDBB85A11E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3" name="Rectangle: Rounded Corners 272">
              <a:extLst>
                <a:ext uri="{FF2B5EF4-FFF2-40B4-BE49-F238E27FC236}">
                  <a16:creationId xmlns:a16="http://schemas.microsoft.com/office/drawing/2014/main" id="{2C65551F-1E4E-437C-A07B-357BEA981486}"/>
                </a:ext>
              </a:extLst>
            </p:cNvPr>
            <p:cNvSpPr/>
            <p:nvPr/>
          </p:nvSpPr>
          <p:spPr>
            <a:xfrm>
              <a:off x="665628" y="2680446"/>
              <a:ext cx="2572871" cy="61717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Increase productivity</a:t>
              </a:r>
              <a:r>
                <a:rPr lang="en-US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and Improve your operations</a:t>
              </a: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371B3436-6B1E-419B-9572-767F2B9B61FC}"/>
              </a:ext>
            </a:extLst>
          </p:cNvPr>
          <p:cNvGrpSpPr/>
          <p:nvPr/>
        </p:nvGrpSpPr>
        <p:grpSpPr>
          <a:xfrm>
            <a:off x="4394698" y="2907222"/>
            <a:ext cx="3418291" cy="2071271"/>
            <a:chOff x="665628" y="2493869"/>
            <a:chExt cx="2572872" cy="2071271"/>
          </a:xfrm>
        </p:grpSpPr>
        <p:sp>
          <p:nvSpPr>
            <p:cNvPr id="275" name="Rectangle: Rounded Corners 274">
              <a:extLst>
                <a:ext uri="{FF2B5EF4-FFF2-40B4-BE49-F238E27FC236}">
                  <a16:creationId xmlns:a16="http://schemas.microsoft.com/office/drawing/2014/main" id="{AB8FA197-58A5-4C8E-828A-29026EB3EDF6}"/>
                </a:ext>
              </a:extLst>
            </p:cNvPr>
            <p:cNvSpPr/>
            <p:nvPr/>
          </p:nvSpPr>
          <p:spPr>
            <a:xfrm>
              <a:off x="665629" y="2493869"/>
              <a:ext cx="2572871" cy="2071271"/>
            </a:xfrm>
            <a:prstGeom prst="roundRect">
              <a:avLst>
                <a:gd name="adj" fmla="val 7349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6" name="Rectangle: Rounded Corners 275">
              <a:extLst>
                <a:ext uri="{FF2B5EF4-FFF2-40B4-BE49-F238E27FC236}">
                  <a16:creationId xmlns:a16="http://schemas.microsoft.com/office/drawing/2014/main" id="{133F17D9-2A3B-45DB-B9C1-E5B2618F12FF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rgbClr val="B64DD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7" name="Rectangle: Rounded Corners 276">
              <a:extLst>
                <a:ext uri="{FF2B5EF4-FFF2-40B4-BE49-F238E27FC236}">
                  <a16:creationId xmlns:a16="http://schemas.microsoft.com/office/drawing/2014/main" id="{9668ADFE-3A11-4532-AC03-737518BA0F26}"/>
                </a:ext>
              </a:extLst>
            </p:cNvPr>
            <p:cNvSpPr/>
            <p:nvPr/>
          </p:nvSpPr>
          <p:spPr>
            <a:xfrm>
              <a:off x="665628" y="2680446"/>
              <a:ext cx="2572871" cy="137987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Impulse </a:t>
              </a: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Citizen Data Science</a:t>
              </a:r>
            </a:p>
          </p:txBody>
        </p: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165BDD0A-2451-4550-BFE5-44B149F74B14}"/>
              </a:ext>
            </a:extLst>
          </p:cNvPr>
          <p:cNvGrpSpPr/>
          <p:nvPr/>
        </p:nvGrpSpPr>
        <p:grpSpPr>
          <a:xfrm>
            <a:off x="8086107" y="569258"/>
            <a:ext cx="3807641" cy="1308575"/>
            <a:chOff x="665628" y="2493869"/>
            <a:chExt cx="2572872" cy="1308575"/>
          </a:xfrm>
        </p:grpSpPr>
        <p:sp>
          <p:nvSpPr>
            <p:cNvPr id="279" name="Rectangle: Rounded Corners 278">
              <a:extLst>
                <a:ext uri="{FF2B5EF4-FFF2-40B4-BE49-F238E27FC236}">
                  <a16:creationId xmlns:a16="http://schemas.microsoft.com/office/drawing/2014/main" id="{90D015E0-56D5-45AD-94C1-2514D90A59F5}"/>
                </a:ext>
              </a:extLst>
            </p:cNvPr>
            <p:cNvSpPr/>
            <p:nvPr/>
          </p:nvSpPr>
          <p:spPr>
            <a:xfrm>
              <a:off x="665629" y="2493870"/>
              <a:ext cx="2572871" cy="1308574"/>
            </a:xfrm>
            <a:prstGeom prst="roundRect">
              <a:avLst>
                <a:gd name="adj" fmla="val 10568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0" name="Rectangle: Rounded Corners 279">
              <a:extLst>
                <a:ext uri="{FF2B5EF4-FFF2-40B4-BE49-F238E27FC236}">
                  <a16:creationId xmlns:a16="http://schemas.microsoft.com/office/drawing/2014/main" id="{205CA8AE-6BE8-4F46-8E30-FCC5C37CF0F6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rgbClr val="DC406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1" name="Rectangle: Rounded Corners 280">
              <a:extLst>
                <a:ext uri="{FF2B5EF4-FFF2-40B4-BE49-F238E27FC236}">
                  <a16:creationId xmlns:a16="http://schemas.microsoft.com/office/drawing/2014/main" id="{F21E2019-C9AB-4184-A55C-9D6E57F45164}"/>
                </a:ext>
              </a:extLst>
            </p:cNvPr>
            <p:cNvSpPr/>
            <p:nvPr/>
          </p:nvSpPr>
          <p:spPr>
            <a:xfrm>
              <a:off x="665628" y="2680446"/>
              <a:ext cx="2572871" cy="61717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Easy to use/explore</a:t>
              </a:r>
            </a:p>
          </p:txBody>
        </p: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D2714D2F-32DE-42B4-A3FD-6F0B43C848BC}"/>
              </a:ext>
            </a:extLst>
          </p:cNvPr>
          <p:cNvGrpSpPr/>
          <p:nvPr/>
        </p:nvGrpSpPr>
        <p:grpSpPr>
          <a:xfrm>
            <a:off x="298237" y="3671872"/>
            <a:ext cx="3807641" cy="1308575"/>
            <a:chOff x="665628" y="2493869"/>
            <a:chExt cx="2572872" cy="1308575"/>
          </a:xfrm>
        </p:grpSpPr>
        <p:sp>
          <p:nvSpPr>
            <p:cNvPr id="283" name="Rectangle: Rounded Corners 282">
              <a:extLst>
                <a:ext uri="{FF2B5EF4-FFF2-40B4-BE49-F238E27FC236}">
                  <a16:creationId xmlns:a16="http://schemas.microsoft.com/office/drawing/2014/main" id="{4DADF4B8-7073-4869-BB47-781E1898A3FB}"/>
                </a:ext>
              </a:extLst>
            </p:cNvPr>
            <p:cNvSpPr/>
            <p:nvPr/>
          </p:nvSpPr>
          <p:spPr>
            <a:xfrm>
              <a:off x="665629" y="2493870"/>
              <a:ext cx="2572871" cy="1308574"/>
            </a:xfrm>
            <a:prstGeom prst="roundRect">
              <a:avLst>
                <a:gd name="adj" fmla="val 10568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4" name="Rectangle: Rounded Corners 283">
              <a:extLst>
                <a:ext uri="{FF2B5EF4-FFF2-40B4-BE49-F238E27FC236}">
                  <a16:creationId xmlns:a16="http://schemas.microsoft.com/office/drawing/2014/main" id="{B64AE7A2-4334-4B9D-9C37-669ABAD9D839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85" name="Rectangle: Rounded Corners 284">
              <a:extLst>
                <a:ext uri="{FF2B5EF4-FFF2-40B4-BE49-F238E27FC236}">
                  <a16:creationId xmlns:a16="http://schemas.microsoft.com/office/drawing/2014/main" id="{145BD265-8810-4FFB-B7C5-B3BA8554809D}"/>
                </a:ext>
              </a:extLst>
            </p:cNvPr>
            <p:cNvSpPr/>
            <p:nvPr/>
          </p:nvSpPr>
          <p:spPr>
            <a:xfrm>
              <a:off x="665628" y="2680446"/>
              <a:ext cx="2572871" cy="61717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Improve </a:t>
              </a: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Cross-Platform Flexibility </a:t>
              </a:r>
              <a:r>
                <a:rPr lang="en-US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reaching more people </a:t>
              </a: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2502D838-1D64-49B4-9C2B-553B627E1D4E}"/>
              </a:ext>
            </a:extLst>
          </p:cNvPr>
          <p:cNvGrpSpPr/>
          <p:nvPr/>
        </p:nvGrpSpPr>
        <p:grpSpPr>
          <a:xfrm>
            <a:off x="298237" y="5222349"/>
            <a:ext cx="3807641" cy="1308575"/>
            <a:chOff x="665628" y="2493869"/>
            <a:chExt cx="2572872" cy="1308575"/>
          </a:xfrm>
        </p:grpSpPr>
        <p:sp>
          <p:nvSpPr>
            <p:cNvPr id="287" name="Rectangle: Rounded Corners 286">
              <a:extLst>
                <a:ext uri="{FF2B5EF4-FFF2-40B4-BE49-F238E27FC236}">
                  <a16:creationId xmlns:a16="http://schemas.microsoft.com/office/drawing/2014/main" id="{7BD72E31-48C4-4B32-A64A-A410E0B1EF77}"/>
                </a:ext>
              </a:extLst>
            </p:cNvPr>
            <p:cNvSpPr/>
            <p:nvPr/>
          </p:nvSpPr>
          <p:spPr>
            <a:xfrm>
              <a:off x="665629" y="2493870"/>
              <a:ext cx="2572871" cy="1308574"/>
            </a:xfrm>
            <a:prstGeom prst="roundRect">
              <a:avLst>
                <a:gd name="adj" fmla="val 10568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8" name="Rectangle: Rounded Corners 287">
              <a:extLst>
                <a:ext uri="{FF2B5EF4-FFF2-40B4-BE49-F238E27FC236}">
                  <a16:creationId xmlns:a16="http://schemas.microsoft.com/office/drawing/2014/main" id="{E8BC706F-72D5-4E4F-B6EB-2B0E6668CD2B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9" name="Rectangle: Rounded Corners 288">
              <a:extLst>
                <a:ext uri="{FF2B5EF4-FFF2-40B4-BE49-F238E27FC236}">
                  <a16:creationId xmlns:a16="http://schemas.microsoft.com/office/drawing/2014/main" id="{21913743-2947-4567-B771-189AB225B417}"/>
                </a:ext>
              </a:extLst>
            </p:cNvPr>
            <p:cNvSpPr/>
            <p:nvPr/>
          </p:nvSpPr>
          <p:spPr>
            <a:xfrm>
              <a:off x="665628" y="2680446"/>
              <a:ext cx="2572871" cy="87981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Allow users to respond quickly &amp; </a:t>
              </a: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“Call to action”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447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40872-A460-5049-8891-1B1D986F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EEBA8-3748-4344-929A-0643C8197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73350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1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E482658-A256-4D55-8594-DA7CC0F6FC9F}"/>
              </a:ext>
            </a:extLst>
          </p:cNvPr>
          <p:cNvSpPr/>
          <p:nvPr/>
        </p:nvSpPr>
        <p:spPr>
          <a:xfrm>
            <a:off x="4581524" y="0"/>
            <a:ext cx="3028943" cy="2647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EB9900-161E-42E2-9632-8CBE56B92D74}"/>
              </a:ext>
            </a:extLst>
          </p:cNvPr>
          <p:cNvSpPr/>
          <p:nvPr/>
        </p:nvSpPr>
        <p:spPr>
          <a:xfrm>
            <a:off x="509868" y="1074083"/>
            <a:ext cx="11187953" cy="3400986"/>
          </a:xfrm>
          <a:prstGeom prst="rect">
            <a:avLst/>
          </a:prstGeom>
          <a:solidFill>
            <a:srgbClr val="EAEAEA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AUDIENCE</a:t>
            </a:r>
          </a:p>
          <a:p>
            <a:pPr algn="ctr"/>
            <a:r>
              <a:rPr lang="en-US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Final Users</a:t>
            </a: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CA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41C3E8F-CC1D-4259-83BF-F86BB88B8530}"/>
              </a:ext>
            </a:extLst>
          </p:cNvPr>
          <p:cNvCxnSpPr/>
          <p:nvPr/>
        </p:nvCxnSpPr>
        <p:spPr>
          <a:xfrm rot="10800000" flipV="1">
            <a:off x="1133475" y="2019300"/>
            <a:ext cx="3429000" cy="1409700"/>
          </a:xfrm>
          <a:prstGeom prst="bentConnector3">
            <a:avLst>
              <a:gd name="adj1" fmla="val 72222"/>
            </a:avLst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F116781-7D29-49AC-AFA2-C04875E65B0C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29527" y="2019300"/>
            <a:ext cx="3429000" cy="1409700"/>
          </a:xfrm>
          <a:prstGeom prst="bentConnector3">
            <a:avLst>
              <a:gd name="adj1" fmla="val 72222"/>
            </a:avLst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D8DBB5-9332-4758-B434-F865A956C1CB}"/>
              </a:ext>
            </a:extLst>
          </p:cNvPr>
          <p:cNvCxnSpPr/>
          <p:nvPr/>
        </p:nvCxnSpPr>
        <p:spPr>
          <a:xfrm>
            <a:off x="4742888" y="2667000"/>
            <a:ext cx="0" cy="727820"/>
          </a:xfrm>
          <a:prstGeom prst="line">
            <a:avLst/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A5D9938-19F9-4544-B969-8C9B0BAD270A}"/>
              </a:ext>
            </a:extLst>
          </p:cNvPr>
          <p:cNvCxnSpPr/>
          <p:nvPr/>
        </p:nvCxnSpPr>
        <p:spPr>
          <a:xfrm>
            <a:off x="7457513" y="2667000"/>
            <a:ext cx="0" cy="727820"/>
          </a:xfrm>
          <a:prstGeom prst="line">
            <a:avLst/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7202C77-99E6-4FEE-A125-9BCD8902D74A}"/>
              </a:ext>
            </a:extLst>
          </p:cNvPr>
          <p:cNvGrpSpPr/>
          <p:nvPr/>
        </p:nvGrpSpPr>
        <p:grpSpPr>
          <a:xfrm>
            <a:off x="741828" y="3189194"/>
            <a:ext cx="2572872" cy="2554381"/>
            <a:chOff x="665628" y="2493869"/>
            <a:chExt cx="2572872" cy="255438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A78432B-A6BB-4CC7-8155-E2A4A1BF984D}"/>
                </a:ext>
              </a:extLst>
            </p:cNvPr>
            <p:cNvSpPr/>
            <p:nvPr/>
          </p:nvSpPr>
          <p:spPr>
            <a:xfrm>
              <a:off x="665629" y="2493869"/>
              <a:ext cx="2572871" cy="2554381"/>
            </a:xfrm>
            <a:prstGeom prst="roundRect">
              <a:avLst>
                <a:gd name="adj" fmla="val 4745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906200C-2F5D-4D61-8B4A-8878D0388C68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9CEFEE0-3557-4180-A0B6-2FB0C52A8659}"/>
                </a:ext>
              </a:extLst>
            </p:cNvPr>
            <p:cNvSpPr/>
            <p:nvPr/>
          </p:nvSpPr>
          <p:spPr>
            <a:xfrm>
              <a:off x="665628" y="2680446"/>
              <a:ext cx="2572871" cy="226919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EXCECUTIVE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Take Decisions</a:t>
              </a:r>
            </a:p>
            <a:p>
              <a:pPr algn="ctr">
                <a:lnSpc>
                  <a:spcPts val="1800"/>
                </a:lnSpc>
              </a:pPr>
              <a:endParaRPr lang="en-US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CA" sz="1600" dirty="0">
                  <a:solidFill>
                    <a:schemeClr val="tx1"/>
                  </a:solidFill>
                  <a:latin typeface="Segoe"/>
                  <a:cs typeface="Segoe UI Light" panose="020B0502040204020203" pitchFamily="34" charset="0"/>
                </a:rPr>
                <a:t>Summary Overview &amp; Conclusions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FF10243-E7FD-4C6B-9919-5A90C5FE5C8E}"/>
              </a:ext>
            </a:extLst>
          </p:cNvPr>
          <p:cNvGrpSpPr/>
          <p:nvPr/>
        </p:nvGrpSpPr>
        <p:grpSpPr>
          <a:xfrm>
            <a:off x="3456453" y="3197878"/>
            <a:ext cx="2572872" cy="2554381"/>
            <a:chOff x="665628" y="2493869"/>
            <a:chExt cx="2572872" cy="255438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D3E6CCE-8093-4626-BC7D-DD0819ADF4BF}"/>
                </a:ext>
              </a:extLst>
            </p:cNvPr>
            <p:cNvSpPr/>
            <p:nvPr/>
          </p:nvSpPr>
          <p:spPr>
            <a:xfrm>
              <a:off x="665629" y="2493869"/>
              <a:ext cx="2572871" cy="2554381"/>
            </a:xfrm>
            <a:prstGeom prst="roundRect">
              <a:avLst>
                <a:gd name="adj" fmla="val 4745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4869A4E-C236-47E4-9A46-0FE5555778B0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756C12F-166D-4A59-882B-832459EC3078}"/>
                </a:ext>
              </a:extLst>
            </p:cNvPr>
            <p:cNvSpPr/>
            <p:nvPr/>
          </p:nvSpPr>
          <p:spPr>
            <a:xfrm>
              <a:off x="665628" y="2680446"/>
              <a:ext cx="2572871" cy="226050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OPERATIONAL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Take Actions</a:t>
              </a:r>
            </a:p>
            <a:p>
              <a:pPr algn="ctr">
                <a:lnSpc>
                  <a:spcPts val="1800"/>
                </a:lnSpc>
              </a:pPr>
              <a:endParaRPr lang="en-US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tx1"/>
                  </a:solidFill>
                  <a:latin typeface="Segoe"/>
                  <a:cs typeface="Segoe UI Light" panose="020B0502040204020203" pitchFamily="34" charset="0"/>
                </a:rPr>
                <a:t>Monitor &amp; Action</a:t>
              </a:r>
            </a:p>
            <a:p>
              <a:pPr algn="ctr">
                <a:lnSpc>
                  <a:spcPts val="1800"/>
                </a:lnSpc>
              </a:pPr>
              <a:endParaRPr lang="en-CA" sz="1600" dirty="0">
                <a:solidFill>
                  <a:schemeClr val="tx1"/>
                </a:solidFill>
                <a:latin typeface="Segoe"/>
                <a:cs typeface="Segoe UI Light" panose="020B0502040204020203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C4B611-5374-4B1C-B578-E9F60576BC25}"/>
              </a:ext>
            </a:extLst>
          </p:cNvPr>
          <p:cNvGrpSpPr/>
          <p:nvPr/>
        </p:nvGrpSpPr>
        <p:grpSpPr>
          <a:xfrm>
            <a:off x="6171078" y="3197878"/>
            <a:ext cx="2572872" cy="2554381"/>
            <a:chOff x="665628" y="2493869"/>
            <a:chExt cx="2572872" cy="2554381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1D3D776-1028-4430-8425-A1C94A1F88EF}"/>
                </a:ext>
              </a:extLst>
            </p:cNvPr>
            <p:cNvSpPr/>
            <p:nvPr/>
          </p:nvSpPr>
          <p:spPr>
            <a:xfrm>
              <a:off x="665629" y="2493869"/>
              <a:ext cx="2572871" cy="2554381"/>
            </a:xfrm>
            <a:prstGeom prst="roundRect">
              <a:avLst>
                <a:gd name="adj" fmla="val 4745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7F523C5-A842-4965-A4A3-6DA603DBD079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C72C6EA-37E3-4B44-91DA-9AB9BF4699BA}"/>
                </a:ext>
              </a:extLst>
            </p:cNvPr>
            <p:cNvSpPr/>
            <p:nvPr/>
          </p:nvSpPr>
          <p:spPr>
            <a:xfrm>
              <a:off x="665628" y="2680446"/>
              <a:ext cx="2572871" cy="226050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ANALYTICAL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Answer Questions and Promote Insights</a:t>
              </a:r>
            </a:p>
            <a:p>
              <a:pPr algn="ctr">
                <a:lnSpc>
                  <a:spcPts val="1800"/>
                </a:lnSpc>
              </a:pPr>
              <a:endParaRPr lang="en-US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CA" sz="1600" dirty="0">
                  <a:solidFill>
                    <a:schemeClr val="tx1"/>
                  </a:solidFill>
                  <a:latin typeface="Segoe"/>
                  <a:cs typeface="Segoe UI Light" panose="020B0502040204020203" pitchFamily="34" charset="0"/>
                </a:rPr>
                <a:t>Interpretation &amp; Depth</a:t>
              </a:r>
              <a:endParaRPr lang="en-CA" sz="1600" dirty="0">
                <a:solidFill>
                  <a:srgbClr val="FF0000"/>
                </a:solidFill>
                <a:latin typeface="Segoe"/>
                <a:cs typeface="Segoe UI Light" panose="020B05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CA" sz="1600" dirty="0">
                <a:solidFill>
                  <a:schemeClr val="tx1"/>
                </a:solidFill>
                <a:latin typeface="Segoe"/>
                <a:cs typeface="Segoe UI Light" panose="020B0502040204020203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90C5B95-8211-4768-BB4B-0203995BBECA}"/>
              </a:ext>
            </a:extLst>
          </p:cNvPr>
          <p:cNvGrpSpPr/>
          <p:nvPr/>
        </p:nvGrpSpPr>
        <p:grpSpPr>
          <a:xfrm>
            <a:off x="8885703" y="3189193"/>
            <a:ext cx="2572872" cy="2554381"/>
            <a:chOff x="665628" y="2493869"/>
            <a:chExt cx="2572872" cy="2554381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C1D5CF6-D82B-400E-9A60-00CEC41903D7}"/>
                </a:ext>
              </a:extLst>
            </p:cNvPr>
            <p:cNvSpPr/>
            <p:nvPr/>
          </p:nvSpPr>
          <p:spPr>
            <a:xfrm>
              <a:off x="665629" y="2493869"/>
              <a:ext cx="2572871" cy="2554381"/>
            </a:xfrm>
            <a:prstGeom prst="roundRect">
              <a:avLst>
                <a:gd name="adj" fmla="val 4745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0A878FA-7E2E-4C92-BE5D-D782E9D7D865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579FAC0-02EB-4C83-A5DD-65679D096DAA}"/>
                </a:ext>
              </a:extLst>
            </p:cNvPr>
            <p:cNvSpPr/>
            <p:nvPr/>
          </p:nvSpPr>
          <p:spPr>
            <a:xfrm>
              <a:off x="665628" y="2680446"/>
              <a:ext cx="2572871" cy="226919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VIEWER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Educate</a:t>
              </a:r>
            </a:p>
            <a:p>
              <a:pPr algn="ctr">
                <a:lnSpc>
                  <a:spcPts val="1800"/>
                </a:lnSpc>
              </a:pPr>
              <a:endParaRPr lang="en-US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tx1"/>
                  </a:solidFill>
                  <a:latin typeface="Segoe"/>
                  <a:cs typeface="Segoe UI Light" panose="020B0502040204020203" pitchFamily="34" charset="0"/>
                </a:rPr>
                <a:t>Awareness</a:t>
              </a:r>
            </a:p>
            <a:p>
              <a:pPr algn="ctr">
                <a:lnSpc>
                  <a:spcPts val="1800"/>
                </a:lnSpc>
              </a:pPr>
              <a:endParaRPr lang="en-CA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71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1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E482658-A256-4D55-8594-DA7CC0F6FC9F}"/>
              </a:ext>
            </a:extLst>
          </p:cNvPr>
          <p:cNvSpPr/>
          <p:nvPr/>
        </p:nvSpPr>
        <p:spPr>
          <a:xfrm>
            <a:off x="4581524" y="0"/>
            <a:ext cx="3028943" cy="2647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EB9900-161E-42E2-9632-8CBE56B92D74}"/>
              </a:ext>
            </a:extLst>
          </p:cNvPr>
          <p:cNvSpPr/>
          <p:nvPr/>
        </p:nvSpPr>
        <p:spPr>
          <a:xfrm>
            <a:off x="509868" y="1074083"/>
            <a:ext cx="11187953" cy="3400986"/>
          </a:xfrm>
          <a:prstGeom prst="rect">
            <a:avLst/>
          </a:prstGeom>
          <a:solidFill>
            <a:srgbClr val="EAEAEA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PLATFORM</a:t>
            </a:r>
          </a:p>
          <a:p>
            <a:pPr algn="ctr"/>
            <a:r>
              <a:rPr lang="en-US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Channels</a:t>
            </a: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CA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A8557BD3-C751-4424-9F34-E88E02D3760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8701" y="1471332"/>
            <a:ext cx="3514715" cy="2764352"/>
          </a:xfrm>
          <a:prstGeom prst="bentConnector3">
            <a:avLst>
              <a:gd name="adj1" fmla="val 89567"/>
            </a:avLst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DBE033F4-79A0-4DF5-9D78-8E973F1804E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29525" y="1471332"/>
            <a:ext cx="3514715" cy="2764352"/>
          </a:xfrm>
          <a:prstGeom prst="bentConnector3">
            <a:avLst>
              <a:gd name="adj1" fmla="val 89567"/>
            </a:avLst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80E6AEA-1E5B-483D-BDD5-1CCC8D1D7B3F}"/>
              </a:ext>
            </a:extLst>
          </p:cNvPr>
          <p:cNvGrpSpPr/>
          <p:nvPr/>
        </p:nvGrpSpPr>
        <p:grpSpPr>
          <a:xfrm>
            <a:off x="1399613" y="2667000"/>
            <a:ext cx="9372600" cy="3634348"/>
            <a:chOff x="1399613" y="2546599"/>
            <a:chExt cx="9372600" cy="4320925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E54E682-D1A4-43C1-B820-C967F5517ECB}"/>
                </a:ext>
              </a:extLst>
            </p:cNvPr>
            <p:cNvCxnSpPr>
              <a:cxnSpLocks/>
            </p:cNvCxnSpPr>
            <p:nvPr/>
          </p:nvCxnSpPr>
          <p:spPr>
            <a:xfrm>
              <a:off x="1399613" y="3304334"/>
              <a:ext cx="0" cy="3553666"/>
            </a:xfrm>
            <a:prstGeom prst="line">
              <a:avLst/>
            </a:prstGeom>
            <a:ln w="444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F23150-BFE1-4028-841C-B5F09D8AB579}"/>
                </a:ext>
              </a:extLst>
            </p:cNvPr>
            <p:cNvCxnSpPr>
              <a:cxnSpLocks/>
            </p:cNvCxnSpPr>
            <p:nvPr/>
          </p:nvCxnSpPr>
          <p:spPr>
            <a:xfrm>
              <a:off x="5342963" y="2546599"/>
              <a:ext cx="0" cy="4311401"/>
            </a:xfrm>
            <a:prstGeom prst="line">
              <a:avLst/>
            </a:prstGeom>
            <a:ln w="444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D8D8E8A-5117-497B-9A25-EACF4BD0C453}"/>
                </a:ext>
              </a:extLst>
            </p:cNvPr>
            <p:cNvCxnSpPr>
              <a:cxnSpLocks/>
            </p:cNvCxnSpPr>
            <p:nvPr/>
          </p:nvCxnSpPr>
          <p:spPr>
            <a:xfrm>
              <a:off x="6847913" y="2546599"/>
              <a:ext cx="0" cy="4311401"/>
            </a:xfrm>
            <a:prstGeom prst="line">
              <a:avLst/>
            </a:prstGeom>
            <a:ln w="444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9D111DC-7169-46C3-A66D-ACDB30235672}"/>
                </a:ext>
              </a:extLst>
            </p:cNvPr>
            <p:cNvCxnSpPr>
              <a:cxnSpLocks/>
            </p:cNvCxnSpPr>
            <p:nvPr/>
          </p:nvCxnSpPr>
          <p:spPr>
            <a:xfrm>
              <a:off x="10772213" y="3313858"/>
              <a:ext cx="0" cy="3553666"/>
            </a:xfrm>
            <a:prstGeom prst="line">
              <a:avLst/>
            </a:prstGeom>
            <a:ln w="444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41C3E8F-CC1D-4259-83BF-F86BB88B8530}"/>
              </a:ext>
            </a:extLst>
          </p:cNvPr>
          <p:cNvCxnSpPr/>
          <p:nvPr/>
        </p:nvCxnSpPr>
        <p:spPr>
          <a:xfrm rot="10800000" flipV="1">
            <a:off x="1133475" y="2019300"/>
            <a:ext cx="3429000" cy="1409700"/>
          </a:xfrm>
          <a:prstGeom prst="bentConnector3">
            <a:avLst>
              <a:gd name="adj1" fmla="val 72222"/>
            </a:avLst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F116781-7D29-49AC-AFA2-C04875E65B0C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29527" y="2019300"/>
            <a:ext cx="3429000" cy="1409700"/>
          </a:xfrm>
          <a:prstGeom prst="bentConnector3">
            <a:avLst>
              <a:gd name="adj1" fmla="val 72222"/>
            </a:avLst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D8DBB5-9332-4758-B434-F865A956C1CB}"/>
              </a:ext>
            </a:extLst>
          </p:cNvPr>
          <p:cNvCxnSpPr/>
          <p:nvPr/>
        </p:nvCxnSpPr>
        <p:spPr>
          <a:xfrm>
            <a:off x="4742888" y="2667000"/>
            <a:ext cx="0" cy="727820"/>
          </a:xfrm>
          <a:prstGeom prst="line">
            <a:avLst/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A5D9938-19F9-4544-B969-8C9B0BAD270A}"/>
              </a:ext>
            </a:extLst>
          </p:cNvPr>
          <p:cNvCxnSpPr/>
          <p:nvPr/>
        </p:nvCxnSpPr>
        <p:spPr>
          <a:xfrm>
            <a:off x="7457513" y="2667000"/>
            <a:ext cx="0" cy="727820"/>
          </a:xfrm>
          <a:prstGeom prst="line">
            <a:avLst/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7202C77-99E6-4FEE-A125-9BCD8902D74A}"/>
              </a:ext>
            </a:extLst>
          </p:cNvPr>
          <p:cNvGrpSpPr/>
          <p:nvPr/>
        </p:nvGrpSpPr>
        <p:grpSpPr>
          <a:xfrm>
            <a:off x="741828" y="3189194"/>
            <a:ext cx="2572872" cy="1543051"/>
            <a:chOff x="665628" y="2493869"/>
            <a:chExt cx="2572872" cy="154305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A78432B-A6BB-4CC7-8155-E2A4A1BF984D}"/>
                </a:ext>
              </a:extLst>
            </p:cNvPr>
            <p:cNvSpPr/>
            <p:nvPr/>
          </p:nvSpPr>
          <p:spPr>
            <a:xfrm>
              <a:off x="665629" y="2493870"/>
              <a:ext cx="2572871" cy="1543050"/>
            </a:xfrm>
            <a:prstGeom prst="roundRect">
              <a:avLst>
                <a:gd name="adj" fmla="val 8674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906200C-2F5D-4D61-8B4A-8878D0388C68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9CEFEE0-3557-4180-A0B6-2FB0C52A8659}"/>
                </a:ext>
              </a:extLst>
            </p:cNvPr>
            <p:cNvSpPr/>
            <p:nvPr/>
          </p:nvSpPr>
          <p:spPr>
            <a:xfrm>
              <a:off x="665628" y="2680446"/>
              <a:ext cx="2572871" cy="12231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REPORT VIEW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Power BI Desktop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EC2974-0A32-45FA-AB98-F392CDC0741D}"/>
              </a:ext>
            </a:extLst>
          </p:cNvPr>
          <p:cNvGrpSpPr/>
          <p:nvPr/>
        </p:nvGrpSpPr>
        <p:grpSpPr>
          <a:xfrm>
            <a:off x="3456452" y="3189194"/>
            <a:ext cx="2572872" cy="1543051"/>
            <a:chOff x="665628" y="2493869"/>
            <a:chExt cx="2572872" cy="1543051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00DD8CF-FC26-4F31-AAAF-345CEDDC7B24}"/>
                </a:ext>
              </a:extLst>
            </p:cNvPr>
            <p:cNvSpPr/>
            <p:nvPr/>
          </p:nvSpPr>
          <p:spPr>
            <a:xfrm>
              <a:off x="665629" y="2493870"/>
              <a:ext cx="2572871" cy="1543050"/>
            </a:xfrm>
            <a:prstGeom prst="roundRect">
              <a:avLst>
                <a:gd name="adj" fmla="val 8674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2705A1D-F799-425E-99C1-3A887FD17BA5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C6B25EF-A830-40C1-8CC8-4E0AC724EE58}"/>
                </a:ext>
              </a:extLst>
            </p:cNvPr>
            <p:cNvSpPr/>
            <p:nvPr/>
          </p:nvSpPr>
          <p:spPr>
            <a:xfrm>
              <a:off x="665628" y="2680446"/>
              <a:ext cx="2572871" cy="12231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DASHBOARD VIEW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Power BI Service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0A4FC8E-480F-4E12-A07F-CE10672A7C1E}"/>
              </a:ext>
            </a:extLst>
          </p:cNvPr>
          <p:cNvGrpSpPr/>
          <p:nvPr/>
        </p:nvGrpSpPr>
        <p:grpSpPr>
          <a:xfrm>
            <a:off x="6171077" y="3189194"/>
            <a:ext cx="2572872" cy="1543051"/>
            <a:chOff x="665628" y="2493869"/>
            <a:chExt cx="2572872" cy="1543051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3B25509A-2E8B-460B-813E-A5F43838CDC9}"/>
                </a:ext>
              </a:extLst>
            </p:cNvPr>
            <p:cNvSpPr/>
            <p:nvPr/>
          </p:nvSpPr>
          <p:spPr>
            <a:xfrm>
              <a:off x="665629" y="2493870"/>
              <a:ext cx="2572871" cy="1543050"/>
            </a:xfrm>
            <a:prstGeom prst="roundRect">
              <a:avLst>
                <a:gd name="adj" fmla="val 8674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DABA300-0D5E-4321-B83B-ED9C0D85480B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6322342D-3727-4AF6-BDD9-81741B327258}"/>
                </a:ext>
              </a:extLst>
            </p:cNvPr>
            <p:cNvSpPr/>
            <p:nvPr/>
          </p:nvSpPr>
          <p:spPr>
            <a:xfrm>
              <a:off x="665628" y="2680446"/>
              <a:ext cx="2572871" cy="12231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MOBILE VIEW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Power BI Mobile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E009A02-2471-4E72-B0B2-F49AD1D26589}"/>
              </a:ext>
            </a:extLst>
          </p:cNvPr>
          <p:cNvGrpSpPr/>
          <p:nvPr/>
        </p:nvGrpSpPr>
        <p:grpSpPr>
          <a:xfrm>
            <a:off x="8885702" y="3189194"/>
            <a:ext cx="2572872" cy="1543051"/>
            <a:chOff x="665628" y="2493869"/>
            <a:chExt cx="2572872" cy="1543051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590DCBB8-AE39-4C26-807C-FED1D962BA31}"/>
                </a:ext>
              </a:extLst>
            </p:cNvPr>
            <p:cNvSpPr/>
            <p:nvPr/>
          </p:nvSpPr>
          <p:spPr>
            <a:xfrm>
              <a:off x="665629" y="2493870"/>
              <a:ext cx="2572871" cy="1543050"/>
            </a:xfrm>
            <a:prstGeom prst="roundRect">
              <a:avLst>
                <a:gd name="adj" fmla="val 8674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054DCBA-C1D6-4858-8237-373D9A4EDB73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31C8DF8-A379-40CE-8E4C-04C7ACAE61DC}"/>
                </a:ext>
              </a:extLst>
            </p:cNvPr>
            <p:cNvSpPr/>
            <p:nvPr/>
          </p:nvSpPr>
          <p:spPr>
            <a:xfrm>
              <a:off x="665628" y="2680446"/>
              <a:ext cx="2572871" cy="12231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EMBEDDED VIEW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Power BI Embedded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83A2915-6EBB-4BF3-BC33-6460721911C1}"/>
              </a:ext>
            </a:extLst>
          </p:cNvPr>
          <p:cNvGrpSpPr/>
          <p:nvPr/>
        </p:nvGrpSpPr>
        <p:grpSpPr>
          <a:xfrm>
            <a:off x="741828" y="4977372"/>
            <a:ext cx="2572872" cy="1543051"/>
            <a:chOff x="665628" y="2493869"/>
            <a:chExt cx="2572872" cy="1543051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182A55C-0151-4536-9FE2-302271EBAE95}"/>
                </a:ext>
              </a:extLst>
            </p:cNvPr>
            <p:cNvSpPr/>
            <p:nvPr/>
          </p:nvSpPr>
          <p:spPr>
            <a:xfrm>
              <a:off x="665629" y="2493870"/>
              <a:ext cx="2572871" cy="1543050"/>
            </a:xfrm>
            <a:prstGeom prst="roundRect">
              <a:avLst>
                <a:gd name="adj" fmla="val 8674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E8B928B4-F4B0-4A02-AEC6-BE86EF47A4C8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0D0B76CA-2212-46BB-A357-0D0DC4359837}"/>
                </a:ext>
              </a:extLst>
            </p:cNvPr>
            <p:cNvSpPr/>
            <p:nvPr/>
          </p:nvSpPr>
          <p:spPr>
            <a:xfrm>
              <a:off x="665628" y="2680446"/>
              <a:ext cx="2572871" cy="12231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PUBLIC VIEW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Publish to Web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43AB614-AA0A-484A-BC5E-8DBB0E24EC08}"/>
              </a:ext>
            </a:extLst>
          </p:cNvPr>
          <p:cNvGrpSpPr/>
          <p:nvPr/>
        </p:nvGrpSpPr>
        <p:grpSpPr>
          <a:xfrm>
            <a:off x="3456452" y="4977372"/>
            <a:ext cx="2572872" cy="1543051"/>
            <a:chOff x="665628" y="2493869"/>
            <a:chExt cx="2572872" cy="1543051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2FC2DC23-002B-4CF4-9A3C-83D6454B11C5}"/>
                </a:ext>
              </a:extLst>
            </p:cNvPr>
            <p:cNvSpPr/>
            <p:nvPr/>
          </p:nvSpPr>
          <p:spPr>
            <a:xfrm>
              <a:off x="665629" y="2493870"/>
              <a:ext cx="2572871" cy="1543050"/>
            </a:xfrm>
            <a:prstGeom prst="roundRect">
              <a:avLst>
                <a:gd name="adj" fmla="val 8674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92EB89F-881D-4D29-8E24-49D2D5431F98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993617A2-D989-4565-AB2B-F5674E77E997}"/>
                </a:ext>
              </a:extLst>
            </p:cNvPr>
            <p:cNvSpPr/>
            <p:nvPr/>
          </p:nvSpPr>
          <p:spPr>
            <a:xfrm>
              <a:off x="665628" y="2680446"/>
              <a:ext cx="2572871" cy="12231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PRINTING, ELECTRONIC FORMAT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Power BI Paginated Reports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E447F97-7357-4A31-BCFE-8345A7242558}"/>
              </a:ext>
            </a:extLst>
          </p:cNvPr>
          <p:cNvGrpSpPr/>
          <p:nvPr/>
        </p:nvGrpSpPr>
        <p:grpSpPr>
          <a:xfrm>
            <a:off x="6171077" y="4977372"/>
            <a:ext cx="2572872" cy="1543051"/>
            <a:chOff x="665628" y="2493869"/>
            <a:chExt cx="2572872" cy="1543051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150E0FDD-E4DA-4313-920D-8FDE8EC6B9E6}"/>
                </a:ext>
              </a:extLst>
            </p:cNvPr>
            <p:cNvSpPr/>
            <p:nvPr/>
          </p:nvSpPr>
          <p:spPr>
            <a:xfrm>
              <a:off x="665629" y="2493870"/>
              <a:ext cx="2572871" cy="1543050"/>
            </a:xfrm>
            <a:prstGeom prst="roundRect">
              <a:avLst>
                <a:gd name="adj" fmla="val 8674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28069EFF-512D-4446-BB8B-9CAD12722265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719FED1-C6D9-4171-8AA3-E40E43360030}"/>
                </a:ext>
              </a:extLst>
            </p:cNvPr>
            <p:cNvSpPr/>
            <p:nvPr/>
          </p:nvSpPr>
          <p:spPr>
            <a:xfrm>
              <a:off x="665628" y="2680446"/>
              <a:ext cx="2572871" cy="12231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HOLOGRAPHIC VIEW 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Power BI Mixed Reality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7520E38-3D86-40D8-8B6F-C7CB89D808D9}"/>
              </a:ext>
            </a:extLst>
          </p:cNvPr>
          <p:cNvGrpSpPr/>
          <p:nvPr/>
        </p:nvGrpSpPr>
        <p:grpSpPr>
          <a:xfrm>
            <a:off x="8885702" y="4977372"/>
            <a:ext cx="2572872" cy="1543051"/>
            <a:chOff x="665628" y="2493869"/>
            <a:chExt cx="2572872" cy="1543051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2183282-5F4A-491A-A14E-88678E18F7C8}"/>
                </a:ext>
              </a:extLst>
            </p:cNvPr>
            <p:cNvSpPr/>
            <p:nvPr/>
          </p:nvSpPr>
          <p:spPr>
            <a:xfrm>
              <a:off x="665629" y="2493870"/>
              <a:ext cx="2572871" cy="1543050"/>
            </a:xfrm>
            <a:prstGeom prst="roundRect">
              <a:avLst>
                <a:gd name="adj" fmla="val 8674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898E30C2-B050-4ACA-AE08-0CDF7669F7F7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365233E4-537C-48C4-9F39-0A21AAE81CBD}"/>
                </a:ext>
              </a:extLst>
            </p:cNvPr>
            <p:cNvSpPr/>
            <p:nvPr/>
          </p:nvSpPr>
          <p:spPr>
            <a:xfrm>
              <a:off x="665628" y="2680446"/>
              <a:ext cx="2572871" cy="12231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TABLET VIEW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Power BI Windows 10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5743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1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E482658-A256-4D55-8594-DA7CC0F6FC9F}"/>
              </a:ext>
            </a:extLst>
          </p:cNvPr>
          <p:cNvSpPr/>
          <p:nvPr/>
        </p:nvSpPr>
        <p:spPr>
          <a:xfrm>
            <a:off x="4581524" y="0"/>
            <a:ext cx="3028943" cy="2647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EB9900-161E-42E2-9632-8CBE56B92D74}"/>
              </a:ext>
            </a:extLst>
          </p:cNvPr>
          <p:cNvSpPr/>
          <p:nvPr/>
        </p:nvSpPr>
        <p:spPr>
          <a:xfrm>
            <a:off x="509868" y="1074083"/>
            <a:ext cx="11187953" cy="3400986"/>
          </a:xfrm>
          <a:prstGeom prst="rect">
            <a:avLst/>
          </a:prstGeom>
          <a:solidFill>
            <a:srgbClr val="EAEAEA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UI/UX</a:t>
            </a:r>
          </a:p>
          <a:p>
            <a:pPr algn="ctr"/>
            <a:r>
              <a:rPr lang="en-US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Design</a:t>
            </a: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CA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80E6AEA-1E5B-483D-BDD5-1CCC8D1D7B3F}"/>
              </a:ext>
            </a:extLst>
          </p:cNvPr>
          <p:cNvGrpSpPr/>
          <p:nvPr/>
        </p:nvGrpSpPr>
        <p:grpSpPr>
          <a:xfrm>
            <a:off x="5342963" y="2667000"/>
            <a:ext cx="1504950" cy="3626337"/>
            <a:chOff x="5342963" y="2546599"/>
            <a:chExt cx="1504950" cy="4311401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F23150-BFE1-4028-841C-B5F09D8AB579}"/>
                </a:ext>
              </a:extLst>
            </p:cNvPr>
            <p:cNvCxnSpPr>
              <a:cxnSpLocks/>
            </p:cNvCxnSpPr>
            <p:nvPr/>
          </p:nvCxnSpPr>
          <p:spPr>
            <a:xfrm>
              <a:off x="5342963" y="2546599"/>
              <a:ext cx="0" cy="4311401"/>
            </a:xfrm>
            <a:prstGeom prst="line">
              <a:avLst/>
            </a:prstGeom>
            <a:ln w="444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D8D8E8A-5117-497B-9A25-EACF4BD0C453}"/>
                </a:ext>
              </a:extLst>
            </p:cNvPr>
            <p:cNvCxnSpPr>
              <a:cxnSpLocks/>
            </p:cNvCxnSpPr>
            <p:nvPr/>
          </p:nvCxnSpPr>
          <p:spPr>
            <a:xfrm>
              <a:off x="6847913" y="2546599"/>
              <a:ext cx="0" cy="4311401"/>
            </a:xfrm>
            <a:prstGeom prst="line">
              <a:avLst/>
            </a:prstGeom>
            <a:ln w="444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41C3E8F-CC1D-4259-83BF-F86BB88B8530}"/>
              </a:ext>
            </a:extLst>
          </p:cNvPr>
          <p:cNvCxnSpPr/>
          <p:nvPr/>
        </p:nvCxnSpPr>
        <p:spPr>
          <a:xfrm rot="10800000" flipV="1">
            <a:off x="1133475" y="2019300"/>
            <a:ext cx="3429000" cy="1409700"/>
          </a:xfrm>
          <a:prstGeom prst="bentConnector3">
            <a:avLst>
              <a:gd name="adj1" fmla="val 72222"/>
            </a:avLst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F116781-7D29-49AC-AFA2-C04875E65B0C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29527" y="2019300"/>
            <a:ext cx="3429000" cy="1409700"/>
          </a:xfrm>
          <a:prstGeom prst="bentConnector3">
            <a:avLst>
              <a:gd name="adj1" fmla="val 72222"/>
            </a:avLst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D8DBB5-9332-4758-B434-F865A956C1CB}"/>
              </a:ext>
            </a:extLst>
          </p:cNvPr>
          <p:cNvCxnSpPr/>
          <p:nvPr/>
        </p:nvCxnSpPr>
        <p:spPr>
          <a:xfrm>
            <a:off x="4742888" y="2667000"/>
            <a:ext cx="0" cy="727820"/>
          </a:xfrm>
          <a:prstGeom prst="line">
            <a:avLst/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A5D9938-19F9-4544-B969-8C9B0BAD270A}"/>
              </a:ext>
            </a:extLst>
          </p:cNvPr>
          <p:cNvCxnSpPr/>
          <p:nvPr/>
        </p:nvCxnSpPr>
        <p:spPr>
          <a:xfrm>
            <a:off x="7457513" y="2667000"/>
            <a:ext cx="0" cy="727820"/>
          </a:xfrm>
          <a:prstGeom prst="line">
            <a:avLst/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7202C77-99E6-4FEE-A125-9BCD8902D74A}"/>
              </a:ext>
            </a:extLst>
          </p:cNvPr>
          <p:cNvGrpSpPr/>
          <p:nvPr/>
        </p:nvGrpSpPr>
        <p:grpSpPr>
          <a:xfrm>
            <a:off x="741828" y="3189194"/>
            <a:ext cx="2572872" cy="1543051"/>
            <a:chOff x="665628" y="2493869"/>
            <a:chExt cx="2572872" cy="154305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A78432B-A6BB-4CC7-8155-E2A4A1BF984D}"/>
                </a:ext>
              </a:extLst>
            </p:cNvPr>
            <p:cNvSpPr/>
            <p:nvPr/>
          </p:nvSpPr>
          <p:spPr>
            <a:xfrm>
              <a:off x="665629" y="2493870"/>
              <a:ext cx="2572871" cy="1543050"/>
            </a:xfrm>
            <a:prstGeom prst="roundRect">
              <a:avLst>
                <a:gd name="adj" fmla="val 8674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906200C-2F5D-4D61-8B4A-8878D0388C68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rgbClr val="DC4061"/>
            </a:solidFill>
            <a:ln>
              <a:solidFill>
                <a:srgbClr val="DC406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9CEFEE0-3557-4180-A0B6-2FB0C52A8659}"/>
                </a:ext>
              </a:extLst>
            </p:cNvPr>
            <p:cNvSpPr/>
            <p:nvPr/>
          </p:nvSpPr>
          <p:spPr>
            <a:xfrm>
              <a:off x="665628" y="2680446"/>
              <a:ext cx="2572871" cy="12231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LAYOUT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Margin, Distribution, Spacing &amp; Balance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EC2974-0A32-45FA-AB98-F392CDC0741D}"/>
              </a:ext>
            </a:extLst>
          </p:cNvPr>
          <p:cNvGrpSpPr/>
          <p:nvPr/>
        </p:nvGrpSpPr>
        <p:grpSpPr>
          <a:xfrm>
            <a:off x="3456452" y="3189194"/>
            <a:ext cx="2572872" cy="1543051"/>
            <a:chOff x="665628" y="2493869"/>
            <a:chExt cx="2572872" cy="1543051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00DD8CF-FC26-4F31-AAAF-345CEDDC7B24}"/>
                </a:ext>
              </a:extLst>
            </p:cNvPr>
            <p:cNvSpPr/>
            <p:nvPr/>
          </p:nvSpPr>
          <p:spPr>
            <a:xfrm>
              <a:off x="665629" y="2493870"/>
              <a:ext cx="2572871" cy="1543050"/>
            </a:xfrm>
            <a:prstGeom prst="roundRect">
              <a:avLst>
                <a:gd name="adj" fmla="val 8674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2705A1D-F799-425E-99C1-3A887FD17BA5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rgbClr val="DC4061"/>
            </a:solidFill>
            <a:ln>
              <a:solidFill>
                <a:srgbClr val="DC406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C6B25EF-A830-40C1-8CC8-4E0AC724EE58}"/>
                </a:ext>
              </a:extLst>
            </p:cNvPr>
            <p:cNvSpPr/>
            <p:nvPr/>
          </p:nvSpPr>
          <p:spPr>
            <a:xfrm>
              <a:off x="665628" y="2680446"/>
              <a:ext cx="2572871" cy="12231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COLOR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Tones, Contrast, Opacity, Transparency &amp; Gradient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0A4FC8E-480F-4E12-A07F-CE10672A7C1E}"/>
              </a:ext>
            </a:extLst>
          </p:cNvPr>
          <p:cNvGrpSpPr/>
          <p:nvPr/>
        </p:nvGrpSpPr>
        <p:grpSpPr>
          <a:xfrm>
            <a:off x="6171077" y="3189194"/>
            <a:ext cx="2572872" cy="1543051"/>
            <a:chOff x="665628" y="2493869"/>
            <a:chExt cx="2572872" cy="1543051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3B25509A-2E8B-460B-813E-A5F43838CDC9}"/>
                </a:ext>
              </a:extLst>
            </p:cNvPr>
            <p:cNvSpPr/>
            <p:nvPr/>
          </p:nvSpPr>
          <p:spPr>
            <a:xfrm>
              <a:off x="665629" y="2493870"/>
              <a:ext cx="2572871" cy="1543050"/>
            </a:xfrm>
            <a:prstGeom prst="roundRect">
              <a:avLst>
                <a:gd name="adj" fmla="val 8674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DABA300-0D5E-4321-B83B-ED9C0D85480B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rgbClr val="DC4061"/>
            </a:solidFill>
            <a:ln>
              <a:solidFill>
                <a:srgbClr val="DC406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6322342D-3727-4AF6-BDD9-81741B327258}"/>
                </a:ext>
              </a:extLst>
            </p:cNvPr>
            <p:cNvSpPr/>
            <p:nvPr/>
          </p:nvSpPr>
          <p:spPr>
            <a:xfrm>
              <a:off x="665628" y="2680446"/>
              <a:ext cx="2572871" cy="12231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BRANDING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Logo, Icon sets, Pictures &amp; Brand Guidelines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E009A02-2471-4E72-B0B2-F49AD1D26589}"/>
              </a:ext>
            </a:extLst>
          </p:cNvPr>
          <p:cNvGrpSpPr/>
          <p:nvPr/>
        </p:nvGrpSpPr>
        <p:grpSpPr>
          <a:xfrm>
            <a:off x="8885702" y="3189194"/>
            <a:ext cx="2572872" cy="1543051"/>
            <a:chOff x="665628" y="2493869"/>
            <a:chExt cx="2572872" cy="1543051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590DCBB8-AE39-4C26-807C-FED1D962BA31}"/>
                </a:ext>
              </a:extLst>
            </p:cNvPr>
            <p:cNvSpPr/>
            <p:nvPr/>
          </p:nvSpPr>
          <p:spPr>
            <a:xfrm>
              <a:off x="665629" y="2493870"/>
              <a:ext cx="2572871" cy="1543050"/>
            </a:xfrm>
            <a:prstGeom prst="roundRect">
              <a:avLst>
                <a:gd name="adj" fmla="val 8674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054DCBA-C1D6-4858-8237-373D9A4EDB73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rgbClr val="DC4061"/>
            </a:solidFill>
            <a:ln>
              <a:solidFill>
                <a:srgbClr val="DC406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31C8DF8-A379-40CE-8E4C-04C7ACAE61DC}"/>
                </a:ext>
              </a:extLst>
            </p:cNvPr>
            <p:cNvSpPr/>
            <p:nvPr/>
          </p:nvSpPr>
          <p:spPr>
            <a:xfrm>
              <a:off x="665628" y="2680445"/>
              <a:ext cx="2572871" cy="135647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UI/UX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Interactive, Filtering, Report navigation &amp; Clicktale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Accessible, Consistent, Recognizable, Intuitive</a:t>
              </a:r>
            </a:p>
            <a:p>
              <a:pPr algn="ctr">
                <a:lnSpc>
                  <a:spcPts val="1800"/>
                </a:lnSpc>
              </a:pPr>
              <a:endParaRPr lang="en-US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43AB614-AA0A-484A-BC5E-8DBB0E24EC08}"/>
              </a:ext>
            </a:extLst>
          </p:cNvPr>
          <p:cNvGrpSpPr/>
          <p:nvPr/>
        </p:nvGrpSpPr>
        <p:grpSpPr>
          <a:xfrm>
            <a:off x="3456452" y="4977372"/>
            <a:ext cx="2572872" cy="1543051"/>
            <a:chOff x="665628" y="2493869"/>
            <a:chExt cx="2572872" cy="1543051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2FC2DC23-002B-4CF4-9A3C-83D6454B11C5}"/>
                </a:ext>
              </a:extLst>
            </p:cNvPr>
            <p:cNvSpPr/>
            <p:nvPr/>
          </p:nvSpPr>
          <p:spPr>
            <a:xfrm>
              <a:off x="665629" y="2493870"/>
              <a:ext cx="2572871" cy="1543050"/>
            </a:xfrm>
            <a:prstGeom prst="roundRect">
              <a:avLst>
                <a:gd name="adj" fmla="val 8674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92EB89F-881D-4D29-8E24-49D2D5431F98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rgbClr val="DC4061"/>
            </a:solidFill>
            <a:ln>
              <a:solidFill>
                <a:srgbClr val="DC406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993617A2-D989-4565-AB2B-F5674E77E997}"/>
                </a:ext>
              </a:extLst>
            </p:cNvPr>
            <p:cNvSpPr/>
            <p:nvPr/>
          </p:nvSpPr>
          <p:spPr>
            <a:xfrm>
              <a:off x="665628" y="2680446"/>
              <a:ext cx="2572871" cy="12231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ACCESIBILITY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Screen Readers, Low Vision, Physical or motor disabilities, Dyslexia, Autistic Spectrum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E447F97-7357-4A31-BCFE-8345A7242558}"/>
              </a:ext>
            </a:extLst>
          </p:cNvPr>
          <p:cNvGrpSpPr/>
          <p:nvPr/>
        </p:nvGrpSpPr>
        <p:grpSpPr>
          <a:xfrm>
            <a:off x="6171077" y="4977372"/>
            <a:ext cx="2572872" cy="1543051"/>
            <a:chOff x="665628" y="2493869"/>
            <a:chExt cx="2572872" cy="1543051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150E0FDD-E4DA-4313-920D-8FDE8EC6B9E6}"/>
                </a:ext>
              </a:extLst>
            </p:cNvPr>
            <p:cNvSpPr/>
            <p:nvPr/>
          </p:nvSpPr>
          <p:spPr>
            <a:xfrm>
              <a:off x="665629" y="2493870"/>
              <a:ext cx="2572871" cy="1543050"/>
            </a:xfrm>
            <a:prstGeom prst="roundRect">
              <a:avLst>
                <a:gd name="adj" fmla="val 8674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28069EFF-512D-4446-BB8B-9CAD12722265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rgbClr val="DC4061"/>
            </a:solidFill>
            <a:ln>
              <a:solidFill>
                <a:srgbClr val="DC406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719FED1-C6D9-4171-8AA3-E40E43360030}"/>
                </a:ext>
              </a:extLst>
            </p:cNvPr>
            <p:cNvSpPr/>
            <p:nvPr/>
          </p:nvSpPr>
          <p:spPr>
            <a:xfrm>
              <a:off x="665628" y="2680446"/>
              <a:ext cx="2572871" cy="12231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PERFORMANCE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Optimization, Latency &amp; Responsiveness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496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1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E482658-A256-4D55-8594-DA7CC0F6FC9F}"/>
              </a:ext>
            </a:extLst>
          </p:cNvPr>
          <p:cNvSpPr/>
          <p:nvPr/>
        </p:nvSpPr>
        <p:spPr>
          <a:xfrm>
            <a:off x="4581524" y="0"/>
            <a:ext cx="3028943" cy="2647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EB9900-161E-42E2-9632-8CBE56B92D74}"/>
              </a:ext>
            </a:extLst>
          </p:cNvPr>
          <p:cNvSpPr/>
          <p:nvPr/>
        </p:nvSpPr>
        <p:spPr>
          <a:xfrm>
            <a:off x="509868" y="1074083"/>
            <a:ext cx="11187953" cy="3400986"/>
          </a:xfrm>
          <a:prstGeom prst="rect">
            <a:avLst/>
          </a:prstGeom>
          <a:solidFill>
            <a:srgbClr val="EAEAEA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ANALYSIS</a:t>
            </a:r>
          </a:p>
          <a:p>
            <a:pPr algn="ctr"/>
            <a:r>
              <a:rPr lang="en-US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Management</a:t>
            </a: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CA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41C3E8F-CC1D-4259-83BF-F86BB88B8530}"/>
              </a:ext>
            </a:extLst>
          </p:cNvPr>
          <p:cNvCxnSpPr/>
          <p:nvPr/>
        </p:nvCxnSpPr>
        <p:spPr>
          <a:xfrm rot="10800000" flipV="1">
            <a:off x="1133475" y="2019300"/>
            <a:ext cx="3429000" cy="1409700"/>
          </a:xfrm>
          <a:prstGeom prst="bentConnector3">
            <a:avLst>
              <a:gd name="adj1" fmla="val 72222"/>
            </a:avLst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F116781-7D29-49AC-AFA2-C04875E65B0C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29527" y="2019300"/>
            <a:ext cx="3429000" cy="1409700"/>
          </a:xfrm>
          <a:prstGeom prst="bentConnector3">
            <a:avLst>
              <a:gd name="adj1" fmla="val 72222"/>
            </a:avLst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D8DBB5-9332-4758-B434-F865A956C1CB}"/>
              </a:ext>
            </a:extLst>
          </p:cNvPr>
          <p:cNvCxnSpPr/>
          <p:nvPr/>
        </p:nvCxnSpPr>
        <p:spPr>
          <a:xfrm>
            <a:off x="4742888" y="2667000"/>
            <a:ext cx="0" cy="727820"/>
          </a:xfrm>
          <a:prstGeom prst="line">
            <a:avLst/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A5D9938-19F9-4544-B969-8C9B0BAD270A}"/>
              </a:ext>
            </a:extLst>
          </p:cNvPr>
          <p:cNvCxnSpPr/>
          <p:nvPr/>
        </p:nvCxnSpPr>
        <p:spPr>
          <a:xfrm>
            <a:off x="7457513" y="2667000"/>
            <a:ext cx="0" cy="727820"/>
          </a:xfrm>
          <a:prstGeom prst="line">
            <a:avLst/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7202C77-99E6-4FEE-A125-9BCD8902D74A}"/>
              </a:ext>
            </a:extLst>
          </p:cNvPr>
          <p:cNvGrpSpPr/>
          <p:nvPr/>
        </p:nvGrpSpPr>
        <p:grpSpPr>
          <a:xfrm>
            <a:off x="741828" y="3189194"/>
            <a:ext cx="2572872" cy="2554381"/>
            <a:chOff x="665628" y="2493869"/>
            <a:chExt cx="2572872" cy="255438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A78432B-A6BB-4CC7-8155-E2A4A1BF984D}"/>
                </a:ext>
              </a:extLst>
            </p:cNvPr>
            <p:cNvSpPr/>
            <p:nvPr/>
          </p:nvSpPr>
          <p:spPr>
            <a:xfrm>
              <a:off x="665629" y="2493869"/>
              <a:ext cx="2572871" cy="2554381"/>
            </a:xfrm>
            <a:prstGeom prst="roundRect">
              <a:avLst>
                <a:gd name="adj" fmla="val 4745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906200C-2F5D-4D61-8B4A-8878D0388C68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9CEFEE0-3557-4180-A0B6-2FB0C52A8659}"/>
                </a:ext>
              </a:extLst>
            </p:cNvPr>
            <p:cNvSpPr/>
            <p:nvPr/>
          </p:nvSpPr>
          <p:spPr>
            <a:xfrm>
              <a:off x="665628" y="2680446"/>
              <a:ext cx="2572871" cy="194870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DATA MODELING 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transformation, Relationships, Calculated fields, Governance.</a:t>
              </a:r>
              <a:endParaRPr lang="en-CA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FF10243-E7FD-4C6B-9919-5A90C5FE5C8E}"/>
              </a:ext>
            </a:extLst>
          </p:cNvPr>
          <p:cNvGrpSpPr/>
          <p:nvPr/>
        </p:nvGrpSpPr>
        <p:grpSpPr>
          <a:xfrm>
            <a:off x="3456453" y="3197878"/>
            <a:ext cx="2572872" cy="2554381"/>
            <a:chOff x="665628" y="2493869"/>
            <a:chExt cx="2572872" cy="255438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D3E6CCE-8093-4626-BC7D-DD0819ADF4BF}"/>
                </a:ext>
              </a:extLst>
            </p:cNvPr>
            <p:cNvSpPr/>
            <p:nvPr/>
          </p:nvSpPr>
          <p:spPr>
            <a:xfrm>
              <a:off x="665629" y="2493869"/>
              <a:ext cx="2572871" cy="2554381"/>
            </a:xfrm>
            <a:prstGeom prst="roundRect">
              <a:avLst>
                <a:gd name="adj" fmla="val 4745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4869A4E-C236-47E4-9A46-0FE5555778B0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756C12F-166D-4A59-882B-832459EC3078}"/>
                </a:ext>
              </a:extLst>
            </p:cNvPr>
            <p:cNvSpPr/>
            <p:nvPr/>
          </p:nvSpPr>
          <p:spPr>
            <a:xfrm>
              <a:off x="665628" y="2680446"/>
              <a:ext cx="2572871" cy="194870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DATA  VISUALIZATIONS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Selecting Visuals, Custom Visuals, “Out of the box” Visuals,</a:t>
              </a:r>
              <a:r>
                <a:rPr lang="en-US" sz="1600" i="1" dirty="0">
                  <a:solidFill>
                    <a:srgbClr val="FF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AI Visuals &amp; Infographics</a:t>
              </a:r>
            </a:p>
            <a:p>
              <a:pPr algn="ctr">
                <a:lnSpc>
                  <a:spcPts val="1800"/>
                </a:lnSpc>
              </a:pPr>
              <a:endParaRPr lang="en-US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CA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C4B611-5374-4B1C-B578-E9F60576BC25}"/>
              </a:ext>
            </a:extLst>
          </p:cNvPr>
          <p:cNvGrpSpPr/>
          <p:nvPr/>
        </p:nvGrpSpPr>
        <p:grpSpPr>
          <a:xfrm>
            <a:off x="6171078" y="3197878"/>
            <a:ext cx="2572872" cy="2554381"/>
            <a:chOff x="665628" y="2493869"/>
            <a:chExt cx="2572872" cy="2554381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1D3D776-1028-4430-8425-A1C94A1F88EF}"/>
                </a:ext>
              </a:extLst>
            </p:cNvPr>
            <p:cNvSpPr/>
            <p:nvPr/>
          </p:nvSpPr>
          <p:spPr>
            <a:xfrm>
              <a:off x="665629" y="2493869"/>
              <a:ext cx="2572871" cy="2554381"/>
            </a:xfrm>
            <a:prstGeom prst="roundRect">
              <a:avLst>
                <a:gd name="adj" fmla="val 4745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7F523C5-A842-4965-A4A3-6DA603DBD079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C72C6EA-37E3-4B44-91DA-9AB9BF4699BA}"/>
                </a:ext>
              </a:extLst>
            </p:cNvPr>
            <p:cNvSpPr/>
            <p:nvPr/>
          </p:nvSpPr>
          <p:spPr>
            <a:xfrm>
              <a:off x="665628" y="2680446"/>
              <a:ext cx="2572871" cy="194870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POWER BI FEATURES &amp; CAPABILITIES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Drilldown, Drillthrough, Tooltips, What If, Trend Lines, Conditional Formatting, Filters, etc.</a:t>
              </a:r>
              <a:endParaRPr lang="en-CA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90C5B95-8211-4768-BB4B-0203995BBECA}"/>
              </a:ext>
            </a:extLst>
          </p:cNvPr>
          <p:cNvGrpSpPr/>
          <p:nvPr/>
        </p:nvGrpSpPr>
        <p:grpSpPr>
          <a:xfrm>
            <a:off x="8885703" y="3189193"/>
            <a:ext cx="2572872" cy="2554381"/>
            <a:chOff x="665628" y="2493869"/>
            <a:chExt cx="2572872" cy="2554381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C1D5CF6-D82B-400E-9A60-00CEC41903D7}"/>
                </a:ext>
              </a:extLst>
            </p:cNvPr>
            <p:cNvSpPr/>
            <p:nvPr/>
          </p:nvSpPr>
          <p:spPr>
            <a:xfrm>
              <a:off x="665629" y="2493869"/>
              <a:ext cx="2572871" cy="2554381"/>
            </a:xfrm>
            <a:prstGeom prst="roundRect">
              <a:avLst>
                <a:gd name="adj" fmla="val 4745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0A878FA-7E2E-4C92-BE5D-D782E9D7D865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579FAC0-02EB-4C83-A5DD-65679D096DAA}"/>
                </a:ext>
              </a:extLst>
            </p:cNvPr>
            <p:cNvSpPr/>
            <p:nvPr/>
          </p:nvSpPr>
          <p:spPr>
            <a:xfrm>
              <a:off x="665628" y="2680446"/>
              <a:ext cx="2572871" cy="194870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DAX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Analysis, Q&amp;A &amp; Design Oriented</a:t>
              </a:r>
              <a:endParaRPr lang="en-CA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70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1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027EACA-C79E-426C-9B04-F4E633BAE521}"/>
              </a:ext>
            </a:extLst>
          </p:cNvPr>
          <p:cNvGrpSpPr/>
          <p:nvPr/>
        </p:nvGrpSpPr>
        <p:grpSpPr>
          <a:xfrm rot="16200000">
            <a:off x="1190626" y="-314328"/>
            <a:ext cx="5029199" cy="7410453"/>
            <a:chOff x="3464582" y="-1"/>
            <a:chExt cx="5029199" cy="591502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E482658-A256-4D55-8594-DA7CC0F6FC9F}"/>
                </a:ext>
              </a:extLst>
            </p:cNvPr>
            <p:cNvSpPr/>
            <p:nvPr/>
          </p:nvSpPr>
          <p:spPr>
            <a:xfrm>
              <a:off x="4464709" y="-1"/>
              <a:ext cx="3028943" cy="4610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BEB9900-161E-42E2-9632-8CBE56B92D74}"/>
                </a:ext>
              </a:extLst>
            </p:cNvPr>
            <p:cNvSpPr/>
            <p:nvPr/>
          </p:nvSpPr>
          <p:spPr>
            <a:xfrm>
              <a:off x="3464582" y="1074085"/>
              <a:ext cx="5029199" cy="4840942"/>
            </a:xfrm>
            <a:prstGeom prst="rect">
              <a:avLst/>
            </a:prstGeom>
            <a:solidFill>
              <a:srgbClr val="EAEAEA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endParaRPr lang="en-US" sz="24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endParaRPr lang="en-US" sz="24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endParaRPr lang="en-US" sz="24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lvl="1"/>
              <a:r>
                <a:rPr lang="en-US" sz="2400" b="1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POWER BI REPORT</a:t>
              </a:r>
            </a:p>
            <a:p>
              <a:pPr lvl="1"/>
              <a:r>
                <a:rPr lang="en-US" b="1" i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Design Process</a:t>
              </a:r>
            </a:p>
            <a:p>
              <a:endParaRPr lang="en-US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endParaRPr lang="en-US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endParaRPr lang="en-US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endParaRPr lang="en-US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endParaRPr lang="en-CA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0B2349C-5349-4921-ABEB-29F240EF99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24350" y="1347232"/>
            <a:ext cx="2811780" cy="487347"/>
          </a:xfrm>
          <a:prstGeom prst="bentConnector3">
            <a:avLst>
              <a:gd name="adj1" fmla="val 98103"/>
            </a:avLst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86B384-11C6-4145-AA5D-EDA1C46A275A}"/>
              </a:ext>
            </a:extLst>
          </p:cNvPr>
          <p:cNvCxnSpPr>
            <a:cxnSpLocks/>
            <a:stCxn id="6" idx="4"/>
            <a:endCxn id="68" idx="0"/>
          </p:cNvCxnSpPr>
          <p:nvPr/>
        </p:nvCxnSpPr>
        <p:spPr>
          <a:xfrm>
            <a:off x="7617764" y="2133600"/>
            <a:ext cx="0" cy="858796"/>
          </a:xfrm>
          <a:prstGeom prst="line">
            <a:avLst/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49245EA-6A67-48E8-A4F7-23035804FE9C}"/>
              </a:ext>
            </a:extLst>
          </p:cNvPr>
          <p:cNvCxnSpPr>
            <a:cxnSpLocks/>
          </p:cNvCxnSpPr>
          <p:nvPr/>
        </p:nvCxnSpPr>
        <p:spPr>
          <a:xfrm flipH="1">
            <a:off x="10507244" y="3700754"/>
            <a:ext cx="1579982" cy="0"/>
          </a:xfrm>
          <a:prstGeom prst="line">
            <a:avLst/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E1FD853-626F-41E7-9EF1-1488EFCF479C}"/>
              </a:ext>
            </a:extLst>
          </p:cNvPr>
          <p:cNvGrpSpPr/>
          <p:nvPr/>
        </p:nvGrpSpPr>
        <p:grpSpPr>
          <a:xfrm>
            <a:off x="6989114" y="2992396"/>
            <a:ext cx="3518130" cy="1819931"/>
            <a:chOff x="5372100" y="2762251"/>
            <a:chExt cx="3518130" cy="1819931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8543C25-2968-4345-BC58-9B409B0B8BB1}"/>
                </a:ext>
              </a:extLst>
            </p:cNvPr>
            <p:cNvGrpSpPr/>
            <p:nvPr/>
          </p:nvGrpSpPr>
          <p:grpSpPr>
            <a:xfrm>
              <a:off x="5372100" y="2762251"/>
              <a:ext cx="3518130" cy="1257300"/>
              <a:chOff x="7781925" y="1685925"/>
              <a:chExt cx="3518130" cy="1257300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CDF210FA-3074-44C0-B3B6-8B8478BF68C2}"/>
                  </a:ext>
                </a:extLst>
              </p:cNvPr>
              <p:cNvGrpSpPr/>
              <p:nvPr/>
            </p:nvGrpSpPr>
            <p:grpSpPr>
              <a:xfrm>
                <a:off x="7781925" y="1685925"/>
                <a:ext cx="1257300" cy="1257300"/>
                <a:chOff x="7781925" y="1685925"/>
                <a:chExt cx="1257300" cy="1257300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596946D9-6074-4373-AD5D-8F02A9AFE151}"/>
                    </a:ext>
                  </a:extLst>
                </p:cNvPr>
                <p:cNvSpPr/>
                <p:nvPr/>
              </p:nvSpPr>
              <p:spPr>
                <a:xfrm>
                  <a:off x="7781925" y="1685925"/>
                  <a:ext cx="1257300" cy="12573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  <a:effectLst>
                  <a:outerShdw blurRad="127000" sx="102000" sy="102000" algn="ctr" rotWithShape="0">
                    <a:prstClr val="black">
                      <a:alpha val="7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9" name="Chord 68">
                  <a:extLst>
                    <a:ext uri="{FF2B5EF4-FFF2-40B4-BE49-F238E27FC236}">
                      <a16:creationId xmlns:a16="http://schemas.microsoft.com/office/drawing/2014/main" id="{89BA34C6-B92F-4764-B95F-2EA53C6F6432}"/>
                    </a:ext>
                  </a:extLst>
                </p:cNvPr>
                <p:cNvSpPr/>
                <p:nvPr/>
              </p:nvSpPr>
              <p:spPr>
                <a:xfrm rot="17507038">
                  <a:off x="7856217" y="1760217"/>
                  <a:ext cx="1108714" cy="1108714"/>
                </a:xfrm>
                <a:prstGeom prst="chord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innerShdw blurRad="101600" dist="25400" dir="19800000">
                    <a:schemeClr val="accent1">
                      <a:lumMod val="50000"/>
                      <a:alpha val="50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77667D1F-D2F6-4EBC-99DF-1F1B95F5B158}"/>
                  </a:ext>
                </a:extLst>
              </p:cNvPr>
              <p:cNvSpPr/>
              <p:nvPr/>
            </p:nvSpPr>
            <p:spPr>
              <a:xfrm>
                <a:off x="8433033" y="2044528"/>
                <a:ext cx="2867022" cy="59967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What problems are you trying to solve?</a:t>
                </a: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CD689B8-B1BC-464D-962C-CD6EAC8FD0D4}"/>
                </a:ext>
              </a:extLst>
            </p:cNvPr>
            <p:cNvSpPr txBox="1"/>
            <p:nvPr/>
          </p:nvSpPr>
          <p:spPr>
            <a:xfrm>
              <a:off x="6506034" y="3794146"/>
              <a:ext cx="2013693" cy="788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Questionnaire</a:t>
              </a:r>
            </a:p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Data verification</a:t>
              </a:r>
            </a:p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Data Modeling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ACF90B-F568-4AA0-B987-BB6B042DA055}"/>
              </a:ext>
            </a:extLst>
          </p:cNvPr>
          <p:cNvGrpSpPr/>
          <p:nvPr/>
        </p:nvGrpSpPr>
        <p:grpSpPr>
          <a:xfrm>
            <a:off x="6989114" y="876300"/>
            <a:ext cx="3518130" cy="2050764"/>
            <a:chOff x="5372100" y="2762251"/>
            <a:chExt cx="3518130" cy="20507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CD7A9A6-E365-496C-92FC-60F0315C5EC6}"/>
                </a:ext>
              </a:extLst>
            </p:cNvPr>
            <p:cNvGrpSpPr/>
            <p:nvPr/>
          </p:nvGrpSpPr>
          <p:grpSpPr>
            <a:xfrm>
              <a:off x="5372100" y="2762251"/>
              <a:ext cx="3518130" cy="1257300"/>
              <a:chOff x="7781925" y="1685925"/>
              <a:chExt cx="3518130" cy="125730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7B0E8E4-7E5E-4C1E-A3B9-1522A2FE582A}"/>
                  </a:ext>
                </a:extLst>
              </p:cNvPr>
              <p:cNvGrpSpPr/>
              <p:nvPr/>
            </p:nvGrpSpPr>
            <p:grpSpPr>
              <a:xfrm>
                <a:off x="7781925" y="1685925"/>
                <a:ext cx="1257300" cy="1257300"/>
                <a:chOff x="7781925" y="1685925"/>
                <a:chExt cx="1257300" cy="1257300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4C086CF3-DC20-4C22-946B-C7D1FD9B3614}"/>
                    </a:ext>
                  </a:extLst>
                </p:cNvPr>
                <p:cNvSpPr/>
                <p:nvPr/>
              </p:nvSpPr>
              <p:spPr>
                <a:xfrm>
                  <a:off x="7781925" y="1685925"/>
                  <a:ext cx="1257300" cy="12573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  <a:effectLst>
                  <a:outerShdw blurRad="127000" sx="102000" sy="102000" algn="ctr" rotWithShape="0">
                    <a:prstClr val="black">
                      <a:alpha val="7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" name="Chord 6">
                  <a:extLst>
                    <a:ext uri="{FF2B5EF4-FFF2-40B4-BE49-F238E27FC236}">
                      <a16:creationId xmlns:a16="http://schemas.microsoft.com/office/drawing/2014/main" id="{8A79436C-531F-4C07-9402-CB4C715A2927}"/>
                    </a:ext>
                  </a:extLst>
                </p:cNvPr>
                <p:cNvSpPr/>
                <p:nvPr/>
              </p:nvSpPr>
              <p:spPr>
                <a:xfrm rot="17507038">
                  <a:off x="7856217" y="1760217"/>
                  <a:ext cx="1108714" cy="1108714"/>
                </a:xfrm>
                <a:prstGeom prst="chord">
                  <a:avLst/>
                </a:prstGeom>
                <a:solidFill>
                  <a:srgbClr val="F2C811"/>
                </a:solidFill>
                <a:ln>
                  <a:noFill/>
                </a:ln>
                <a:effectLst>
                  <a:innerShdw blurRad="101600" dist="25400" dir="19800000">
                    <a:srgbClr val="E57C09">
                      <a:alpha val="49804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B1A1E15-ED25-4A6A-A2F5-0405B9ACFE9D}"/>
                  </a:ext>
                </a:extLst>
              </p:cNvPr>
              <p:cNvSpPr/>
              <p:nvPr/>
            </p:nvSpPr>
            <p:spPr>
              <a:xfrm>
                <a:off x="8433033" y="2247216"/>
                <a:ext cx="2867022" cy="39698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Who is/are your Audience?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CB0003C-DC3F-4105-81B6-FDE6469EAF66}"/>
                </a:ext>
              </a:extLst>
            </p:cNvPr>
            <p:cNvSpPr txBox="1"/>
            <p:nvPr/>
          </p:nvSpPr>
          <p:spPr>
            <a:xfrm>
              <a:off x="6506034" y="3794146"/>
              <a:ext cx="1583639" cy="1018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Executive</a:t>
              </a:r>
            </a:p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Operational</a:t>
              </a:r>
            </a:p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Analytical</a:t>
              </a:r>
            </a:p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Viewer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440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1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DA503BD-1753-4BBE-8355-0A42B6BC4956}"/>
              </a:ext>
            </a:extLst>
          </p:cNvPr>
          <p:cNvGrpSpPr/>
          <p:nvPr/>
        </p:nvGrpSpPr>
        <p:grpSpPr>
          <a:xfrm>
            <a:off x="1" y="430790"/>
            <a:ext cx="12141676" cy="5870350"/>
            <a:chOff x="1" y="659390"/>
            <a:chExt cx="12141676" cy="587035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CFBCB5B-2A54-49F5-BED2-0A0BE4C6462D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 flipH="1">
              <a:off x="1" y="3157829"/>
              <a:ext cx="921688" cy="0"/>
            </a:xfrm>
            <a:prstGeom prst="line">
              <a:avLst/>
            </a:prstGeom>
            <a:ln w="444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4A1D1E-741E-4439-916E-363DE77014DD}"/>
                </a:ext>
              </a:extLst>
            </p:cNvPr>
            <p:cNvGrpSpPr/>
            <p:nvPr/>
          </p:nvGrpSpPr>
          <p:grpSpPr>
            <a:xfrm>
              <a:off x="921689" y="2529179"/>
              <a:ext cx="3518130" cy="3204926"/>
              <a:chOff x="5372100" y="2762251"/>
              <a:chExt cx="3518130" cy="3204926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76E33AFF-D73B-4421-9331-99DC67AC25DB}"/>
                  </a:ext>
                </a:extLst>
              </p:cNvPr>
              <p:cNvGrpSpPr/>
              <p:nvPr/>
            </p:nvGrpSpPr>
            <p:grpSpPr>
              <a:xfrm>
                <a:off x="5372100" y="2762251"/>
                <a:ext cx="3518130" cy="1257300"/>
                <a:chOff x="7781925" y="1685925"/>
                <a:chExt cx="3518130" cy="1257300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CC0E5A45-230B-4615-AD62-417662C2E5EB}"/>
                    </a:ext>
                  </a:extLst>
                </p:cNvPr>
                <p:cNvGrpSpPr/>
                <p:nvPr/>
              </p:nvGrpSpPr>
              <p:grpSpPr>
                <a:xfrm>
                  <a:off x="7781925" y="1685925"/>
                  <a:ext cx="1257300" cy="1257300"/>
                  <a:chOff x="7781925" y="1685925"/>
                  <a:chExt cx="1257300" cy="1257300"/>
                </a:xfrm>
              </p:grpSpPr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D2617DB4-ADE2-4B9F-870C-9B0BBDA6DC92}"/>
                      </a:ext>
                    </a:extLst>
                  </p:cNvPr>
                  <p:cNvSpPr/>
                  <p:nvPr/>
                </p:nvSpPr>
                <p:spPr>
                  <a:xfrm>
                    <a:off x="7781925" y="1685925"/>
                    <a:ext cx="1257300" cy="12573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rgbClr val="FFFFFF"/>
                    </a:solidFill>
                  </a:ln>
                  <a:effectLst>
                    <a:outerShdw blurRad="127000" sx="102000" sy="102000" algn="ctr" rotWithShape="0">
                      <a:prstClr val="black">
                        <a:alpha val="7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51" name="Chord 50">
                    <a:extLst>
                      <a:ext uri="{FF2B5EF4-FFF2-40B4-BE49-F238E27FC236}">
                        <a16:creationId xmlns:a16="http://schemas.microsoft.com/office/drawing/2014/main" id="{FCEC7F55-E578-4CB0-88A6-744563D10886}"/>
                      </a:ext>
                    </a:extLst>
                  </p:cNvPr>
                  <p:cNvSpPr/>
                  <p:nvPr/>
                </p:nvSpPr>
                <p:spPr>
                  <a:xfrm rot="17507038">
                    <a:off x="7856217" y="1760217"/>
                    <a:ext cx="1108714" cy="1108714"/>
                  </a:xfrm>
                  <a:prstGeom prst="chord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>
                    <a:innerShdw blurRad="101600" dist="25400" dir="19800000">
                      <a:srgbClr val="C00000">
                        <a:alpha val="50000"/>
                      </a:srgb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DCEB1053-5F87-48FA-8163-3CC19EB2B792}"/>
                    </a:ext>
                  </a:extLst>
                </p:cNvPr>
                <p:cNvSpPr/>
                <p:nvPr/>
              </p:nvSpPr>
              <p:spPr>
                <a:xfrm>
                  <a:off x="8433033" y="2044528"/>
                  <a:ext cx="2867022" cy="59967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6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What is the Consumption experience?</a:t>
                  </a: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C1AD033-5005-4F51-8A40-F14EB2B65C04}"/>
                  </a:ext>
                </a:extLst>
              </p:cNvPr>
              <p:cNvSpPr txBox="1"/>
              <p:nvPr/>
            </p:nvSpPr>
            <p:spPr>
              <a:xfrm>
                <a:off x="6506034" y="3794146"/>
                <a:ext cx="2126544" cy="2173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r>
                  <a:rPr lang="en-CA" dirty="0">
                    <a:solidFill>
                      <a:schemeClr val="bg1">
                        <a:lumMod val="65000"/>
                      </a:schemeClr>
                    </a:solidFill>
                  </a:rPr>
                  <a:t>Report View</a:t>
                </a: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r>
                  <a:rPr lang="en-CA" dirty="0">
                    <a:solidFill>
                      <a:schemeClr val="bg1">
                        <a:lumMod val="65000"/>
                      </a:schemeClr>
                    </a:solidFill>
                  </a:rPr>
                  <a:t>Dashboard View</a:t>
                </a: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r>
                  <a:rPr lang="en-CA" dirty="0">
                    <a:solidFill>
                      <a:schemeClr val="bg1">
                        <a:lumMod val="65000"/>
                      </a:schemeClr>
                    </a:solidFill>
                  </a:rPr>
                  <a:t>Mobile View</a:t>
                </a: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r>
                  <a:rPr lang="en-CA" dirty="0">
                    <a:solidFill>
                      <a:schemeClr val="bg1">
                        <a:lumMod val="65000"/>
                      </a:schemeClr>
                    </a:solidFill>
                  </a:rPr>
                  <a:t>Tablet View</a:t>
                </a: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r>
                  <a:rPr lang="en-CA" dirty="0">
                    <a:solidFill>
                      <a:schemeClr val="bg1">
                        <a:lumMod val="65000"/>
                      </a:schemeClr>
                    </a:solidFill>
                  </a:rPr>
                  <a:t>Embedded View</a:t>
                </a: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r>
                  <a:rPr lang="en-CA" dirty="0">
                    <a:solidFill>
                      <a:schemeClr val="bg1">
                        <a:lumMod val="65000"/>
                      </a:schemeClr>
                    </a:solidFill>
                  </a:rPr>
                  <a:t>Website View</a:t>
                </a: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r>
                  <a:rPr lang="en-CA" dirty="0">
                    <a:solidFill>
                      <a:schemeClr val="bg1">
                        <a:lumMod val="65000"/>
                      </a:schemeClr>
                    </a:solidFill>
                  </a:rPr>
                  <a:t>Printing</a:t>
                </a: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r>
                  <a:rPr lang="en-CA" dirty="0">
                    <a:solidFill>
                      <a:schemeClr val="bg1">
                        <a:lumMod val="65000"/>
                      </a:schemeClr>
                    </a:solidFill>
                  </a:rPr>
                  <a:t>Electronic Format</a:t>
                </a: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r>
                  <a:rPr lang="en-CA" dirty="0">
                    <a:solidFill>
                      <a:schemeClr val="bg1">
                        <a:lumMod val="65000"/>
                      </a:schemeClr>
                    </a:solidFill>
                  </a:rPr>
                  <a:t>Holographic View</a:t>
                </a:r>
              </a:p>
            </p:txBody>
          </p:sp>
        </p:grpSp>
        <p:cxnSp>
          <p:nvCxnSpPr>
            <p:cNvPr id="71" name="Connector: Elbow 70">
              <a:extLst>
                <a:ext uri="{FF2B5EF4-FFF2-40B4-BE49-F238E27FC236}">
                  <a16:creationId xmlns:a16="http://schemas.microsoft.com/office/drawing/2014/main" id="{B435C117-8282-4888-A449-92CC7EA2106C}"/>
                </a:ext>
              </a:extLst>
            </p:cNvPr>
            <p:cNvCxnSpPr>
              <a:cxnSpLocks/>
              <a:stCxn id="69" idx="2"/>
              <a:endCxn id="49" idx="0"/>
            </p:cNvCxnSpPr>
            <p:nvPr/>
          </p:nvCxnSpPr>
          <p:spPr>
            <a:xfrm rot="10800000" flipV="1">
              <a:off x="1550340" y="1288039"/>
              <a:ext cx="3286125" cy="1241139"/>
            </a:xfrm>
            <a:prstGeom prst="bentConnector2">
              <a:avLst/>
            </a:prstGeom>
            <a:ln w="444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2A1316C-B56B-4701-857B-CD8F385621C9}"/>
                </a:ext>
              </a:extLst>
            </p:cNvPr>
            <p:cNvGrpSpPr/>
            <p:nvPr/>
          </p:nvGrpSpPr>
          <p:grpSpPr>
            <a:xfrm>
              <a:off x="4836464" y="659390"/>
              <a:ext cx="4848224" cy="2974093"/>
              <a:chOff x="5372100" y="2762251"/>
              <a:chExt cx="4848224" cy="2974093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791F425-6CAA-4C08-BBE1-5EFD0B6221F6}"/>
                  </a:ext>
                </a:extLst>
              </p:cNvPr>
              <p:cNvGrpSpPr/>
              <p:nvPr/>
            </p:nvGrpSpPr>
            <p:grpSpPr>
              <a:xfrm>
                <a:off x="5372100" y="2762251"/>
                <a:ext cx="4848224" cy="1257300"/>
                <a:chOff x="7781925" y="1685925"/>
                <a:chExt cx="4848224" cy="1257300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02B1D2F5-B3DA-4E75-A31B-21DF333458E8}"/>
                    </a:ext>
                  </a:extLst>
                </p:cNvPr>
                <p:cNvGrpSpPr/>
                <p:nvPr/>
              </p:nvGrpSpPr>
              <p:grpSpPr>
                <a:xfrm>
                  <a:off x="7781925" y="1685925"/>
                  <a:ext cx="1257300" cy="1257300"/>
                  <a:chOff x="7781925" y="1685925"/>
                  <a:chExt cx="1257300" cy="1257300"/>
                </a:xfrm>
              </p:grpSpPr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01D20D8F-1D47-4213-A05E-7AA31CC20884}"/>
                      </a:ext>
                    </a:extLst>
                  </p:cNvPr>
                  <p:cNvSpPr/>
                  <p:nvPr/>
                </p:nvSpPr>
                <p:spPr>
                  <a:xfrm>
                    <a:off x="7781925" y="1685925"/>
                    <a:ext cx="1257300" cy="12573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rgbClr val="FFFFFF"/>
                    </a:solidFill>
                  </a:ln>
                  <a:effectLst>
                    <a:outerShdw blurRad="127000" sx="102000" sy="102000" algn="ctr" rotWithShape="0">
                      <a:prstClr val="black">
                        <a:alpha val="7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70" name="Chord 69">
                    <a:extLst>
                      <a:ext uri="{FF2B5EF4-FFF2-40B4-BE49-F238E27FC236}">
                        <a16:creationId xmlns:a16="http://schemas.microsoft.com/office/drawing/2014/main" id="{F580474C-234F-4689-957F-18F5B880E623}"/>
                      </a:ext>
                    </a:extLst>
                  </p:cNvPr>
                  <p:cNvSpPr/>
                  <p:nvPr/>
                </p:nvSpPr>
                <p:spPr>
                  <a:xfrm rot="17507038">
                    <a:off x="7856217" y="1760217"/>
                    <a:ext cx="1108714" cy="1108714"/>
                  </a:xfrm>
                  <a:prstGeom prst="chord">
                    <a:avLst/>
                  </a:prstGeom>
                  <a:solidFill>
                    <a:srgbClr val="DC4061"/>
                  </a:solidFill>
                  <a:ln>
                    <a:noFill/>
                  </a:ln>
                  <a:effectLst>
                    <a:innerShdw blurRad="101600" dist="25400" dir="19800000">
                      <a:srgbClr val="C00000">
                        <a:alpha val="50000"/>
                      </a:srgb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A29503FE-48C6-4E37-A096-A512B998BB00}"/>
                    </a:ext>
                  </a:extLst>
                </p:cNvPr>
                <p:cNvSpPr/>
                <p:nvPr/>
              </p:nvSpPr>
              <p:spPr>
                <a:xfrm>
                  <a:off x="8433032" y="2247216"/>
                  <a:ext cx="4197117" cy="39698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6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Are there any additional requirements?</a:t>
                  </a:r>
                  <a:endParaRPr lang="en-CA" dirty="0"/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7DA3064-526E-446B-AE92-AA0E51DDC3F5}"/>
                  </a:ext>
                </a:extLst>
              </p:cNvPr>
              <p:cNvSpPr txBox="1"/>
              <p:nvPr/>
            </p:nvSpPr>
            <p:spPr>
              <a:xfrm>
                <a:off x="6506035" y="3794146"/>
                <a:ext cx="2511970" cy="1942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r>
                  <a:rPr lang="en-CA" dirty="0">
                    <a:solidFill>
                      <a:schemeClr val="bg1">
                        <a:lumMod val="65000"/>
                      </a:schemeClr>
                    </a:solidFill>
                  </a:rPr>
                  <a:t>Accessibility</a:t>
                </a: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r>
                  <a:rPr lang="en-CA" dirty="0">
                    <a:solidFill>
                      <a:schemeClr val="bg1">
                        <a:lumMod val="65000"/>
                      </a:schemeClr>
                    </a:solidFill>
                  </a:rPr>
                  <a:t>Performance</a:t>
                </a: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r>
                  <a:rPr lang="en-CA" dirty="0">
                    <a:solidFill>
                      <a:schemeClr val="bg1">
                        <a:lumMod val="65000"/>
                      </a:schemeClr>
                    </a:solidFill>
                  </a:rPr>
                  <a:t>Real Time</a:t>
                </a: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r>
                  <a:rPr lang="en-CA" dirty="0">
                    <a:solidFill>
                      <a:schemeClr val="bg1">
                        <a:lumMod val="65000"/>
                      </a:schemeClr>
                    </a:solidFill>
                  </a:rPr>
                  <a:t>Multilingual</a:t>
                </a: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r>
                  <a:rPr lang="en-CA" dirty="0">
                    <a:solidFill>
                      <a:schemeClr val="bg1">
                        <a:lumMod val="65000"/>
                      </a:schemeClr>
                    </a:solidFill>
                  </a:rPr>
                  <a:t>Cross-Platform responsiveness</a:t>
                </a: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r>
                  <a:rPr lang="en-CA" dirty="0">
                    <a:solidFill>
                      <a:schemeClr val="bg1">
                        <a:lumMod val="65000"/>
                      </a:schemeClr>
                    </a:solidFill>
                  </a:rPr>
                  <a:t>Export to PowerPoint</a:t>
                </a: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endParaRPr lang="en-CA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A9FAED2-9288-42B0-9AD6-C1AA012611D8}"/>
                </a:ext>
              </a:extLst>
            </p:cNvPr>
            <p:cNvCxnSpPr>
              <a:cxnSpLocks/>
              <a:stCxn id="69" idx="4"/>
              <a:endCxn id="77" idx="0"/>
            </p:cNvCxnSpPr>
            <p:nvPr/>
          </p:nvCxnSpPr>
          <p:spPr>
            <a:xfrm>
              <a:off x="5465114" y="1916690"/>
              <a:ext cx="0" cy="1869789"/>
            </a:xfrm>
            <a:prstGeom prst="line">
              <a:avLst/>
            </a:prstGeom>
            <a:ln w="444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1D870AE-EF7B-4C69-8201-F9087B911071}"/>
                </a:ext>
              </a:extLst>
            </p:cNvPr>
            <p:cNvGrpSpPr/>
            <p:nvPr/>
          </p:nvGrpSpPr>
          <p:grpSpPr>
            <a:xfrm>
              <a:off x="4836464" y="3786479"/>
              <a:ext cx="3645905" cy="2743261"/>
              <a:chOff x="5372100" y="2762251"/>
              <a:chExt cx="3645905" cy="2743261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6FE0CBA-BC28-4B00-8AB1-6CDF62D297E8}"/>
                  </a:ext>
                </a:extLst>
              </p:cNvPr>
              <p:cNvGrpSpPr/>
              <p:nvPr/>
            </p:nvGrpSpPr>
            <p:grpSpPr>
              <a:xfrm>
                <a:off x="5372100" y="2762251"/>
                <a:ext cx="2888312" cy="1257300"/>
                <a:chOff x="7781925" y="1685925"/>
                <a:chExt cx="2888312" cy="1257300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10F29DC8-480F-4000-AEE2-DB15B560E1C1}"/>
                    </a:ext>
                  </a:extLst>
                </p:cNvPr>
                <p:cNvGrpSpPr/>
                <p:nvPr/>
              </p:nvGrpSpPr>
              <p:grpSpPr>
                <a:xfrm>
                  <a:off x="7781925" y="1685925"/>
                  <a:ext cx="1257300" cy="1257300"/>
                  <a:chOff x="7781925" y="1685925"/>
                  <a:chExt cx="1257300" cy="1257300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BB9B41D8-EE64-4F95-B415-141266E74C7A}"/>
                      </a:ext>
                    </a:extLst>
                  </p:cNvPr>
                  <p:cNvSpPr/>
                  <p:nvPr/>
                </p:nvSpPr>
                <p:spPr>
                  <a:xfrm>
                    <a:off x="7781925" y="1685925"/>
                    <a:ext cx="1257300" cy="12573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rgbClr val="FFFFFF"/>
                    </a:solidFill>
                  </a:ln>
                  <a:effectLst>
                    <a:outerShdw blurRad="127000" sx="102000" sy="102000" algn="ctr" rotWithShape="0">
                      <a:prstClr val="black">
                        <a:alpha val="7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78" name="Chord 77">
                    <a:extLst>
                      <a:ext uri="{FF2B5EF4-FFF2-40B4-BE49-F238E27FC236}">
                        <a16:creationId xmlns:a16="http://schemas.microsoft.com/office/drawing/2014/main" id="{9A04292F-AB18-4E12-846A-009FEC340AB1}"/>
                      </a:ext>
                    </a:extLst>
                  </p:cNvPr>
                  <p:cNvSpPr/>
                  <p:nvPr/>
                </p:nvSpPr>
                <p:spPr>
                  <a:xfrm rot="17507038">
                    <a:off x="7856217" y="1760217"/>
                    <a:ext cx="1108714" cy="1108714"/>
                  </a:xfrm>
                  <a:prstGeom prst="chord">
                    <a:avLst/>
                  </a:prstGeom>
                  <a:solidFill>
                    <a:srgbClr val="DC4061"/>
                  </a:solidFill>
                  <a:ln>
                    <a:noFill/>
                  </a:ln>
                  <a:effectLst>
                    <a:innerShdw blurRad="101600" dist="25400" dir="19800000">
                      <a:srgbClr val="C00000">
                        <a:alpha val="50000"/>
                      </a:srgb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sp>
              <p:nvSpPr>
                <p:cNvPr id="76" name="Rectangle: Rounded Corners 75">
                  <a:extLst>
                    <a:ext uri="{FF2B5EF4-FFF2-40B4-BE49-F238E27FC236}">
                      <a16:creationId xmlns:a16="http://schemas.microsoft.com/office/drawing/2014/main" id="{53D4C5E2-E117-46F4-97E6-B01AD53DDD3C}"/>
                    </a:ext>
                  </a:extLst>
                </p:cNvPr>
                <p:cNvSpPr/>
                <p:nvPr/>
              </p:nvSpPr>
              <p:spPr>
                <a:xfrm>
                  <a:off x="8433033" y="2247216"/>
                  <a:ext cx="2237204" cy="39698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6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Sketching</a:t>
                  </a:r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009CB28-9FAF-482E-9C7A-E7B567BCC1DA}"/>
                  </a:ext>
                </a:extLst>
              </p:cNvPr>
              <p:cNvSpPr txBox="1"/>
              <p:nvPr/>
            </p:nvSpPr>
            <p:spPr>
              <a:xfrm>
                <a:off x="6506035" y="3794146"/>
                <a:ext cx="2511970" cy="171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r>
                  <a:rPr lang="en-CA" dirty="0">
                    <a:solidFill>
                      <a:schemeClr val="bg1">
                        <a:lumMod val="65000"/>
                      </a:schemeClr>
                    </a:solidFill>
                  </a:rPr>
                  <a:t>Layout</a:t>
                </a: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r>
                  <a:rPr lang="en-CA" dirty="0">
                    <a:solidFill>
                      <a:schemeClr val="bg1">
                        <a:lumMod val="65000"/>
                      </a:schemeClr>
                    </a:solidFill>
                  </a:rPr>
                  <a:t>Storytelling</a:t>
                </a: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r>
                  <a:rPr lang="en-CA" dirty="0">
                    <a:solidFill>
                      <a:schemeClr val="bg1">
                        <a:lumMod val="65000"/>
                      </a:schemeClr>
                    </a:solidFill>
                  </a:rPr>
                  <a:t>Elemental Hierarchy</a:t>
                </a: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r>
                  <a:rPr lang="en-CA" dirty="0">
                    <a:solidFill>
                      <a:schemeClr val="bg1">
                        <a:lumMod val="65000"/>
                      </a:schemeClr>
                    </a:solidFill>
                  </a:rPr>
                  <a:t>Interface</a:t>
                </a: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r>
                  <a:rPr lang="en-CA" dirty="0">
                    <a:solidFill>
                      <a:schemeClr val="bg1">
                        <a:lumMod val="65000"/>
                      </a:schemeClr>
                    </a:solidFill>
                  </a:rPr>
                  <a:t>Experience</a:t>
                </a: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endParaRPr lang="en-CA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endParaRPr lang="en-CA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DD7402E-601F-459E-9486-83D1A00C5837}"/>
                </a:ext>
              </a:extLst>
            </p:cNvPr>
            <p:cNvGrpSpPr/>
            <p:nvPr/>
          </p:nvGrpSpPr>
          <p:grpSpPr>
            <a:xfrm>
              <a:off x="8427389" y="1995779"/>
              <a:ext cx="3202636" cy="2743261"/>
              <a:chOff x="5372100" y="2762251"/>
              <a:chExt cx="3202636" cy="2743261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F1EF6892-5DE0-43F5-93AC-9F6EF3CE450E}"/>
                  </a:ext>
                </a:extLst>
              </p:cNvPr>
              <p:cNvGrpSpPr/>
              <p:nvPr/>
            </p:nvGrpSpPr>
            <p:grpSpPr>
              <a:xfrm>
                <a:off x="5372100" y="2762251"/>
                <a:ext cx="2888312" cy="1257300"/>
                <a:chOff x="7781925" y="1685925"/>
                <a:chExt cx="2888312" cy="1257300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EC0647CE-4F3C-46EA-B4E1-6D2ED220DD65}"/>
                    </a:ext>
                  </a:extLst>
                </p:cNvPr>
                <p:cNvGrpSpPr/>
                <p:nvPr/>
              </p:nvGrpSpPr>
              <p:grpSpPr>
                <a:xfrm>
                  <a:off x="7781925" y="1685925"/>
                  <a:ext cx="1257300" cy="1257300"/>
                  <a:chOff x="7781925" y="1685925"/>
                  <a:chExt cx="1257300" cy="1257300"/>
                </a:xfrm>
              </p:grpSpPr>
              <p:sp>
                <p:nvSpPr>
                  <p:cNvPr id="85" name="Oval 84">
                    <a:extLst>
                      <a:ext uri="{FF2B5EF4-FFF2-40B4-BE49-F238E27FC236}">
                        <a16:creationId xmlns:a16="http://schemas.microsoft.com/office/drawing/2014/main" id="{AF8AA39B-D4A8-43E2-8D67-C7F95A4C450A}"/>
                      </a:ext>
                    </a:extLst>
                  </p:cNvPr>
                  <p:cNvSpPr/>
                  <p:nvPr/>
                </p:nvSpPr>
                <p:spPr>
                  <a:xfrm>
                    <a:off x="7781925" y="1685925"/>
                    <a:ext cx="1257300" cy="12573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rgbClr val="FFFFFF"/>
                    </a:solidFill>
                  </a:ln>
                  <a:effectLst>
                    <a:outerShdw blurRad="127000" sx="102000" sy="102000" algn="ctr" rotWithShape="0">
                      <a:prstClr val="black">
                        <a:alpha val="7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86" name="Chord 85">
                    <a:extLst>
                      <a:ext uri="{FF2B5EF4-FFF2-40B4-BE49-F238E27FC236}">
                        <a16:creationId xmlns:a16="http://schemas.microsoft.com/office/drawing/2014/main" id="{F5C495D5-088B-4E10-96C5-1E9673E06C71}"/>
                      </a:ext>
                    </a:extLst>
                  </p:cNvPr>
                  <p:cNvSpPr/>
                  <p:nvPr/>
                </p:nvSpPr>
                <p:spPr>
                  <a:xfrm rot="17507038">
                    <a:off x="7856217" y="1760217"/>
                    <a:ext cx="1108714" cy="1108714"/>
                  </a:xfrm>
                  <a:prstGeom prst="chord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>
                    <a:innerShdw blurRad="101600" dist="25400" dir="19800000">
                      <a:schemeClr val="accent1">
                        <a:lumMod val="50000"/>
                        <a:alpha val="50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F544538A-1D25-4124-9F2A-897CBC3C863C}"/>
                    </a:ext>
                  </a:extLst>
                </p:cNvPr>
                <p:cNvSpPr/>
                <p:nvPr/>
              </p:nvSpPr>
              <p:spPr>
                <a:xfrm>
                  <a:off x="8433033" y="2247216"/>
                  <a:ext cx="2237204" cy="39698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6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Data Visualization</a:t>
                  </a: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E33BD90-C3BD-4BC3-99B6-AD6CB9BF90E1}"/>
                  </a:ext>
                </a:extLst>
              </p:cNvPr>
              <p:cNvSpPr txBox="1"/>
              <p:nvPr/>
            </p:nvSpPr>
            <p:spPr>
              <a:xfrm>
                <a:off x="6506035" y="3794146"/>
                <a:ext cx="2068701" cy="171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r>
                  <a:rPr lang="en-CA" dirty="0">
                    <a:solidFill>
                      <a:schemeClr val="bg1">
                        <a:lumMod val="65000"/>
                      </a:schemeClr>
                    </a:solidFill>
                  </a:rPr>
                  <a:t>Visuals</a:t>
                </a: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r>
                  <a:rPr lang="en-CA" dirty="0">
                    <a:solidFill>
                      <a:schemeClr val="bg1">
                        <a:lumMod val="65000"/>
                      </a:schemeClr>
                    </a:solidFill>
                  </a:rPr>
                  <a:t>Custom Visuals</a:t>
                </a: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r>
                  <a:rPr lang="en-CA" dirty="0">
                    <a:solidFill>
                      <a:schemeClr val="bg1">
                        <a:lumMod val="65000"/>
                      </a:schemeClr>
                    </a:solidFill>
                  </a:rPr>
                  <a:t>“Out of the Box” Visuals</a:t>
                </a: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r>
                  <a:rPr lang="en-CA" dirty="0">
                    <a:solidFill>
                      <a:schemeClr val="bg1">
                        <a:lumMod val="65000"/>
                      </a:schemeClr>
                    </a:solidFill>
                  </a:rPr>
                  <a:t>Best Practices</a:t>
                </a: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endParaRPr lang="en-CA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endParaRPr lang="en-CA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399D4482-1955-4546-86CD-845B103A972A}"/>
                </a:ext>
              </a:extLst>
            </p:cNvPr>
            <p:cNvCxnSpPr>
              <a:cxnSpLocks/>
              <a:stCxn id="76" idx="3"/>
              <a:endCxn id="85" idx="4"/>
            </p:cNvCxnSpPr>
            <p:nvPr/>
          </p:nvCxnSpPr>
          <p:spPr>
            <a:xfrm flipV="1">
              <a:off x="7724776" y="3253079"/>
              <a:ext cx="1331263" cy="1293186"/>
            </a:xfrm>
            <a:prstGeom prst="bentConnector2">
              <a:avLst/>
            </a:prstGeom>
            <a:ln w="444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CE96712-352F-4C0D-A7CD-B2BAF47E6856}"/>
                </a:ext>
              </a:extLst>
            </p:cNvPr>
            <p:cNvGrpSpPr/>
            <p:nvPr/>
          </p:nvGrpSpPr>
          <p:grpSpPr>
            <a:xfrm>
              <a:off x="8427389" y="4906719"/>
              <a:ext cx="2888312" cy="1257300"/>
              <a:chOff x="7781925" y="1685925"/>
              <a:chExt cx="2888312" cy="1257300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32B0821-CC0C-45CB-B4B5-34240B99A1DB}"/>
                  </a:ext>
                </a:extLst>
              </p:cNvPr>
              <p:cNvGrpSpPr/>
              <p:nvPr/>
            </p:nvGrpSpPr>
            <p:grpSpPr>
              <a:xfrm>
                <a:off x="7781925" y="1685925"/>
                <a:ext cx="1257300" cy="1257300"/>
                <a:chOff x="7781925" y="1685925"/>
                <a:chExt cx="1257300" cy="1257300"/>
              </a:xfrm>
            </p:grpSpPr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655A6807-6D1E-44BE-BE72-239C36694A60}"/>
                    </a:ext>
                  </a:extLst>
                </p:cNvPr>
                <p:cNvSpPr/>
                <p:nvPr/>
              </p:nvSpPr>
              <p:spPr>
                <a:xfrm>
                  <a:off x="7781925" y="1685925"/>
                  <a:ext cx="1257300" cy="12573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  <a:effectLst>
                  <a:outerShdw blurRad="127000" sx="102000" sy="102000" algn="ctr" rotWithShape="0">
                    <a:prstClr val="black">
                      <a:alpha val="7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01" name="Chord 100">
                  <a:extLst>
                    <a:ext uri="{FF2B5EF4-FFF2-40B4-BE49-F238E27FC236}">
                      <a16:creationId xmlns:a16="http://schemas.microsoft.com/office/drawing/2014/main" id="{CBE8BB64-7533-4007-9173-DFBECA9B11B1}"/>
                    </a:ext>
                  </a:extLst>
                </p:cNvPr>
                <p:cNvSpPr/>
                <p:nvPr/>
              </p:nvSpPr>
              <p:spPr>
                <a:xfrm rot="17507038">
                  <a:off x="7856217" y="1760217"/>
                  <a:ext cx="1108714" cy="1108714"/>
                </a:xfrm>
                <a:prstGeom prst="chord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innerShdw blurRad="101600" dist="25400" dir="19800000">
                    <a:schemeClr val="accent1">
                      <a:lumMod val="50000"/>
                      <a:alpha val="50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75C7A814-0545-4441-A159-96600E7E8F76}"/>
                  </a:ext>
                </a:extLst>
              </p:cNvPr>
              <p:cNvSpPr/>
              <p:nvPr/>
            </p:nvSpPr>
            <p:spPr>
              <a:xfrm>
                <a:off x="8433033" y="2247216"/>
                <a:ext cx="2237204" cy="39698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DAX</a:t>
                </a:r>
              </a:p>
            </p:txBody>
          </p:sp>
        </p:grp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8005B5D-8805-4333-B5DA-1330B46DFB11}"/>
                </a:ext>
              </a:extLst>
            </p:cNvPr>
            <p:cNvCxnSpPr>
              <a:cxnSpLocks/>
              <a:endCxn id="100" idx="0"/>
            </p:cNvCxnSpPr>
            <p:nvPr/>
          </p:nvCxnSpPr>
          <p:spPr>
            <a:xfrm>
              <a:off x="9056038" y="4546264"/>
              <a:ext cx="1" cy="360455"/>
            </a:xfrm>
            <a:prstGeom prst="line">
              <a:avLst/>
            </a:prstGeom>
            <a:ln w="444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4441563-8C0B-46C5-ADC9-B0577746BCFA}"/>
                </a:ext>
              </a:extLst>
            </p:cNvPr>
            <p:cNvCxnSpPr>
              <a:cxnSpLocks/>
              <a:endCxn id="84" idx="3"/>
            </p:cNvCxnSpPr>
            <p:nvPr/>
          </p:nvCxnSpPr>
          <p:spPr>
            <a:xfrm flipH="1">
              <a:off x="11315701" y="2755565"/>
              <a:ext cx="825976" cy="0"/>
            </a:xfrm>
            <a:prstGeom prst="line">
              <a:avLst/>
            </a:prstGeom>
            <a:ln w="444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6620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1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CFBCB5B-2A54-49F5-BED2-0A0BE4C6462D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1" y="2929229"/>
            <a:ext cx="921688" cy="0"/>
          </a:xfrm>
          <a:prstGeom prst="line">
            <a:avLst/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4A1D1E-741E-4439-916E-363DE77014DD}"/>
              </a:ext>
            </a:extLst>
          </p:cNvPr>
          <p:cNvGrpSpPr/>
          <p:nvPr/>
        </p:nvGrpSpPr>
        <p:grpSpPr>
          <a:xfrm>
            <a:off x="921689" y="2300579"/>
            <a:ext cx="3518130" cy="3435758"/>
            <a:chOff x="5372100" y="2762251"/>
            <a:chExt cx="3518130" cy="343575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6E33AFF-D73B-4421-9331-99DC67AC25DB}"/>
                </a:ext>
              </a:extLst>
            </p:cNvPr>
            <p:cNvGrpSpPr/>
            <p:nvPr/>
          </p:nvGrpSpPr>
          <p:grpSpPr>
            <a:xfrm>
              <a:off x="5372100" y="2762251"/>
              <a:ext cx="3518130" cy="1257300"/>
              <a:chOff x="7781925" y="1685925"/>
              <a:chExt cx="3518130" cy="1257300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C0E5A45-230B-4615-AD62-417662C2E5EB}"/>
                  </a:ext>
                </a:extLst>
              </p:cNvPr>
              <p:cNvGrpSpPr/>
              <p:nvPr/>
            </p:nvGrpSpPr>
            <p:grpSpPr>
              <a:xfrm>
                <a:off x="7781925" y="1685925"/>
                <a:ext cx="1257300" cy="1257300"/>
                <a:chOff x="7781925" y="1685925"/>
                <a:chExt cx="1257300" cy="1257300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D2617DB4-ADE2-4B9F-870C-9B0BBDA6DC92}"/>
                    </a:ext>
                  </a:extLst>
                </p:cNvPr>
                <p:cNvSpPr/>
                <p:nvPr/>
              </p:nvSpPr>
              <p:spPr>
                <a:xfrm>
                  <a:off x="7781925" y="1685925"/>
                  <a:ext cx="1257300" cy="12573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  <a:effectLst>
                  <a:outerShdw blurRad="127000" sx="102000" sy="102000" algn="ctr" rotWithShape="0">
                    <a:prstClr val="black">
                      <a:alpha val="7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1" name="Chord 50">
                  <a:extLst>
                    <a:ext uri="{FF2B5EF4-FFF2-40B4-BE49-F238E27FC236}">
                      <a16:creationId xmlns:a16="http://schemas.microsoft.com/office/drawing/2014/main" id="{FCEC7F55-E578-4CB0-88A6-744563D10886}"/>
                    </a:ext>
                  </a:extLst>
                </p:cNvPr>
                <p:cNvSpPr/>
                <p:nvPr/>
              </p:nvSpPr>
              <p:spPr>
                <a:xfrm rot="17507038">
                  <a:off x="7856217" y="1760217"/>
                  <a:ext cx="1108714" cy="1108714"/>
                </a:xfrm>
                <a:prstGeom prst="chord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innerShdw blurRad="101600" dist="25400" dir="19800000">
                    <a:schemeClr val="accent1">
                      <a:lumMod val="50000"/>
                      <a:alpha val="50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DCEB1053-5F87-48FA-8163-3CC19EB2B792}"/>
                  </a:ext>
                </a:extLst>
              </p:cNvPr>
              <p:cNvSpPr/>
              <p:nvPr/>
            </p:nvSpPr>
            <p:spPr>
              <a:xfrm>
                <a:off x="8433033" y="2044528"/>
                <a:ext cx="2867022" cy="59967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Power BI Features &amp; Capabilities Setup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C1AD033-5005-4F51-8A40-F14EB2B65C04}"/>
                </a:ext>
              </a:extLst>
            </p:cNvPr>
            <p:cNvSpPr txBox="1"/>
            <p:nvPr/>
          </p:nvSpPr>
          <p:spPr>
            <a:xfrm>
              <a:off x="6506035" y="3794146"/>
              <a:ext cx="2275556" cy="2403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Drilldown</a:t>
              </a:r>
            </a:p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Drillthrough </a:t>
              </a:r>
            </a:p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Tooltip</a:t>
              </a:r>
            </a:p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Bookmarking</a:t>
              </a:r>
            </a:p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Conditional Formatting</a:t>
              </a:r>
            </a:p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What If</a:t>
              </a:r>
            </a:p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Forecast</a:t>
              </a:r>
            </a:p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Alerts</a:t>
              </a:r>
            </a:p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Cross-Filtering</a:t>
              </a:r>
            </a:p>
          </p:txBody>
        </p:sp>
      </p:grp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435C117-8282-4888-A449-92CC7EA2106C}"/>
              </a:ext>
            </a:extLst>
          </p:cNvPr>
          <p:cNvCxnSpPr>
            <a:cxnSpLocks/>
            <a:stCxn id="69" idx="2"/>
            <a:endCxn id="49" idx="0"/>
          </p:cNvCxnSpPr>
          <p:nvPr/>
        </p:nvCxnSpPr>
        <p:spPr>
          <a:xfrm rot="10800000" flipV="1">
            <a:off x="1550340" y="1059439"/>
            <a:ext cx="3076575" cy="1241139"/>
          </a:xfrm>
          <a:prstGeom prst="bentConnector2">
            <a:avLst/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A9FAED2-9288-42B0-9AD6-C1AA012611D8}"/>
              </a:ext>
            </a:extLst>
          </p:cNvPr>
          <p:cNvCxnSpPr>
            <a:cxnSpLocks/>
            <a:stCxn id="69" idx="4"/>
            <a:endCxn id="77" idx="0"/>
          </p:cNvCxnSpPr>
          <p:nvPr/>
        </p:nvCxnSpPr>
        <p:spPr>
          <a:xfrm>
            <a:off x="5255564" y="1688090"/>
            <a:ext cx="0" cy="1317339"/>
          </a:xfrm>
          <a:prstGeom prst="line">
            <a:avLst/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1D870AE-EF7B-4C69-8201-F9087B911071}"/>
              </a:ext>
            </a:extLst>
          </p:cNvPr>
          <p:cNvGrpSpPr/>
          <p:nvPr/>
        </p:nvGrpSpPr>
        <p:grpSpPr>
          <a:xfrm>
            <a:off x="4626914" y="3005429"/>
            <a:ext cx="3233908" cy="2743261"/>
            <a:chOff x="5372100" y="2762251"/>
            <a:chExt cx="3233908" cy="2743261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6FE0CBA-BC28-4B00-8AB1-6CDF62D297E8}"/>
                </a:ext>
              </a:extLst>
            </p:cNvPr>
            <p:cNvGrpSpPr/>
            <p:nvPr/>
          </p:nvGrpSpPr>
          <p:grpSpPr>
            <a:xfrm>
              <a:off x="5372100" y="2762251"/>
              <a:ext cx="2888312" cy="1257300"/>
              <a:chOff x="7781925" y="1685925"/>
              <a:chExt cx="2888312" cy="1257300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10F29DC8-480F-4000-AEE2-DB15B560E1C1}"/>
                  </a:ext>
                </a:extLst>
              </p:cNvPr>
              <p:cNvGrpSpPr/>
              <p:nvPr/>
            </p:nvGrpSpPr>
            <p:grpSpPr>
              <a:xfrm>
                <a:off x="7781925" y="1685925"/>
                <a:ext cx="1257300" cy="1257300"/>
                <a:chOff x="7781925" y="1685925"/>
                <a:chExt cx="1257300" cy="1257300"/>
              </a:xfrm>
            </p:grpSpPr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BB9B41D8-EE64-4F95-B415-141266E74C7A}"/>
                    </a:ext>
                  </a:extLst>
                </p:cNvPr>
                <p:cNvSpPr/>
                <p:nvPr/>
              </p:nvSpPr>
              <p:spPr>
                <a:xfrm>
                  <a:off x="7781925" y="1685925"/>
                  <a:ext cx="1257300" cy="12573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  <a:effectLst>
                  <a:outerShdw blurRad="127000" sx="102000" sy="102000" algn="ctr" rotWithShape="0">
                    <a:prstClr val="black">
                      <a:alpha val="7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8" name="Chord 77">
                  <a:extLst>
                    <a:ext uri="{FF2B5EF4-FFF2-40B4-BE49-F238E27FC236}">
                      <a16:creationId xmlns:a16="http://schemas.microsoft.com/office/drawing/2014/main" id="{9A04292F-AB18-4E12-846A-009FEC340AB1}"/>
                    </a:ext>
                  </a:extLst>
                </p:cNvPr>
                <p:cNvSpPr/>
                <p:nvPr/>
              </p:nvSpPr>
              <p:spPr>
                <a:xfrm rot="17507038">
                  <a:off x="7856217" y="1760217"/>
                  <a:ext cx="1108714" cy="1108714"/>
                </a:xfrm>
                <a:prstGeom prst="chord">
                  <a:avLst/>
                </a:prstGeom>
                <a:solidFill>
                  <a:srgbClr val="DC4061"/>
                </a:solidFill>
                <a:ln>
                  <a:noFill/>
                </a:ln>
                <a:effectLst>
                  <a:innerShdw blurRad="101600" dist="25400" dir="19800000">
                    <a:srgbClr val="C00000">
                      <a:alpha val="50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53D4C5E2-E117-46F4-97E6-B01AD53DDD3C}"/>
                  </a:ext>
                </a:extLst>
              </p:cNvPr>
              <p:cNvSpPr/>
              <p:nvPr/>
            </p:nvSpPr>
            <p:spPr>
              <a:xfrm>
                <a:off x="8433033" y="2247216"/>
                <a:ext cx="2237204" cy="39698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Color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009CB28-9FAF-482E-9C7A-E7B567BCC1DA}"/>
                </a:ext>
              </a:extLst>
            </p:cNvPr>
            <p:cNvSpPr txBox="1"/>
            <p:nvPr/>
          </p:nvSpPr>
          <p:spPr>
            <a:xfrm>
              <a:off x="6506035" y="3794146"/>
              <a:ext cx="2099973" cy="171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Main Colors</a:t>
              </a:r>
            </a:p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Indicator Colors</a:t>
              </a:r>
            </a:p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Hue &amp; Saturation</a:t>
              </a:r>
            </a:p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Complementary Colors</a:t>
              </a:r>
            </a:p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endParaRPr lang="en-CA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endParaRPr lang="en-CA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BAA8D04-397D-487A-A807-22D1882F9D91}"/>
              </a:ext>
            </a:extLst>
          </p:cNvPr>
          <p:cNvCxnSpPr>
            <a:cxnSpLocks/>
            <a:stCxn id="53" idx="2"/>
            <a:endCxn id="77" idx="4"/>
          </p:cNvCxnSpPr>
          <p:nvPr/>
        </p:nvCxnSpPr>
        <p:spPr>
          <a:xfrm rot="10800000">
            <a:off x="5255564" y="4262729"/>
            <a:ext cx="3162300" cy="1272946"/>
          </a:xfrm>
          <a:prstGeom prst="bentConnector2">
            <a:avLst/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2A1316C-B56B-4701-857B-CD8F385621C9}"/>
              </a:ext>
            </a:extLst>
          </p:cNvPr>
          <p:cNvGrpSpPr/>
          <p:nvPr/>
        </p:nvGrpSpPr>
        <p:grpSpPr>
          <a:xfrm>
            <a:off x="4626914" y="430790"/>
            <a:ext cx="3059756" cy="2743261"/>
            <a:chOff x="5372100" y="2762251"/>
            <a:chExt cx="3059756" cy="2743261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791F425-6CAA-4C08-BBE1-5EFD0B6221F6}"/>
                </a:ext>
              </a:extLst>
            </p:cNvPr>
            <p:cNvGrpSpPr/>
            <p:nvPr/>
          </p:nvGrpSpPr>
          <p:grpSpPr>
            <a:xfrm>
              <a:off x="5372100" y="2762251"/>
              <a:ext cx="2888312" cy="1257300"/>
              <a:chOff x="7781925" y="1685925"/>
              <a:chExt cx="2888312" cy="1257300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02B1D2F5-B3DA-4E75-A31B-21DF333458E8}"/>
                  </a:ext>
                </a:extLst>
              </p:cNvPr>
              <p:cNvGrpSpPr/>
              <p:nvPr/>
            </p:nvGrpSpPr>
            <p:grpSpPr>
              <a:xfrm>
                <a:off x="7781925" y="1685925"/>
                <a:ext cx="1257300" cy="1257300"/>
                <a:chOff x="7781925" y="1685925"/>
                <a:chExt cx="1257300" cy="1257300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01D20D8F-1D47-4213-A05E-7AA31CC20884}"/>
                    </a:ext>
                  </a:extLst>
                </p:cNvPr>
                <p:cNvSpPr/>
                <p:nvPr/>
              </p:nvSpPr>
              <p:spPr>
                <a:xfrm>
                  <a:off x="7781925" y="1685925"/>
                  <a:ext cx="1257300" cy="12573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  <a:effectLst>
                  <a:outerShdw blurRad="127000" sx="102000" sy="102000" algn="ctr" rotWithShape="0">
                    <a:prstClr val="black">
                      <a:alpha val="7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0" name="Chord 69">
                  <a:extLst>
                    <a:ext uri="{FF2B5EF4-FFF2-40B4-BE49-F238E27FC236}">
                      <a16:creationId xmlns:a16="http://schemas.microsoft.com/office/drawing/2014/main" id="{F580474C-234F-4689-957F-18F5B880E623}"/>
                    </a:ext>
                  </a:extLst>
                </p:cNvPr>
                <p:cNvSpPr/>
                <p:nvPr/>
              </p:nvSpPr>
              <p:spPr>
                <a:xfrm rot="17507038">
                  <a:off x="7856217" y="1760217"/>
                  <a:ext cx="1108714" cy="1108714"/>
                </a:xfrm>
                <a:prstGeom prst="chord">
                  <a:avLst/>
                </a:prstGeom>
                <a:solidFill>
                  <a:srgbClr val="DC4061"/>
                </a:solidFill>
                <a:ln>
                  <a:noFill/>
                </a:ln>
                <a:effectLst>
                  <a:innerShdw blurRad="101600" dist="25400" dir="19800000">
                    <a:srgbClr val="C00000">
                      <a:alpha val="50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A29503FE-48C6-4E37-A096-A512B998BB00}"/>
                  </a:ext>
                </a:extLst>
              </p:cNvPr>
              <p:cNvSpPr/>
              <p:nvPr/>
            </p:nvSpPr>
            <p:spPr>
              <a:xfrm>
                <a:off x="8433033" y="2247216"/>
                <a:ext cx="2237204" cy="39698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Branding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7DA3064-526E-446B-AE92-AA0E51DDC3F5}"/>
                </a:ext>
              </a:extLst>
            </p:cNvPr>
            <p:cNvSpPr txBox="1"/>
            <p:nvPr/>
          </p:nvSpPr>
          <p:spPr>
            <a:xfrm>
              <a:off x="6506035" y="3794146"/>
              <a:ext cx="1925821" cy="171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Logos</a:t>
              </a:r>
            </a:p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Images</a:t>
              </a:r>
            </a:p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Iconography</a:t>
              </a:r>
            </a:p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Font</a:t>
              </a:r>
            </a:p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Brand Guidelines</a:t>
              </a:r>
            </a:p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endParaRPr lang="en-CA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5738CA8-9EA7-4357-9237-145C62FADA69}"/>
              </a:ext>
            </a:extLst>
          </p:cNvPr>
          <p:cNvGrpSpPr/>
          <p:nvPr/>
        </p:nvGrpSpPr>
        <p:grpSpPr>
          <a:xfrm>
            <a:off x="8417864" y="4907025"/>
            <a:ext cx="2850211" cy="1257300"/>
            <a:chOff x="7781925" y="1685925"/>
            <a:chExt cx="2850211" cy="125730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41C73DE-1099-4AE9-8ADA-F34322256F6C}"/>
                </a:ext>
              </a:extLst>
            </p:cNvPr>
            <p:cNvGrpSpPr/>
            <p:nvPr/>
          </p:nvGrpSpPr>
          <p:grpSpPr>
            <a:xfrm>
              <a:off x="7781925" y="1685925"/>
              <a:ext cx="1257300" cy="1257300"/>
              <a:chOff x="7781925" y="1685925"/>
              <a:chExt cx="1257300" cy="125730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F321BF2-E5B0-457F-A845-0842C87CAE6D}"/>
                  </a:ext>
                </a:extLst>
              </p:cNvPr>
              <p:cNvSpPr/>
              <p:nvPr/>
            </p:nvSpPr>
            <p:spPr>
              <a:xfrm>
                <a:off x="7781925" y="1685925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54" name="Chord 53">
                <a:extLst>
                  <a:ext uri="{FF2B5EF4-FFF2-40B4-BE49-F238E27FC236}">
                    <a16:creationId xmlns:a16="http://schemas.microsoft.com/office/drawing/2014/main" id="{13A9C597-F760-4CF9-8A0A-E3ED723BF3B2}"/>
                  </a:ext>
                </a:extLst>
              </p:cNvPr>
              <p:cNvSpPr/>
              <p:nvPr/>
            </p:nvSpPr>
            <p:spPr>
              <a:xfrm rot="17507038">
                <a:off x="7856217" y="1760217"/>
                <a:ext cx="1108714" cy="1108714"/>
              </a:xfrm>
              <a:prstGeom prst="chord">
                <a:avLst/>
              </a:prstGeom>
              <a:solidFill>
                <a:srgbClr val="B64DD3"/>
              </a:solidFill>
              <a:ln>
                <a:noFill/>
              </a:ln>
              <a:effectLst>
                <a:innerShdw blurRad="101600" dist="25400" dir="19800000">
                  <a:srgbClr val="7030A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2F4C4D69-D689-4B04-B50A-D1AE9E747DD5}"/>
                </a:ext>
              </a:extLst>
            </p:cNvPr>
            <p:cNvSpPr/>
            <p:nvPr/>
          </p:nvSpPr>
          <p:spPr>
            <a:xfrm>
              <a:off x="8433033" y="2247216"/>
              <a:ext cx="2199103" cy="3969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Test</a:t>
              </a:r>
            </a:p>
          </p:txBody>
        </p: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67BD23F-AD78-4D16-BB15-8382ED264E55}"/>
              </a:ext>
            </a:extLst>
          </p:cNvPr>
          <p:cNvCxnSpPr>
            <a:cxnSpLocks/>
            <a:stCxn id="61" idx="4"/>
            <a:endCxn id="53" idx="0"/>
          </p:cNvCxnSpPr>
          <p:nvPr/>
        </p:nvCxnSpPr>
        <p:spPr>
          <a:xfrm>
            <a:off x="9046514" y="3601141"/>
            <a:ext cx="0" cy="1305884"/>
          </a:xfrm>
          <a:prstGeom prst="line">
            <a:avLst/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2A7232D-1F15-4B34-8DBD-9BDE173B04E3}"/>
              </a:ext>
            </a:extLst>
          </p:cNvPr>
          <p:cNvGrpSpPr/>
          <p:nvPr/>
        </p:nvGrpSpPr>
        <p:grpSpPr>
          <a:xfrm>
            <a:off x="8417864" y="2343841"/>
            <a:ext cx="3110116" cy="1589099"/>
            <a:chOff x="5372100" y="2762251"/>
            <a:chExt cx="3110116" cy="158909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85D0E06-D39C-48C9-816D-1FA01342EC0A}"/>
                </a:ext>
              </a:extLst>
            </p:cNvPr>
            <p:cNvGrpSpPr/>
            <p:nvPr/>
          </p:nvGrpSpPr>
          <p:grpSpPr>
            <a:xfrm>
              <a:off x="5372100" y="2762251"/>
              <a:ext cx="2850211" cy="1257300"/>
              <a:chOff x="7781925" y="1685925"/>
              <a:chExt cx="2850211" cy="1257300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3E7647E-1E81-4625-9357-38741C298C62}"/>
                  </a:ext>
                </a:extLst>
              </p:cNvPr>
              <p:cNvGrpSpPr/>
              <p:nvPr/>
            </p:nvGrpSpPr>
            <p:grpSpPr>
              <a:xfrm>
                <a:off x="7781925" y="1685925"/>
                <a:ext cx="1257300" cy="1257300"/>
                <a:chOff x="7781925" y="1685925"/>
                <a:chExt cx="1257300" cy="1257300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3337D86A-2A6A-40DD-B6A2-5399ABFD1263}"/>
                    </a:ext>
                  </a:extLst>
                </p:cNvPr>
                <p:cNvSpPr/>
                <p:nvPr/>
              </p:nvSpPr>
              <p:spPr>
                <a:xfrm>
                  <a:off x="7781925" y="1685925"/>
                  <a:ext cx="1257300" cy="12573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  <a:effectLst>
                  <a:outerShdw blurRad="127000" sx="102000" sy="102000" algn="ctr" rotWithShape="0">
                    <a:prstClr val="black">
                      <a:alpha val="7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2" name="Chord 61">
                  <a:extLst>
                    <a:ext uri="{FF2B5EF4-FFF2-40B4-BE49-F238E27FC236}">
                      <a16:creationId xmlns:a16="http://schemas.microsoft.com/office/drawing/2014/main" id="{06C2264A-9835-40CC-A662-A5D61C6D8719}"/>
                    </a:ext>
                  </a:extLst>
                </p:cNvPr>
                <p:cNvSpPr/>
                <p:nvPr/>
              </p:nvSpPr>
              <p:spPr>
                <a:xfrm rot="17507038">
                  <a:off x="7856217" y="1760217"/>
                  <a:ext cx="1108714" cy="1108714"/>
                </a:xfrm>
                <a:prstGeom prst="chord">
                  <a:avLst/>
                </a:prstGeom>
                <a:solidFill>
                  <a:srgbClr val="B64DD3"/>
                </a:solidFill>
                <a:ln>
                  <a:noFill/>
                </a:ln>
                <a:effectLst>
                  <a:innerShdw blurRad="101600" dist="25400" dir="19800000">
                    <a:srgbClr val="7030A0">
                      <a:alpha val="50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CE91D744-55A6-43D7-8AEE-F2707B97D066}"/>
                  </a:ext>
                </a:extLst>
              </p:cNvPr>
              <p:cNvSpPr/>
              <p:nvPr/>
            </p:nvSpPr>
            <p:spPr>
              <a:xfrm>
                <a:off x="8433033" y="2247216"/>
                <a:ext cx="2199103" cy="39698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Deployment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6D9CFEF-1251-47AC-B47B-C28B8164626A}"/>
                </a:ext>
              </a:extLst>
            </p:cNvPr>
            <p:cNvSpPr txBox="1"/>
            <p:nvPr/>
          </p:nvSpPr>
          <p:spPr>
            <a:xfrm>
              <a:off x="6506034" y="3794146"/>
              <a:ext cx="1976182" cy="557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Implementation</a:t>
              </a:r>
            </a:p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Maintenance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7528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5272</TotalTime>
  <Words>609</Words>
  <Application>Microsoft Macintosh PowerPoint</Application>
  <PresentationFormat>Widescreen</PresentationFormat>
  <Paragraphs>372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Segoe</vt:lpstr>
      <vt:lpstr>Segoe UI</vt:lpstr>
      <vt:lpstr>Segoe UI Black</vt:lpstr>
      <vt:lpstr>Segoe UI Light</vt:lpstr>
      <vt:lpstr>Segoe UI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Myers</dc:creator>
  <cp:lastModifiedBy>Modeste AZABDJI</cp:lastModifiedBy>
  <cp:revision>93</cp:revision>
  <dcterms:created xsi:type="dcterms:W3CDTF">2019-10-23T15:57:07Z</dcterms:created>
  <dcterms:modified xsi:type="dcterms:W3CDTF">2022-05-01T16:16:59Z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chamil@microsoft.com</vt:lpwstr>
  </property>
  <property fmtid="{D5CDD505-2E9C-101B-9397-08002B2CF9AE}" pid="5" name="MSIP_Label_f42aa342-8706-4288-bd11-ebb85995028c_SetDate">
    <vt:lpwstr>2019-11-13T20:03:31.3774648Z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f4689060-feec-4d62-80ec-e5e99e16cd1c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