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44429e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44429e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44429e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44429e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44429e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44429e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44429e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44429e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44429e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44429e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44429e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44429e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44429e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44429e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oundcloud.com/user-69074629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oundcloud.com/sigur-ur-sk-li/neuralnet-music-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youtube.com/watch?v=A2gyidoFsoI" TargetMode="External"/><Relationship Id="rId4" Type="http://schemas.openxmlformats.org/officeDocument/2006/relationships/hyperlink" Target="http://www.hexahedria.com/2015/08/03/composing-music-with-recurrent-neural-networ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hexahedria.com/2015/08/03/composing-music-with-recurrent-neural-networks/" TargetMode="External"/><Relationship Id="rId4" Type="http://schemas.openxmlformats.org/officeDocument/2006/relationships/hyperlink" Target="https://towardsdatascience.com/making-music-when-simple-probabilities-outperform-deep-learning-75f4ee1b8e69" TargetMode="External"/><Relationship Id="rId5" Type="http://schemas.openxmlformats.org/officeDocument/2006/relationships/hyperlink" Target="https://towardsdatascience.com/how-to-generate-music-using-a-lstm-neural-network-in-keras-68786834d4c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Neural Networks to generate music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Cameron Brenner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Recurrent Neural Networks?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uses output data as input data in the next training sets</a:t>
            </a:r>
            <a:endParaRPr/>
          </a:p>
          <a:p>
            <a:pPr indent="0" lvl="0" marL="0" rtl="0" algn="l">
              <a:spcBef>
                <a:spcPts val="1600"/>
              </a:spcBef>
              <a:spcAft>
                <a:spcPts val="0"/>
              </a:spcAft>
              <a:buNone/>
            </a:pPr>
            <a:r>
              <a:rPr lang="en"/>
              <a:t>-This is useful for music, as it takes traditional music theory into account</a:t>
            </a:r>
            <a:endParaRPr/>
          </a:p>
          <a:p>
            <a:pPr indent="0" lvl="0" marL="0" rtl="0" algn="l">
              <a:spcBef>
                <a:spcPts val="1600"/>
              </a:spcBef>
              <a:spcAft>
                <a:spcPts val="0"/>
              </a:spcAft>
              <a:buNone/>
            </a:pPr>
            <a:r>
              <a:rPr lang="en"/>
              <a:t>- Past notes need to be taken into consideration when figuring out what future notes to play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-Piano music is used generally in music generating RNN as it is simple to document, the notes are whole tones,  and there are no “weird” techniques to account for in piano music, like bends or hammer-ons on a guitar, for example.</a:t>
            </a:r>
            <a:endParaRPr/>
          </a:p>
          <a:p>
            <a:pPr indent="0" lvl="0" marL="0" rtl="0" algn="l">
              <a:spcBef>
                <a:spcPts val="1600"/>
              </a:spcBef>
              <a:spcAft>
                <a:spcPts val="0"/>
              </a:spcAft>
              <a:buNone/>
            </a:pPr>
            <a:r>
              <a:rPr lang="en"/>
              <a:t>-Music21 is a python music library used to process piano MIDI files.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generated music without using RNN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Haebichan Jung is able to create a machine learning model without RNN, but instead calculates the probability in relation to all notes and generates future tones based on that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919850" y="2289613"/>
            <a:ext cx="6734175" cy="220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Jung’s example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https://soundcloud.com/user-690746293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RNN generated music</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author Sigurshur Skuli uses LSTM model to generate music</a:t>
            </a:r>
            <a:endParaRPr/>
          </a:p>
          <a:p>
            <a:pPr indent="0" lvl="0" marL="0" rtl="0" algn="l">
              <a:spcBef>
                <a:spcPts val="1600"/>
              </a:spcBef>
              <a:spcAft>
                <a:spcPts val="0"/>
              </a:spcAft>
              <a:buNone/>
            </a:pPr>
            <a:r>
              <a:rPr lang="en"/>
              <a:t>-LSTM(Long-Short Term Memory) chooses what data to add or disregard to the new inputs of future neurons</a:t>
            </a:r>
            <a:endParaRPr/>
          </a:p>
          <a:p>
            <a:pPr indent="0" lvl="0" marL="0" rtl="0" algn="l">
              <a:spcBef>
                <a:spcPts val="1600"/>
              </a:spcBef>
              <a:spcAft>
                <a:spcPts val="0"/>
              </a:spcAft>
              <a:buNone/>
            </a:pPr>
            <a:r>
              <a:rPr lang="en"/>
              <a:t>-</a:t>
            </a:r>
            <a:r>
              <a:rPr lang="en" u="sng">
                <a:solidFill>
                  <a:schemeClr val="hlink"/>
                </a:solidFill>
                <a:hlinkClick r:id="rId3"/>
              </a:rPr>
              <a:t>https://soundcloud.com/sigur-ur-sk-li/neuralnet-music-1</a:t>
            </a:r>
            <a:endParaRPr/>
          </a:p>
          <a:p>
            <a:pPr indent="0" lvl="0" marL="0" rtl="0" algn="l">
              <a:spcBef>
                <a:spcPts val="1600"/>
              </a:spcBef>
              <a:spcAft>
                <a:spcPts val="0"/>
              </a:spcAft>
              <a:buNone/>
            </a:pPr>
            <a:r>
              <a:rPr lang="en"/>
              <a:t>-However, Skuli runs in to the problem of overfitting, as most of his output is almost identical to his training data</a:t>
            </a:r>
            <a:endParaRPr/>
          </a:p>
          <a:p>
            <a:pPr indent="0" lvl="0" marL="0" rtl="0" algn="l">
              <a:spcBef>
                <a:spcPts val="1600"/>
              </a:spcBef>
              <a:spcAft>
                <a:spcPts val="1600"/>
              </a:spcAft>
              <a:buNone/>
            </a:pPr>
            <a:r>
              <a:rPr lang="en"/>
              <a:t>-Also doesn’t account for spaces of time between notes being played.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generated music </a:t>
            </a:r>
            <a:endParaRPr/>
          </a:p>
        </p:txBody>
      </p:sp>
      <p:sp>
        <p:nvSpPr>
          <p:cNvPr id="92" name="Google Shape;92;p19"/>
          <p:cNvSpPr txBox="1"/>
          <p:nvPr>
            <p:ph idx="1" type="body"/>
          </p:nvPr>
        </p:nvSpPr>
        <p:spPr>
          <a:xfrm>
            <a:off x="311700" y="1214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https://www.youtube.com/watch?v=A2gyidoFsoI</a:t>
            </a:r>
            <a:endParaRPr sz="1200"/>
          </a:p>
          <a:p>
            <a:pPr indent="0" lvl="0" marL="0" rtl="0" algn="l">
              <a:spcBef>
                <a:spcPts val="1600"/>
              </a:spcBef>
              <a:spcAft>
                <a:spcPts val="0"/>
              </a:spcAft>
              <a:buNone/>
            </a:pPr>
            <a:r>
              <a:rPr lang="en"/>
              <a:t>-The creator of this, Daniel Johnson, outlines his project on</a:t>
            </a:r>
            <a:endParaRPr/>
          </a:p>
          <a:p>
            <a:pPr indent="0" lvl="0" marL="0" rtl="0" algn="l">
              <a:spcBef>
                <a:spcPts val="1600"/>
              </a:spcBef>
              <a:spcAft>
                <a:spcPts val="0"/>
              </a:spcAft>
              <a:buNone/>
            </a:pPr>
            <a:r>
              <a:rPr lang="en" sz="1200" u="sng">
                <a:solidFill>
                  <a:schemeClr val="hlink"/>
                </a:solidFill>
                <a:hlinkClick r:id="rId4"/>
              </a:rPr>
              <a:t>http://www.hexahedria.com/2015/08/03/composing-music-with-recurrent-neural-networks/</a:t>
            </a:r>
            <a:endParaRPr sz="1200"/>
          </a:p>
          <a:p>
            <a:pPr indent="0" lvl="0" marL="0" rtl="0" algn="l">
              <a:spcBef>
                <a:spcPts val="1600"/>
              </a:spcBef>
              <a:spcAft>
                <a:spcPts val="0"/>
              </a:spcAft>
              <a:buNone/>
            </a:pPr>
            <a:r>
              <a:rPr lang="en" sz="1200"/>
              <a:t>-</a:t>
            </a:r>
            <a:r>
              <a:rPr lang="en"/>
              <a:t>He is able to take into account previous pitches, beat(time signature), and harmony and melody by measuring current pitch.</a:t>
            </a:r>
            <a:endParaRPr/>
          </a:p>
          <a:p>
            <a:pPr indent="0" lvl="0" marL="0" rtl="0" algn="l">
              <a:spcBef>
                <a:spcPts val="1600"/>
              </a:spcBef>
              <a:spcAft>
                <a:spcPts val="1600"/>
              </a:spcAft>
              <a:buNone/>
            </a:pPr>
            <a:r>
              <a:rPr lang="en"/>
              <a:t>-The composition features little overfitting, as the output data is not strikingly similar to input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Article sources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Johnson-</a:t>
            </a:r>
            <a:r>
              <a:rPr lang="en" sz="1100" u="sng">
                <a:solidFill>
                  <a:schemeClr val="hlink"/>
                </a:solidFill>
                <a:hlinkClick r:id="rId3"/>
              </a:rPr>
              <a:t>http://www.hexahedria.com/2015/08/03/composing-music-with-recurrent-neural-networks/</a:t>
            </a:r>
            <a:endParaRPr/>
          </a:p>
          <a:p>
            <a:pPr indent="0" lvl="0" marL="0" rtl="0" algn="l">
              <a:spcBef>
                <a:spcPts val="1600"/>
              </a:spcBef>
              <a:spcAft>
                <a:spcPts val="0"/>
              </a:spcAft>
              <a:buNone/>
            </a:pPr>
            <a:r>
              <a:rPr lang="en"/>
              <a:t>Haebichan Jung - </a:t>
            </a:r>
            <a:r>
              <a:rPr lang="en" sz="1100" u="sng">
                <a:solidFill>
                  <a:schemeClr val="hlink"/>
                </a:solidFill>
                <a:hlinkClick r:id="rId4"/>
              </a:rPr>
              <a:t>https://towardsdatascience.com/making-music-when-simple-probabilities-outperform-deep-learning-75f4ee1b8e69</a:t>
            </a:r>
            <a:endParaRPr/>
          </a:p>
          <a:p>
            <a:pPr indent="0" lvl="0" marL="0" rtl="0" algn="l">
              <a:spcBef>
                <a:spcPts val="1600"/>
              </a:spcBef>
              <a:spcAft>
                <a:spcPts val="0"/>
              </a:spcAft>
              <a:buNone/>
            </a:pPr>
            <a:r>
              <a:rPr lang="en"/>
              <a:t>Sigurshdur Skuli- </a:t>
            </a:r>
            <a:r>
              <a:rPr lang="en" sz="1100" u="sng">
                <a:solidFill>
                  <a:schemeClr val="hlink"/>
                </a:solidFill>
                <a:hlinkClick r:id="rId5"/>
              </a:rPr>
              <a:t>https://towardsdatascience.com/how-to-generate-music-using-a-lstm-neural-network-in-keras-68786834d4c5</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