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7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6AA55-E3E1-4E77-8F69-3F3898BAA26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69BE3-6DE7-426C-8E97-CF7CB152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A815C-4642-6FB5-F8DC-008F063F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453999"/>
            <a:ext cx="5334000" cy="123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54A52-0621-7215-D928-56D3FC54852B}"/>
              </a:ext>
            </a:extLst>
          </p:cNvPr>
          <p:cNvSpPr txBox="1"/>
          <p:nvPr/>
        </p:nvSpPr>
        <p:spPr>
          <a:xfrm>
            <a:off x="2090749" y="84667"/>
            <a:ext cx="267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SQL Order of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A8F26-DCA6-8313-614A-ADE5FEB053F1}"/>
              </a:ext>
            </a:extLst>
          </p:cNvPr>
          <p:cNvSpPr txBox="1"/>
          <p:nvPr/>
        </p:nvSpPr>
        <p:spPr>
          <a:xfrm>
            <a:off x="109031" y="1693590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1: JOIN the tables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5F09B2-C801-E554-BCD4-1A2BB76C12F2}"/>
              </a:ext>
            </a:extLst>
          </p:cNvPr>
          <p:cNvGrpSpPr/>
          <p:nvPr/>
        </p:nvGrpSpPr>
        <p:grpSpPr>
          <a:xfrm>
            <a:off x="1016511" y="2062922"/>
            <a:ext cx="4824977" cy="1527121"/>
            <a:chOff x="492607" y="2223335"/>
            <a:chExt cx="4824977" cy="152712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C44A72-004F-E7BF-AC87-D47E09D3802F}"/>
                </a:ext>
              </a:extLst>
            </p:cNvPr>
            <p:cNvSpPr/>
            <p:nvPr/>
          </p:nvSpPr>
          <p:spPr>
            <a:xfrm>
              <a:off x="492607" y="2239433"/>
              <a:ext cx="1100666" cy="114511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4040E2-E690-B083-B2B2-BF0113725245}"/>
                </a:ext>
              </a:extLst>
            </p:cNvPr>
            <p:cNvSpPr txBox="1"/>
            <p:nvPr/>
          </p:nvSpPr>
          <p:spPr>
            <a:xfrm>
              <a:off x="721954" y="2223335"/>
              <a:ext cx="6399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orders 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7F7E9E-0A0B-383D-6E0F-BA415333A9E6}"/>
                </a:ext>
              </a:extLst>
            </p:cNvPr>
            <p:cNvSpPr/>
            <p:nvPr/>
          </p:nvSpPr>
          <p:spPr>
            <a:xfrm>
              <a:off x="652448" y="2547210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3538DA-1429-1168-EFDE-E95A525E6CF7}"/>
                </a:ext>
              </a:extLst>
            </p:cNvPr>
            <p:cNvSpPr/>
            <p:nvPr/>
          </p:nvSpPr>
          <p:spPr>
            <a:xfrm>
              <a:off x="652448" y="2669845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AA6E43-9E90-7F7A-03EF-83AF124E4300}"/>
                </a:ext>
              </a:extLst>
            </p:cNvPr>
            <p:cNvSpPr/>
            <p:nvPr/>
          </p:nvSpPr>
          <p:spPr>
            <a:xfrm>
              <a:off x="652448" y="2792480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7BAB01-28E1-66E2-A893-31D593DF2A98}"/>
                </a:ext>
              </a:extLst>
            </p:cNvPr>
            <p:cNvSpPr/>
            <p:nvPr/>
          </p:nvSpPr>
          <p:spPr>
            <a:xfrm>
              <a:off x="652448" y="2915115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A0A8B3-29E4-9136-FC9E-18845CA6DE47}"/>
                </a:ext>
              </a:extLst>
            </p:cNvPr>
            <p:cNvSpPr/>
            <p:nvPr/>
          </p:nvSpPr>
          <p:spPr>
            <a:xfrm>
              <a:off x="652448" y="3037750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477997-3F96-85BF-C76E-B706487FD212}"/>
                </a:ext>
              </a:extLst>
            </p:cNvPr>
            <p:cNvSpPr/>
            <p:nvPr/>
          </p:nvSpPr>
          <p:spPr>
            <a:xfrm>
              <a:off x="652448" y="3160386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EEAE7B4-B991-6E08-EE5A-CBBE7AB5A92F}"/>
                </a:ext>
              </a:extLst>
            </p:cNvPr>
            <p:cNvSpPr/>
            <p:nvPr/>
          </p:nvSpPr>
          <p:spPr>
            <a:xfrm>
              <a:off x="2354762" y="2605339"/>
              <a:ext cx="1100666" cy="114511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AE342C-0921-AAEC-37B1-A9F412A090E9}"/>
                </a:ext>
              </a:extLst>
            </p:cNvPr>
            <p:cNvSpPr txBox="1"/>
            <p:nvPr/>
          </p:nvSpPr>
          <p:spPr>
            <a:xfrm>
              <a:off x="2467090" y="261369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customers 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68C043-0C91-C574-E29F-052537514F38}"/>
                </a:ext>
              </a:extLst>
            </p:cNvPr>
            <p:cNvSpPr/>
            <p:nvPr/>
          </p:nvSpPr>
          <p:spPr>
            <a:xfrm>
              <a:off x="2514603" y="2913116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7A1A4F-3578-4F48-D3EC-EFA142570A4A}"/>
                </a:ext>
              </a:extLst>
            </p:cNvPr>
            <p:cNvSpPr/>
            <p:nvPr/>
          </p:nvSpPr>
          <p:spPr>
            <a:xfrm>
              <a:off x="2514603" y="3035751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53FC72-0366-8861-18D9-90C9EA718F51}"/>
                </a:ext>
              </a:extLst>
            </p:cNvPr>
            <p:cNvSpPr/>
            <p:nvPr/>
          </p:nvSpPr>
          <p:spPr>
            <a:xfrm>
              <a:off x="2514603" y="3158386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9B8DB1-472D-FF97-709C-A0B209B0D03E}"/>
                </a:ext>
              </a:extLst>
            </p:cNvPr>
            <p:cNvSpPr/>
            <p:nvPr/>
          </p:nvSpPr>
          <p:spPr>
            <a:xfrm>
              <a:off x="2514603" y="3281021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80C0B4-607E-89B0-63AE-B893C0E8E1BB}"/>
                </a:ext>
              </a:extLst>
            </p:cNvPr>
            <p:cNvSpPr/>
            <p:nvPr/>
          </p:nvSpPr>
          <p:spPr>
            <a:xfrm>
              <a:off x="2514603" y="3403656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246AAA-73CE-E553-10F6-F296286FCB54}"/>
                </a:ext>
              </a:extLst>
            </p:cNvPr>
            <p:cNvSpPr/>
            <p:nvPr/>
          </p:nvSpPr>
          <p:spPr>
            <a:xfrm>
              <a:off x="2514603" y="3526292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81DB6FA-A534-C686-D330-73A1778C96A4}"/>
                </a:ext>
              </a:extLst>
            </p:cNvPr>
            <p:cNvSpPr/>
            <p:nvPr/>
          </p:nvSpPr>
          <p:spPr>
            <a:xfrm>
              <a:off x="4216918" y="2239432"/>
              <a:ext cx="1100666" cy="114511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398127-6105-09B6-5A19-7D18B1716363}"/>
                </a:ext>
              </a:extLst>
            </p:cNvPr>
            <p:cNvSpPr txBox="1"/>
            <p:nvPr/>
          </p:nvSpPr>
          <p:spPr>
            <a:xfrm>
              <a:off x="4385929" y="2260095"/>
              <a:ext cx="769763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order_id oi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6DAA01-E285-1032-20F4-AD841FC966D7}"/>
                </a:ext>
              </a:extLst>
            </p:cNvPr>
            <p:cNvSpPr/>
            <p:nvPr/>
          </p:nvSpPr>
          <p:spPr>
            <a:xfrm>
              <a:off x="4376759" y="2547209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67F238-9EA5-763A-50FF-05101929CF2C}"/>
                </a:ext>
              </a:extLst>
            </p:cNvPr>
            <p:cNvSpPr/>
            <p:nvPr/>
          </p:nvSpPr>
          <p:spPr>
            <a:xfrm>
              <a:off x="4376759" y="2669844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9D6F74-D4B5-3757-2148-E27230F3A05A}"/>
                </a:ext>
              </a:extLst>
            </p:cNvPr>
            <p:cNvSpPr/>
            <p:nvPr/>
          </p:nvSpPr>
          <p:spPr>
            <a:xfrm>
              <a:off x="4376759" y="2792479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714B44-79B5-1D68-B843-E2A13AB732B6}"/>
                </a:ext>
              </a:extLst>
            </p:cNvPr>
            <p:cNvSpPr/>
            <p:nvPr/>
          </p:nvSpPr>
          <p:spPr>
            <a:xfrm>
              <a:off x="4376759" y="2915114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143F16-9058-67F4-71FD-27A8D8E07CF8}"/>
                </a:ext>
              </a:extLst>
            </p:cNvPr>
            <p:cNvSpPr/>
            <p:nvPr/>
          </p:nvSpPr>
          <p:spPr>
            <a:xfrm>
              <a:off x="4376759" y="3037749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BCC323-A079-3157-0CE8-EAC46C833CB6}"/>
                </a:ext>
              </a:extLst>
            </p:cNvPr>
            <p:cNvSpPr/>
            <p:nvPr/>
          </p:nvSpPr>
          <p:spPr>
            <a:xfrm>
              <a:off x="4376759" y="3160385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A0FA2B-C094-40CE-A6A6-AE9E711DD3C3}"/>
                </a:ext>
              </a:extLst>
            </p:cNvPr>
            <p:cNvCxnSpPr>
              <a:stCxn id="8" idx="3"/>
              <a:endCxn id="18" idx="1"/>
            </p:cNvCxnSpPr>
            <p:nvPr/>
          </p:nvCxnSpPr>
          <p:spPr>
            <a:xfrm>
              <a:off x="1593273" y="2811992"/>
              <a:ext cx="761489" cy="365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051C01-CD24-DB95-9575-6DF54A98E975}"/>
                </a:ext>
              </a:extLst>
            </p:cNvPr>
            <p:cNvCxnSpPr>
              <a:stCxn id="18" idx="3"/>
              <a:endCxn id="27" idx="1"/>
            </p:cNvCxnSpPr>
            <p:nvPr/>
          </p:nvCxnSpPr>
          <p:spPr>
            <a:xfrm flipV="1">
              <a:off x="3455428" y="2811991"/>
              <a:ext cx="761490" cy="3659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16B930-F40E-C522-6265-916E8E75F036}"/>
                </a:ext>
              </a:extLst>
            </p:cNvPr>
            <p:cNvSpPr txBox="1"/>
            <p:nvPr/>
          </p:nvSpPr>
          <p:spPr>
            <a:xfrm rot="20054635">
              <a:off x="3500984" y="2766572"/>
              <a:ext cx="6703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customer_id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CE0822-684F-168C-E96E-8EF471DA3479}"/>
                </a:ext>
              </a:extLst>
            </p:cNvPr>
            <p:cNvSpPr txBox="1"/>
            <p:nvPr/>
          </p:nvSpPr>
          <p:spPr>
            <a:xfrm rot="1536125">
              <a:off x="1692718" y="2794809"/>
              <a:ext cx="6703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customer_id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462BBE8-E147-CCA6-E4CA-85CEC7A41A1A}"/>
              </a:ext>
            </a:extLst>
          </p:cNvPr>
          <p:cNvSpPr txBox="1"/>
          <p:nvPr/>
        </p:nvSpPr>
        <p:spPr>
          <a:xfrm>
            <a:off x="109031" y="3628030"/>
            <a:ext cx="4701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2: Filter with WHERE (not applicable to my statement)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38FDB7-D64B-3352-AF2A-F9F605DBC9C6}"/>
              </a:ext>
            </a:extLst>
          </p:cNvPr>
          <p:cNvGrpSpPr/>
          <p:nvPr/>
        </p:nvGrpSpPr>
        <p:grpSpPr>
          <a:xfrm>
            <a:off x="1011444" y="3935806"/>
            <a:ext cx="4824977" cy="1527121"/>
            <a:chOff x="492607" y="2223335"/>
            <a:chExt cx="4824977" cy="1527121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260C592-7F87-37CD-27BD-7F7A0C2A5125}"/>
                </a:ext>
              </a:extLst>
            </p:cNvPr>
            <p:cNvSpPr/>
            <p:nvPr/>
          </p:nvSpPr>
          <p:spPr>
            <a:xfrm>
              <a:off x="492607" y="2239433"/>
              <a:ext cx="1100666" cy="114511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91AC37-0E4C-22F9-CDA6-7E0A1C9F70B4}"/>
                </a:ext>
              </a:extLst>
            </p:cNvPr>
            <p:cNvSpPr txBox="1"/>
            <p:nvPr/>
          </p:nvSpPr>
          <p:spPr>
            <a:xfrm>
              <a:off x="721954" y="2223335"/>
              <a:ext cx="6399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orders 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549BA41-37AB-22AA-D193-D87254EC3153}"/>
                </a:ext>
              </a:extLst>
            </p:cNvPr>
            <p:cNvSpPr/>
            <p:nvPr/>
          </p:nvSpPr>
          <p:spPr>
            <a:xfrm>
              <a:off x="652448" y="2547210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192BF0E-5CB5-96E8-9339-9FA7C720C6B2}"/>
                </a:ext>
              </a:extLst>
            </p:cNvPr>
            <p:cNvSpPr/>
            <p:nvPr/>
          </p:nvSpPr>
          <p:spPr>
            <a:xfrm>
              <a:off x="652448" y="2669845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969EF4-A32E-8ABD-6031-24C751D9AA6C}"/>
                </a:ext>
              </a:extLst>
            </p:cNvPr>
            <p:cNvSpPr/>
            <p:nvPr/>
          </p:nvSpPr>
          <p:spPr>
            <a:xfrm>
              <a:off x="652448" y="2792480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83CD6E-A6F3-4568-595F-E76D4E1698DE}"/>
                </a:ext>
              </a:extLst>
            </p:cNvPr>
            <p:cNvSpPr/>
            <p:nvPr/>
          </p:nvSpPr>
          <p:spPr>
            <a:xfrm>
              <a:off x="652448" y="2915115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0A03FD-0282-F8EA-5D0C-E9ECF0ABC4E0}"/>
                </a:ext>
              </a:extLst>
            </p:cNvPr>
            <p:cNvSpPr/>
            <p:nvPr/>
          </p:nvSpPr>
          <p:spPr>
            <a:xfrm>
              <a:off x="652448" y="3037750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DC7A438-54EE-BF21-DB2A-9D869BA5C4C9}"/>
                </a:ext>
              </a:extLst>
            </p:cNvPr>
            <p:cNvSpPr/>
            <p:nvPr/>
          </p:nvSpPr>
          <p:spPr>
            <a:xfrm>
              <a:off x="652448" y="3160386"/>
              <a:ext cx="778933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4572EC2-F413-8CD3-2DC5-36DBE7FA9F6F}"/>
                </a:ext>
              </a:extLst>
            </p:cNvPr>
            <p:cNvSpPr/>
            <p:nvPr/>
          </p:nvSpPr>
          <p:spPr>
            <a:xfrm>
              <a:off x="2354762" y="2605339"/>
              <a:ext cx="1100666" cy="114511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7C0BFE-4DE7-C177-878A-D94CD1C48EC0}"/>
                </a:ext>
              </a:extLst>
            </p:cNvPr>
            <p:cNvSpPr txBox="1"/>
            <p:nvPr/>
          </p:nvSpPr>
          <p:spPr>
            <a:xfrm>
              <a:off x="2467090" y="261369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customers c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AA83EA-7704-11AD-C880-9DFCE6D3AA61}"/>
                </a:ext>
              </a:extLst>
            </p:cNvPr>
            <p:cNvSpPr/>
            <p:nvPr/>
          </p:nvSpPr>
          <p:spPr>
            <a:xfrm>
              <a:off x="2514603" y="2913116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C5AADF6-6AE7-CFB9-C5D0-10D79E67FAE6}"/>
                </a:ext>
              </a:extLst>
            </p:cNvPr>
            <p:cNvSpPr/>
            <p:nvPr/>
          </p:nvSpPr>
          <p:spPr>
            <a:xfrm>
              <a:off x="2514603" y="3035751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0F5138-FE4C-0A67-F4BA-0817B1ABD49A}"/>
                </a:ext>
              </a:extLst>
            </p:cNvPr>
            <p:cNvSpPr/>
            <p:nvPr/>
          </p:nvSpPr>
          <p:spPr>
            <a:xfrm>
              <a:off x="2514603" y="3158386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5FF7BA-EF9C-DCE5-E06E-7C5078AAC1E8}"/>
                </a:ext>
              </a:extLst>
            </p:cNvPr>
            <p:cNvSpPr/>
            <p:nvPr/>
          </p:nvSpPr>
          <p:spPr>
            <a:xfrm>
              <a:off x="2514603" y="3281021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BC9D00-26A9-6785-DB18-EAA06A8EB174}"/>
                </a:ext>
              </a:extLst>
            </p:cNvPr>
            <p:cNvSpPr/>
            <p:nvPr/>
          </p:nvSpPr>
          <p:spPr>
            <a:xfrm>
              <a:off x="2514603" y="3403656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E0B8D15-A136-0A5E-B91F-B5221D09FB08}"/>
                </a:ext>
              </a:extLst>
            </p:cNvPr>
            <p:cNvSpPr/>
            <p:nvPr/>
          </p:nvSpPr>
          <p:spPr>
            <a:xfrm>
              <a:off x="2514603" y="3526292"/>
              <a:ext cx="778933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3C2DC32-A5B8-3843-9D3A-22C5417B78C3}"/>
                </a:ext>
              </a:extLst>
            </p:cNvPr>
            <p:cNvSpPr/>
            <p:nvPr/>
          </p:nvSpPr>
          <p:spPr>
            <a:xfrm>
              <a:off x="4216918" y="2239432"/>
              <a:ext cx="1100666" cy="114511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F1E052-A8A6-2989-42E4-6A6304FFFFBB}"/>
                </a:ext>
              </a:extLst>
            </p:cNvPr>
            <p:cNvSpPr txBox="1"/>
            <p:nvPr/>
          </p:nvSpPr>
          <p:spPr>
            <a:xfrm>
              <a:off x="4385929" y="2260095"/>
              <a:ext cx="769763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order_id oi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1DD070-06FC-7F70-E3D0-62C22F19EAE2}"/>
                </a:ext>
              </a:extLst>
            </p:cNvPr>
            <p:cNvSpPr/>
            <p:nvPr/>
          </p:nvSpPr>
          <p:spPr>
            <a:xfrm>
              <a:off x="4376759" y="2547209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3EED971-F28A-87B3-EBA1-CC94C972909A}"/>
                </a:ext>
              </a:extLst>
            </p:cNvPr>
            <p:cNvSpPr/>
            <p:nvPr/>
          </p:nvSpPr>
          <p:spPr>
            <a:xfrm>
              <a:off x="4376759" y="2669844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2F2457-4659-4C9D-5564-E1CE4716CE69}"/>
                </a:ext>
              </a:extLst>
            </p:cNvPr>
            <p:cNvSpPr/>
            <p:nvPr/>
          </p:nvSpPr>
          <p:spPr>
            <a:xfrm>
              <a:off x="4376759" y="2792479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CBF500D-3D93-CFED-64C6-9EDBD534519C}"/>
                </a:ext>
              </a:extLst>
            </p:cNvPr>
            <p:cNvSpPr/>
            <p:nvPr/>
          </p:nvSpPr>
          <p:spPr>
            <a:xfrm>
              <a:off x="4376759" y="2915114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87A3ABB-A394-39B1-4641-63095F58DB4C}"/>
                </a:ext>
              </a:extLst>
            </p:cNvPr>
            <p:cNvSpPr/>
            <p:nvPr/>
          </p:nvSpPr>
          <p:spPr>
            <a:xfrm>
              <a:off x="4376759" y="3037749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0E3225B-2855-A1D7-0EB7-547A2CB386A1}"/>
                </a:ext>
              </a:extLst>
            </p:cNvPr>
            <p:cNvSpPr/>
            <p:nvPr/>
          </p:nvSpPr>
          <p:spPr>
            <a:xfrm>
              <a:off x="4376759" y="3160385"/>
              <a:ext cx="778933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9FB208F-CF81-35C2-4089-C5E8BE633C99}"/>
                </a:ext>
              </a:extLst>
            </p:cNvPr>
            <p:cNvCxnSpPr>
              <a:cxnSpLocks/>
              <a:stCxn id="44" idx="3"/>
              <a:endCxn id="52" idx="1"/>
            </p:cNvCxnSpPr>
            <p:nvPr/>
          </p:nvCxnSpPr>
          <p:spPr>
            <a:xfrm>
              <a:off x="1593273" y="2811992"/>
              <a:ext cx="761489" cy="365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E5B630-29B3-9195-19C8-9DDEB3F1652F}"/>
                </a:ext>
              </a:extLst>
            </p:cNvPr>
            <p:cNvCxnSpPr>
              <a:cxnSpLocks/>
              <a:stCxn id="52" idx="3"/>
              <a:endCxn id="60" idx="1"/>
            </p:cNvCxnSpPr>
            <p:nvPr/>
          </p:nvCxnSpPr>
          <p:spPr>
            <a:xfrm flipV="1">
              <a:off x="3455428" y="2811991"/>
              <a:ext cx="761490" cy="3659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65B97C-B61C-EF2E-F7B5-54CADD7AE988}"/>
                </a:ext>
              </a:extLst>
            </p:cNvPr>
            <p:cNvSpPr txBox="1"/>
            <p:nvPr/>
          </p:nvSpPr>
          <p:spPr>
            <a:xfrm rot="20054635">
              <a:off x="3500984" y="2766572"/>
              <a:ext cx="6703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customer_id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D5E3D1B-71EE-2974-D01E-899147CAD62D}"/>
                </a:ext>
              </a:extLst>
            </p:cNvPr>
            <p:cNvSpPr txBox="1"/>
            <p:nvPr/>
          </p:nvSpPr>
          <p:spPr>
            <a:xfrm rot="1536125">
              <a:off x="1692718" y="2794809"/>
              <a:ext cx="6703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customer_id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7002E30-AE1A-D87D-F8B4-398892DB48DD}"/>
              </a:ext>
            </a:extLst>
          </p:cNvPr>
          <p:cNvGrpSpPr/>
          <p:nvPr/>
        </p:nvGrpSpPr>
        <p:grpSpPr>
          <a:xfrm>
            <a:off x="2959613" y="5104801"/>
            <a:ext cx="938774" cy="177595"/>
            <a:chOff x="3033440" y="5990170"/>
            <a:chExt cx="938774" cy="17759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0BE0E79-644D-9658-A66E-00CE7FE45FE8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40" y="6004560"/>
              <a:ext cx="938774" cy="1632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A3AE32-44D2-B1E7-F9A9-73E0CCC5A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440" y="5990170"/>
              <a:ext cx="938774" cy="177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5358B95-DE91-1711-9CE5-FE08A75869A8}"/>
              </a:ext>
            </a:extLst>
          </p:cNvPr>
          <p:cNvGrpSpPr/>
          <p:nvPr/>
        </p:nvGrpSpPr>
        <p:grpSpPr>
          <a:xfrm>
            <a:off x="2959613" y="4850667"/>
            <a:ext cx="938774" cy="177595"/>
            <a:chOff x="3033440" y="5990170"/>
            <a:chExt cx="938774" cy="17759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DE06725-44D3-4BFC-B473-1ACFD1DD697B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40" y="6004560"/>
              <a:ext cx="938774" cy="1632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06C6E4-261E-75FD-6B2C-F9747770A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440" y="5990170"/>
              <a:ext cx="938774" cy="177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7940029-B2F7-31F6-3C35-337FCC8ADA4A}"/>
              </a:ext>
            </a:extLst>
          </p:cNvPr>
          <p:cNvSpPr txBox="1"/>
          <p:nvPr/>
        </p:nvSpPr>
        <p:spPr>
          <a:xfrm>
            <a:off x="69908" y="5501376"/>
            <a:ext cx="399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3: Use GROUP BY to make buckets of results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EC58FF7-469C-D0E2-0424-612451995B69}"/>
              </a:ext>
            </a:extLst>
          </p:cNvPr>
          <p:cNvGrpSpPr/>
          <p:nvPr/>
        </p:nvGrpSpPr>
        <p:grpSpPr>
          <a:xfrm>
            <a:off x="373045" y="6003667"/>
            <a:ext cx="3238836" cy="936694"/>
            <a:chOff x="492605" y="2235553"/>
            <a:chExt cx="4824975" cy="151489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380A790-DD9C-AD14-7BA9-AE0389232036}"/>
                </a:ext>
              </a:extLst>
            </p:cNvPr>
            <p:cNvSpPr/>
            <p:nvPr/>
          </p:nvSpPr>
          <p:spPr>
            <a:xfrm>
              <a:off x="492605" y="2239426"/>
              <a:ext cx="1100665" cy="114511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4CE7CA-E406-04BF-04CA-FF902F890DB3}"/>
                </a:ext>
              </a:extLst>
            </p:cNvPr>
            <p:cNvSpPr txBox="1"/>
            <p:nvPr/>
          </p:nvSpPr>
          <p:spPr>
            <a:xfrm>
              <a:off x="693574" y="2235553"/>
              <a:ext cx="678680" cy="298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600" dirty="0"/>
                <a:t>orders 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EE2DB33-676C-E617-1172-71646803E126}"/>
                </a:ext>
              </a:extLst>
            </p:cNvPr>
            <p:cNvSpPr/>
            <p:nvPr/>
          </p:nvSpPr>
          <p:spPr>
            <a:xfrm>
              <a:off x="652447" y="2547203"/>
              <a:ext cx="778932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204A17A-A056-B0EB-35AA-CB364BED5958}"/>
                </a:ext>
              </a:extLst>
            </p:cNvPr>
            <p:cNvSpPr/>
            <p:nvPr/>
          </p:nvSpPr>
          <p:spPr>
            <a:xfrm>
              <a:off x="652447" y="2669838"/>
              <a:ext cx="778932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3DB47F-96C9-57EC-7F51-49052F0DCDC6}"/>
                </a:ext>
              </a:extLst>
            </p:cNvPr>
            <p:cNvSpPr/>
            <p:nvPr/>
          </p:nvSpPr>
          <p:spPr>
            <a:xfrm>
              <a:off x="652447" y="2792473"/>
              <a:ext cx="778932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36340-4B86-C4D9-435B-296525EC4478}"/>
                </a:ext>
              </a:extLst>
            </p:cNvPr>
            <p:cNvSpPr/>
            <p:nvPr/>
          </p:nvSpPr>
          <p:spPr>
            <a:xfrm>
              <a:off x="652447" y="2915108"/>
              <a:ext cx="778932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514938A-975E-D9B1-E166-F6D02CDD2FFB}"/>
                </a:ext>
              </a:extLst>
            </p:cNvPr>
            <p:cNvSpPr/>
            <p:nvPr/>
          </p:nvSpPr>
          <p:spPr>
            <a:xfrm>
              <a:off x="652447" y="3037743"/>
              <a:ext cx="778932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203D66F-0617-4CC2-C181-668C7B9B87B9}"/>
                </a:ext>
              </a:extLst>
            </p:cNvPr>
            <p:cNvSpPr/>
            <p:nvPr/>
          </p:nvSpPr>
          <p:spPr>
            <a:xfrm>
              <a:off x="652447" y="3160378"/>
              <a:ext cx="778932" cy="74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907D4E1-6B7F-337A-51E5-CEA2BC665364}"/>
                </a:ext>
              </a:extLst>
            </p:cNvPr>
            <p:cNvSpPr/>
            <p:nvPr/>
          </p:nvSpPr>
          <p:spPr>
            <a:xfrm>
              <a:off x="2354760" y="2605333"/>
              <a:ext cx="1100665" cy="114511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107A590-BBFA-0ABE-B7B1-3B1533C05A59}"/>
                </a:ext>
              </a:extLst>
            </p:cNvPr>
            <p:cNvSpPr txBox="1"/>
            <p:nvPr/>
          </p:nvSpPr>
          <p:spPr>
            <a:xfrm>
              <a:off x="2445800" y="2613541"/>
              <a:ext cx="888826" cy="298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customers c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96BC417-3C24-0303-3DAF-1AF041D86B66}"/>
                </a:ext>
              </a:extLst>
            </p:cNvPr>
            <p:cNvSpPr/>
            <p:nvPr/>
          </p:nvSpPr>
          <p:spPr>
            <a:xfrm>
              <a:off x="2514600" y="2913109"/>
              <a:ext cx="778932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E19F24C-E967-6205-C57E-A0221362372D}"/>
                </a:ext>
              </a:extLst>
            </p:cNvPr>
            <p:cNvSpPr/>
            <p:nvPr/>
          </p:nvSpPr>
          <p:spPr>
            <a:xfrm>
              <a:off x="2514600" y="3035744"/>
              <a:ext cx="778932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D7291AB-AB9A-37FD-DB87-7799BBAF800C}"/>
                </a:ext>
              </a:extLst>
            </p:cNvPr>
            <p:cNvSpPr/>
            <p:nvPr/>
          </p:nvSpPr>
          <p:spPr>
            <a:xfrm>
              <a:off x="2514600" y="3158377"/>
              <a:ext cx="778932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F6EAF64-23A9-3B27-6677-74C02ADD58B6}"/>
                </a:ext>
              </a:extLst>
            </p:cNvPr>
            <p:cNvSpPr/>
            <p:nvPr/>
          </p:nvSpPr>
          <p:spPr>
            <a:xfrm>
              <a:off x="2514600" y="3281012"/>
              <a:ext cx="778932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9D2F370-ECED-85F2-C927-9CE2B945A3B3}"/>
                </a:ext>
              </a:extLst>
            </p:cNvPr>
            <p:cNvSpPr/>
            <p:nvPr/>
          </p:nvSpPr>
          <p:spPr>
            <a:xfrm>
              <a:off x="2514600" y="3403647"/>
              <a:ext cx="778932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76D5683-990D-FA79-9B93-2C23A137440D}"/>
                </a:ext>
              </a:extLst>
            </p:cNvPr>
            <p:cNvSpPr/>
            <p:nvPr/>
          </p:nvSpPr>
          <p:spPr>
            <a:xfrm>
              <a:off x="2514600" y="3526284"/>
              <a:ext cx="778932" cy="74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3AC679F9-E8D0-6117-98C5-DFD78F23C4C4}"/>
                </a:ext>
              </a:extLst>
            </p:cNvPr>
            <p:cNvSpPr/>
            <p:nvPr/>
          </p:nvSpPr>
          <p:spPr>
            <a:xfrm>
              <a:off x="4216915" y="2239426"/>
              <a:ext cx="1100665" cy="114511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9E9C02C-48D1-8113-2963-24D943D2F072}"/>
                </a:ext>
              </a:extLst>
            </p:cNvPr>
            <p:cNvSpPr txBox="1"/>
            <p:nvPr/>
          </p:nvSpPr>
          <p:spPr>
            <a:xfrm>
              <a:off x="4385926" y="2260090"/>
              <a:ext cx="793305" cy="298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600" dirty="0"/>
                <a:t>order_id oi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50EB423-F3D7-41D0-AC01-19337D3FBCBA}"/>
                </a:ext>
              </a:extLst>
            </p:cNvPr>
            <p:cNvSpPr/>
            <p:nvPr/>
          </p:nvSpPr>
          <p:spPr>
            <a:xfrm>
              <a:off x="4376757" y="2547202"/>
              <a:ext cx="778932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DD2D0E-F3ED-F186-13A8-7D509A498205}"/>
                </a:ext>
              </a:extLst>
            </p:cNvPr>
            <p:cNvSpPr/>
            <p:nvPr/>
          </p:nvSpPr>
          <p:spPr>
            <a:xfrm>
              <a:off x="4376757" y="2669834"/>
              <a:ext cx="778932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B1038D0-A9F8-1F2A-D9F8-F884F97B0EDD}"/>
                </a:ext>
              </a:extLst>
            </p:cNvPr>
            <p:cNvSpPr/>
            <p:nvPr/>
          </p:nvSpPr>
          <p:spPr>
            <a:xfrm>
              <a:off x="4376757" y="2792469"/>
              <a:ext cx="778932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BDBDA0F-683C-A369-BE64-47BCCDF70607}"/>
                </a:ext>
              </a:extLst>
            </p:cNvPr>
            <p:cNvSpPr/>
            <p:nvPr/>
          </p:nvSpPr>
          <p:spPr>
            <a:xfrm>
              <a:off x="4376757" y="2915104"/>
              <a:ext cx="778932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0C2F813-F861-2423-0E43-79706781DE2F}"/>
                </a:ext>
              </a:extLst>
            </p:cNvPr>
            <p:cNvSpPr/>
            <p:nvPr/>
          </p:nvSpPr>
          <p:spPr>
            <a:xfrm>
              <a:off x="4376757" y="3037739"/>
              <a:ext cx="778932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8AF6DF8-FD56-5449-37AC-6853A5BBFB03}"/>
                </a:ext>
              </a:extLst>
            </p:cNvPr>
            <p:cNvSpPr/>
            <p:nvPr/>
          </p:nvSpPr>
          <p:spPr>
            <a:xfrm>
              <a:off x="4376757" y="3160377"/>
              <a:ext cx="778932" cy="74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43A09EE-3A90-80E4-5BBF-78227EB6E097}"/>
                </a:ext>
              </a:extLst>
            </p:cNvPr>
            <p:cNvCxnSpPr>
              <a:stCxn id="86" idx="3"/>
              <a:endCxn id="94" idx="1"/>
            </p:cNvCxnSpPr>
            <p:nvPr/>
          </p:nvCxnSpPr>
          <p:spPr>
            <a:xfrm>
              <a:off x="1593271" y="2811986"/>
              <a:ext cx="761489" cy="365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BD7B39B-71CC-9EC2-E1A2-4FA13FE46EAB}"/>
                </a:ext>
              </a:extLst>
            </p:cNvPr>
            <p:cNvCxnSpPr>
              <a:stCxn id="94" idx="3"/>
              <a:endCxn id="102" idx="1"/>
            </p:cNvCxnSpPr>
            <p:nvPr/>
          </p:nvCxnSpPr>
          <p:spPr>
            <a:xfrm flipV="1">
              <a:off x="3455426" y="2811988"/>
              <a:ext cx="761489" cy="365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3C430A5-681E-CDCD-800E-7DA68D13765F}"/>
                </a:ext>
              </a:extLst>
            </p:cNvPr>
            <p:cNvSpPr txBox="1"/>
            <p:nvPr/>
          </p:nvSpPr>
          <p:spPr>
            <a:xfrm rot="20054635">
              <a:off x="3489666" y="2742154"/>
              <a:ext cx="693008" cy="24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customer_id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0D232D5-ABC7-88CF-F383-3CC446B366B4}"/>
                </a:ext>
              </a:extLst>
            </p:cNvPr>
            <p:cNvSpPr txBox="1"/>
            <p:nvPr/>
          </p:nvSpPr>
          <p:spPr>
            <a:xfrm rot="1536125">
              <a:off x="1681402" y="2770395"/>
              <a:ext cx="693008" cy="24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customer_id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3817FFC-6823-71AD-D7F9-7684F815A58A}"/>
              </a:ext>
            </a:extLst>
          </p:cNvPr>
          <p:cNvGrpSpPr/>
          <p:nvPr/>
        </p:nvGrpSpPr>
        <p:grpSpPr>
          <a:xfrm>
            <a:off x="1683764" y="6590044"/>
            <a:ext cx="624461" cy="88798"/>
            <a:chOff x="3033440" y="5990170"/>
            <a:chExt cx="938774" cy="17759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F247344-312A-B15B-0FAC-9B5697F18169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40" y="6004560"/>
              <a:ext cx="938774" cy="1632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432A24E-2594-03B5-A37C-4B620ACC2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440" y="5990170"/>
              <a:ext cx="938774" cy="177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448FD05-9800-7E2D-B977-338185EC54A1}"/>
              </a:ext>
            </a:extLst>
          </p:cNvPr>
          <p:cNvGrpSpPr/>
          <p:nvPr/>
        </p:nvGrpSpPr>
        <p:grpSpPr>
          <a:xfrm>
            <a:off x="1680589" y="6736860"/>
            <a:ext cx="624461" cy="88798"/>
            <a:chOff x="3033440" y="5990170"/>
            <a:chExt cx="938774" cy="17759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EF08B71-96EB-9D1C-B155-71517996C835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40" y="6004560"/>
              <a:ext cx="938774" cy="1632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EE40E5D-14D5-357F-496F-B06AEA480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440" y="5990170"/>
              <a:ext cx="938774" cy="177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E9CA62F-7B2E-7319-46AA-AD828E45D43D}"/>
              </a:ext>
            </a:extLst>
          </p:cNvPr>
          <p:cNvGrpSpPr/>
          <p:nvPr/>
        </p:nvGrpSpPr>
        <p:grpSpPr>
          <a:xfrm>
            <a:off x="4514213" y="6096000"/>
            <a:ext cx="1876640" cy="700524"/>
            <a:chOff x="4399308" y="5966976"/>
            <a:chExt cx="1876640" cy="70052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0138E6F-688F-A8D1-E092-6496D22B5174}"/>
                </a:ext>
              </a:extLst>
            </p:cNvPr>
            <p:cNvSpPr/>
            <p:nvPr/>
          </p:nvSpPr>
          <p:spPr>
            <a:xfrm>
              <a:off x="4437259" y="5974080"/>
              <a:ext cx="746760" cy="693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EEA4ED6-E884-97C4-30DA-631ADCC6B2F4}"/>
                </a:ext>
              </a:extLst>
            </p:cNvPr>
            <p:cNvSpPr/>
            <p:nvPr/>
          </p:nvSpPr>
          <p:spPr>
            <a:xfrm>
              <a:off x="5491238" y="5974080"/>
              <a:ext cx="746760" cy="693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B9BB718-C84A-CE4D-8E83-561AE215353C}"/>
                </a:ext>
              </a:extLst>
            </p:cNvPr>
            <p:cNvSpPr txBox="1"/>
            <p:nvPr/>
          </p:nvSpPr>
          <p:spPr>
            <a:xfrm>
              <a:off x="4399308" y="5974080"/>
              <a:ext cx="8226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Customer 1 Bucket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02868CF-3A8A-ADD6-B9C5-FCEE807100A5}"/>
                </a:ext>
              </a:extLst>
            </p:cNvPr>
            <p:cNvSpPr txBox="1"/>
            <p:nvPr/>
          </p:nvSpPr>
          <p:spPr>
            <a:xfrm>
              <a:off x="5453287" y="5966976"/>
              <a:ext cx="8226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Customer 2 Bucket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46D7720-77FA-0DB0-26DB-582EB3366E29}"/>
                </a:ext>
              </a:extLst>
            </p:cNvPr>
            <p:cNvSpPr/>
            <p:nvPr/>
          </p:nvSpPr>
          <p:spPr>
            <a:xfrm>
              <a:off x="5603182" y="6192156"/>
              <a:ext cx="522870" cy="46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6E0D8C3-C760-3596-527F-2F8D1A3DF29C}"/>
                </a:ext>
              </a:extLst>
            </p:cNvPr>
            <p:cNvSpPr/>
            <p:nvPr/>
          </p:nvSpPr>
          <p:spPr>
            <a:xfrm>
              <a:off x="4549203" y="6192156"/>
              <a:ext cx="522870" cy="46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2FEBB45-A29E-3515-BFBA-A8881210386E}"/>
                </a:ext>
              </a:extLst>
            </p:cNvPr>
            <p:cNvSpPr/>
            <p:nvPr/>
          </p:nvSpPr>
          <p:spPr>
            <a:xfrm>
              <a:off x="5603182" y="6302838"/>
              <a:ext cx="522870" cy="46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6FA299A-D9C5-E697-0187-F5ACA38564C4}"/>
                </a:ext>
              </a:extLst>
            </p:cNvPr>
            <p:cNvSpPr/>
            <p:nvPr/>
          </p:nvSpPr>
          <p:spPr>
            <a:xfrm>
              <a:off x="4549203" y="6302719"/>
              <a:ext cx="522870" cy="46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DA60784-B1DE-D249-25C2-16023B6B5860}"/>
                </a:ext>
              </a:extLst>
            </p:cNvPr>
            <p:cNvSpPr/>
            <p:nvPr/>
          </p:nvSpPr>
          <p:spPr>
            <a:xfrm>
              <a:off x="4549181" y="6405975"/>
              <a:ext cx="522870" cy="460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6C083FB-D3D7-1F37-FBC1-F1ED9C935A57}"/>
                </a:ext>
              </a:extLst>
            </p:cNvPr>
            <p:cNvSpPr/>
            <p:nvPr/>
          </p:nvSpPr>
          <p:spPr>
            <a:xfrm>
              <a:off x="4549181" y="6516538"/>
              <a:ext cx="522870" cy="460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BA90FCE-720F-865A-D901-D471C22B5256}"/>
                </a:ext>
              </a:extLst>
            </p:cNvPr>
            <p:cNvSpPr/>
            <p:nvPr/>
          </p:nvSpPr>
          <p:spPr>
            <a:xfrm>
              <a:off x="5603182" y="6405975"/>
              <a:ext cx="522870" cy="460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C4F4003-917A-675B-33B2-DA7AFA5441E3}"/>
                </a:ext>
              </a:extLst>
            </p:cNvPr>
            <p:cNvSpPr/>
            <p:nvPr/>
          </p:nvSpPr>
          <p:spPr>
            <a:xfrm>
              <a:off x="5603182" y="6516538"/>
              <a:ext cx="522870" cy="460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D2F1C64C-31AD-B4BC-1CFD-7636F6191674}"/>
              </a:ext>
            </a:extLst>
          </p:cNvPr>
          <p:cNvSpPr/>
          <p:nvPr/>
        </p:nvSpPr>
        <p:spPr>
          <a:xfrm>
            <a:off x="3861520" y="6282267"/>
            <a:ext cx="406400" cy="30777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4B4C475-7A99-188A-85F3-DE5BFABAFD14}"/>
              </a:ext>
            </a:extLst>
          </p:cNvPr>
          <p:cNvSpPr txBox="1"/>
          <p:nvPr/>
        </p:nvSpPr>
        <p:spPr>
          <a:xfrm>
            <a:off x="118533" y="7220833"/>
            <a:ext cx="448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4: Use SELECT statement to decide what to display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FD2DB0F-AD44-0596-D662-928587EBFC47}"/>
              </a:ext>
            </a:extLst>
          </p:cNvPr>
          <p:cNvGrpSpPr/>
          <p:nvPr/>
        </p:nvGrpSpPr>
        <p:grpSpPr>
          <a:xfrm>
            <a:off x="375669" y="7816240"/>
            <a:ext cx="1407027" cy="1562709"/>
            <a:chOff x="342114" y="7816241"/>
            <a:chExt cx="746760" cy="69342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AB18510-292E-AB75-0863-47FBE3761179}"/>
                </a:ext>
              </a:extLst>
            </p:cNvPr>
            <p:cNvSpPr/>
            <p:nvPr/>
          </p:nvSpPr>
          <p:spPr>
            <a:xfrm>
              <a:off x="342114" y="7816241"/>
              <a:ext cx="746760" cy="693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9CD39E5-AA95-B82A-4D50-68B41A2A1C44}"/>
                </a:ext>
              </a:extLst>
            </p:cNvPr>
            <p:cNvSpPr txBox="1"/>
            <p:nvPr/>
          </p:nvSpPr>
          <p:spPr>
            <a:xfrm>
              <a:off x="381814" y="7859255"/>
              <a:ext cx="662071" cy="10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Customer 1 Bucket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75AFDD4-E625-C4A9-C7A5-A8371A5BF3DA}"/>
                </a:ext>
              </a:extLst>
            </p:cNvPr>
            <p:cNvSpPr/>
            <p:nvPr/>
          </p:nvSpPr>
          <p:spPr>
            <a:xfrm>
              <a:off x="454058" y="8034317"/>
              <a:ext cx="522870" cy="46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5822DBD-6196-80F8-A5C1-E1C624D4CB2A}"/>
                </a:ext>
              </a:extLst>
            </p:cNvPr>
            <p:cNvSpPr/>
            <p:nvPr/>
          </p:nvSpPr>
          <p:spPr>
            <a:xfrm>
              <a:off x="454058" y="8144880"/>
              <a:ext cx="522870" cy="46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B97CEDE-E02F-D22A-791B-EBBB6C16BC18}"/>
                </a:ext>
              </a:extLst>
            </p:cNvPr>
            <p:cNvSpPr/>
            <p:nvPr/>
          </p:nvSpPr>
          <p:spPr>
            <a:xfrm>
              <a:off x="454036" y="8248136"/>
              <a:ext cx="522870" cy="460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3AF5BCB-F448-C8D2-4680-75B5116A1350}"/>
                </a:ext>
              </a:extLst>
            </p:cNvPr>
            <p:cNvSpPr/>
            <p:nvPr/>
          </p:nvSpPr>
          <p:spPr>
            <a:xfrm>
              <a:off x="454036" y="8358699"/>
              <a:ext cx="522870" cy="460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CB90129-0F13-7EFF-9560-D0DD1CF657D2}"/>
              </a:ext>
            </a:extLst>
          </p:cNvPr>
          <p:cNvCxnSpPr/>
          <p:nvPr/>
        </p:nvCxnSpPr>
        <p:spPr>
          <a:xfrm flipV="1">
            <a:off x="1663700" y="8147050"/>
            <a:ext cx="1435100" cy="196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00F1AF3-1B48-22D4-C432-44BBCE0BCD1A}"/>
              </a:ext>
            </a:extLst>
          </p:cNvPr>
          <p:cNvSpPr txBox="1"/>
          <p:nvPr/>
        </p:nvSpPr>
        <p:spPr>
          <a:xfrm>
            <a:off x="3098799" y="7988650"/>
            <a:ext cx="1490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this data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EE59CE3-67D7-C95B-E9AB-2BA4F4948F68}"/>
              </a:ext>
            </a:extLst>
          </p:cNvPr>
          <p:cNvCxnSpPr>
            <a:cxnSpLocks/>
          </p:cNvCxnSpPr>
          <p:nvPr/>
        </p:nvCxnSpPr>
        <p:spPr>
          <a:xfrm flipV="1">
            <a:off x="1663700" y="8528566"/>
            <a:ext cx="1435100" cy="86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0DC73DDD-F8D0-9027-3945-3968096DDEF6}"/>
              </a:ext>
            </a:extLst>
          </p:cNvPr>
          <p:cNvSpPr txBox="1"/>
          <p:nvPr/>
        </p:nvSpPr>
        <p:spPr>
          <a:xfrm>
            <a:off x="3098799" y="8372065"/>
            <a:ext cx="322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data not SELECTed (do not display)</a:t>
            </a:r>
          </a:p>
        </p:txBody>
      </p:sp>
      <p:sp>
        <p:nvSpPr>
          <p:cNvPr id="197" name="Right Brace 196">
            <a:extLst>
              <a:ext uri="{FF2B5EF4-FFF2-40B4-BE49-F238E27FC236}">
                <a16:creationId xmlns:a16="http://schemas.microsoft.com/office/drawing/2014/main" id="{FC7E8D24-E258-2ECB-A874-230488E1BEBE}"/>
              </a:ext>
            </a:extLst>
          </p:cNvPr>
          <p:cNvSpPr/>
          <p:nvPr/>
        </p:nvSpPr>
        <p:spPr>
          <a:xfrm>
            <a:off x="1633549" y="8713232"/>
            <a:ext cx="151382" cy="5323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E9CC6A8-73B3-BB18-196B-9CCEEB334DC3}"/>
              </a:ext>
            </a:extLst>
          </p:cNvPr>
          <p:cNvCxnSpPr>
            <a:cxnSpLocks/>
          </p:cNvCxnSpPr>
          <p:nvPr/>
        </p:nvCxnSpPr>
        <p:spPr>
          <a:xfrm>
            <a:off x="1784931" y="8979416"/>
            <a:ext cx="1313869" cy="103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871C9099-DA5A-EC5E-ACE1-8E40D7D334CF}"/>
              </a:ext>
            </a:extLst>
          </p:cNvPr>
          <p:cNvSpPr txBox="1"/>
          <p:nvPr/>
        </p:nvSpPr>
        <p:spPr>
          <a:xfrm>
            <a:off x="3098799" y="8928675"/>
            <a:ext cx="125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 this data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097EFA-14BA-F158-8A12-4FDF3443AD3F}"/>
              </a:ext>
            </a:extLst>
          </p:cNvPr>
          <p:cNvSpPr txBox="1"/>
          <p:nvPr/>
        </p:nvSpPr>
        <p:spPr>
          <a:xfrm>
            <a:off x="118533" y="9545174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5: ORDER data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5AE3895-1F86-26C5-8FEC-34C85BFCB003}"/>
              </a:ext>
            </a:extLst>
          </p:cNvPr>
          <p:cNvGrpSpPr/>
          <p:nvPr/>
        </p:nvGrpSpPr>
        <p:grpSpPr>
          <a:xfrm>
            <a:off x="1204336" y="10100044"/>
            <a:ext cx="2716789" cy="507513"/>
            <a:chOff x="159761" y="9852951"/>
            <a:chExt cx="2716789" cy="507513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D84AEE9-96D9-CD03-A913-658DA1FD6103}"/>
                </a:ext>
              </a:extLst>
            </p:cNvPr>
            <p:cNvSpPr/>
            <p:nvPr/>
          </p:nvSpPr>
          <p:spPr>
            <a:xfrm>
              <a:off x="724061" y="10175680"/>
              <a:ext cx="985179" cy="103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F83BA02-3D6C-338D-BED2-8371104AA070}"/>
                </a:ext>
              </a:extLst>
            </p:cNvPr>
            <p:cNvSpPr/>
            <p:nvPr/>
          </p:nvSpPr>
          <p:spPr>
            <a:xfrm>
              <a:off x="1800354" y="10177042"/>
              <a:ext cx="985179" cy="103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52FCD5E-FAA0-1474-4EF3-17BDDB90396A}"/>
                </a:ext>
              </a:extLst>
            </p:cNvPr>
            <p:cNvSpPr/>
            <p:nvPr/>
          </p:nvSpPr>
          <p:spPr>
            <a:xfrm>
              <a:off x="159761" y="9852951"/>
              <a:ext cx="2716789" cy="507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7EE8EAF-9912-B948-A921-726B388029E2}"/>
                </a:ext>
              </a:extLst>
            </p:cNvPr>
            <p:cNvSpPr txBox="1"/>
            <p:nvPr/>
          </p:nvSpPr>
          <p:spPr>
            <a:xfrm>
              <a:off x="174070" y="9908466"/>
              <a:ext cx="10999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Customer 1 Row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9DEF22E-B74D-1A30-92D8-056D2F1FA3C1}"/>
              </a:ext>
            </a:extLst>
          </p:cNvPr>
          <p:cNvGrpSpPr/>
          <p:nvPr/>
        </p:nvGrpSpPr>
        <p:grpSpPr>
          <a:xfrm>
            <a:off x="1204336" y="10745503"/>
            <a:ext cx="2716789" cy="507513"/>
            <a:chOff x="159761" y="9852951"/>
            <a:chExt cx="2716789" cy="507513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26BA795-2275-E9A5-5611-465AF481B6F0}"/>
                </a:ext>
              </a:extLst>
            </p:cNvPr>
            <p:cNvSpPr/>
            <p:nvPr/>
          </p:nvSpPr>
          <p:spPr>
            <a:xfrm>
              <a:off x="724061" y="10175680"/>
              <a:ext cx="985179" cy="103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955967F-1A76-F241-3630-6563DD8BA717}"/>
                </a:ext>
              </a:extLst>
            </p:cNvPr>
            <p:cNvSpPr/>
            <p:nvPr/>
          </p:nvSpPr>
          <p:spPr>
            <a:xfrm>
              <a:off x="1800354" y="10177042"/>
              <a:ext cx="985179" cy="1037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B9E487D-2725-401F-37F2-82C9DEBA94EF}"/>
                </a:ext>
              </a:extLst>
            </p:cNvPr>
            <p:cNvSpPr/>
            <p:nvPr/>
          </p:nvSpPr>
          <p:spPr>
            <a:xfrm>
              <a:off x="159761" y="9852951"/>
              <a:ext cx="2716789" cy="507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D74F31F-3F94-3885-6E6D-CB7B7F7B3A98}"/>
                </a:ext>
              </a:extLst>
            </p:cNvPr>
            <p:cNvSpPr txBox="1"/>
            <p:nvPr/>
          </p:nvSpPr>
          <p:spPr>
            <a:xfrm>
              <a:off x="174070" y="9908466"/>
              <a:ext cx="10999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Customer 2 Row</a:t>
              </a:r>
            </a:p>
          </p:txBody>
        </p:sp>
      </p:grpSp>
      <p:sp>
        <p:nvSpPr>
          <p:cNvPr id="217" name="Oval 216">
            <a:extLst>
              <a:ext uri="{FF2B5EF4-FFF2-40B4-BE49-F238E27FC236}">
                <a16:creationId xmlns:a16="http://schemas.microsoft.com/office/drawing/2014/main" id="{2B7CEB82-D8D7-786A-E3DE-89007B2B2098}"/>
              </a:ext>
            </a:extLst>
          </p:cNvPr>
          <p:cNvSpPr/>
          <p:nvPr/>
        </p:nvSpPr>
        <p:spPr>
          <a:xfrm>
            <a:off x="2602653" y="848551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2A540416-65F5-8103-1DD8-5F5C1C23D2D6}"/>
              </a:ext>
            </a:extLst>
          </p:cNvPr>
          <p:cNvSpPr/>
          <p:nvPr/>
        </p:nvSpPr>
        <p:spPr>
          <a:xfrm>
            <a:off x="4267920" y="1090802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BE824249-6DB4-C3B5-444D-725115DA8D8B}"/>
              </a:ext>
            </a:extLst>
          </p:cNvPr>
          <p:cNvSpPr/>
          <p:nvPr/>
        </p:nvSpPr>
        <p:spPr>
          <a:xfrm>
            <a:off x="1343480" y="1211136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CA83B-B42A-967F-02CF-9DFCC5F04B92}"/>
              </a:ext>
            </a:extLst>
          </p:cNvPr>
          <p:cNvSpPr/>
          <p:nvPr/>
        </p:nvSpPr>
        <p:spPr>
          <a:xfrm>
            <a:off x="224532" y="177730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BF3BB003-755E-6361-8A24-2BA43FA672D0}"/>
              </a:ext>
            </a:extLst>
          </p:cNvPr>
          <p:cNvSpPr/>
          <p:nvPr/>
        </p:nvSpPr>
        <p:spPr>
          <a:xfrm>
            <a:off x="2236893" y="1564042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685A996-6667-5720-74FF-F86F533B36A7}"/>
              </a:ext>
            </a:extLst>
          </p:cNvPr>
          <p:cNvCxnSpPr/>
          <p:nvPr/>
        </p:nvCxnSpPr>
        <p:spPr>
          <a:xfrm flipH="1">
            <a:off x="2968413" y="1279401"/>
            <a:ext cx="1224947" cy="18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D9E7C0C-00B7-3CB9-22A2-4C1272534C50}"/>
              </a:ext>
            </a:extLst>
          </p:cNvPr>
          <p:cNvSpPr txBox="1"/>
          <p:nvPr/>
        </p:nvSpPr>
        <p:spPr>
          <a:xfrm>
            <a:off x="4708240" y="1065933"/>
            <a:ext cx="1074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Step 2 N/A but would be here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A95BD69-E1FC-10D2-6663-30CB660DC2F1}"/>
              </a:ext>
            </a:extLst>
          </p:cNvPr>
          <p:cNvSpPr txBox="1"/>
          <p:nvPr/>
        </p:nvSpPr>
        <p:spPr>
          <a:xfrm>
            <a:off x="4064720" y="10125266"/>
            <a:ext cx="15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Ordered by customer_id or something like that</a:t>
            </a:r>
          </a:p>
        </p:txBody>
      </p:sp>
    </p:spTree>
    <p:extLst>
      <p:ext uri="{BB962C8B-B14F-4D97-AF65-F5344CB8AC3E}">
        <p14:creationId xmlns:p14="http://schemas.microsoft.com/office/powerpoint/2010/main" val="164670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145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Cameron McIntyre</dc:creator>
  <cp:lastModifiedBy>Cameron McIntyre</cp:lastModifiedBy>
  <cp:revision>1</cp:revision>
  <dcterms:created xsi:type="dcterms:W3CDTF">2025-01-18T18:34:25Z</dcterms:created>
  <dcterms:modified xsi:type="dcterms:W3CDTF">2025-01-18T19:22:19Z</dcterms:modified>
</cp:coreProperties>
</file>