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8E910-8EB2-488F-B035-270B10D70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1CC255-5D58-4088-B763-4028F3CF9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1FA21-607F-4DBF-8C6E-BC52DAC57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163E-4A8E-43FD-880A-ABF77447F6CF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2F222-755E-4E7C-AA25-B1681652C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69356-351B-43F0-AFD9-30B274706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D7E0-C855-4A2C-A2B6-758BCB379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07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145A5-12F5-49DB-8EC5-44D0AC535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30CF9-97A5-4528-A54F-670A394FD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2F5B9-00CE-43A6-9FF3-65041C56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163E-4A8E-43FD-880A-ABF77447F6CF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514BB-6B90-4F29-878B-2C44BA41D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AB3F8-DBAC-48F8-A3A8-41A5EB1A6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D7E0-C855-4A2C-A2B6-758BCB379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1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45E358-2491-4FEE-87DE-98D8A3D1CD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D643C7-456E-4CDF-8EE4-FCF376782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A18FA-8800-4BE4-B41E-098FF28B0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163E-4A8E-43FD-880A-ABF77447F6CF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97391-59DC-4028-9EB2-FEE3E51AB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4DC6F-FABA-4CCA-B046-9D44622E9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D7E0-C855-4A2C-A2B6-758BCB379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96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7C58D-09C5-476C-96EC-908F5B5D7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EECC2-36DF-4C47-9BF5-7F483943C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4000"/>
            </a:lvl1pPr>
          </a:lstStyle>
          <a:p>
            <a:pPr lvl="0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D665B-DC90-4BD2-943C-B433B9839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163E-4A8E-43FD-880A-ABF77447F6CF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45BE1-EF84-45D7-918B-D0E2B982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E3A6C-0314-4FC4-90BD-6614B7024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D7E0-C855-4A2C-A2B6-758BCB379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0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9D6C8-FEEA-4AB1-8131-5878C542A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DF7F0-A13A-45AA-A94D-BDA96C66B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A3DE7-173C-4ED3-94C1-AC98416BF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163E-4A8E-43FD-880A-ABF77447F6CF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595F9-98FD-4B0F-8938-D41A4F545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EEBBF-84F7-492D-B653-00E0EAD96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D7E0-C855-4A2C-A2B6-758BCB379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6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B242-D949-492D-9333-3FFEE543D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20A9B-1E88-4C78-ADCA-2DF16C10C8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F360D-8F15-44F0-9071-4F645C1D6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E4406-ED96-4A8B-BC0B-186592159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163E-4A8E-43FD-880A-ABF77447F6CF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96EF1-ADF7-4957-8594-798E551F3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03E69-398C-42F7-8C0E-E310164F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D7E0-C855-4A2C-A2B6-758BCB379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28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1064-F5C9-4F96-9DC6-72DB5794C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3D07D-3A20-4C0E-92AB-F0260036E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FBF7F6-61C6-4AA1-97BA-62411BBBF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354954-71F8-401B-B77D-AD7B579E84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06B65-264C-4B30-9DEE-D24C9969CA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4CD884-3683-41CD-8BB0-5505B7F0E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163E-4A8E-43FD-880A-ABF77447F6CF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D766C9-8C61-4EA5-B531-F87DB5D1C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0061E4-715A-4D17-9F78-BC46F91E4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D7E0-C855-4A2C-A2B6-758BCB379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7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F971B-14C3-49E1-9AD1-DC51A9B7F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FFCF8-6BDA-4ED6-B834-896E44E68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163E-4A8E-43FD-880A-ABF77447F6CF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DEC330-296F-42DB-9FB2-24AAD3EA2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E9E76B-1BC1-4A00-8139-9D377838C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D7E0-C855-4A2C-A2B6-758BCB379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4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D47952-CE78-458B-AAB3-B96B13B06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163E-4A8E-43FD-880A-ABF77447F6CF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E47EA5-45D0-4235-A7DE-DDDD95AFD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0B1EA-19A3-471A-9CDB-8626B664D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D7E0-C855-4A2C-A2B6-758BCB379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8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9A03E-59E2-4571-991F-CC677E510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DA454-D414-4B9F-B992-339A74F4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3F0AEA-468D-4B36-BA94-58608AE19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B41A3-F187-4281-BF38-F8180BC8C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163E-4A8E-43FD-880A-ABF77447F6CF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46B00-567A-46CD-96AE-F476C41A3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44CA4-F7A7-4A6E-800B-F9A1DAFB8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D7E0-C855-4A2C-A2B6-758BCB379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07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75C1B-2B5B-457D-800A-CFAD120F0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72C766-4AC2-4201-B431-701890EDD0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60F6D6-DDC4-4257-82AB-7730D3ECB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B9C31-2641-406E-B6A6-F6C26198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163E-4A8E-43FD-880A-ABF77447F6CF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49654-90A5-41F8-92A4-C826B8F22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F32B7-6848-43C8-A2CD-CA0BB384B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D7E0-C855-4A2C-A2B6-758BCB379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61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0D1744-BE89-4F2D-BFED-95F117D7E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6C5F8-737A-4BC4-A8D6-9345E3304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C60BC-F0DF-4470-B7B2-5820951CE8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9163E-4A8E-43FD-880A-ABF77447F6CF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9830B-782F-476B-AD04-9AA6D7EA9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AB2B4-D277-4AA3-AFCB-69FF3466F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BD7E0-C855-4A2C-A2B6-758BCB379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89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AF9F4-20F3-4B0C-93D8-2913846461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54B57-7202-45BB-A405-0F5BACF9A1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97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 Yee</dc:creator>
  <cp:lastModifiedBy>Cameron Yee</cp:lastModifiedBy>
  <cp:revision>5</cp:revision>
  <dcterms:created xsi:type="dcterms:W3CDTF">2017-09-11T20:24:33Z</dcterms:created>
  <dcterms:modified xsi:type="dcterms:W3CDTF">2017-09-20T14:56:19Z</dcterms:modified>
</cp:coreProperties>
</file>