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163E-4A8E-43FD-880A-ABF77447F6C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9B278B-A966-4E2B-832D-0DF4FBE1FE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DEF5D-6B15-4436-AA77-145753A0B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3631" b="636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AF9F4-20F3-4B0C-93D8-29138464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54B57-7202-45BB-A405-0F5BACF9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9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Yee</dc:creator>
  <cp:lastModifiedBy>Cameron Yee</cp:lastModifiedBy>
  <cp:revision>12</cp:revision>
  <dcterms:created xsi:type="dcterms:W3CDTF">2017-09-11T20:24:33Z</dcterms:created>
  <dcterms:modified xsi:type="dcterms:W3CDTF">2017-11-16T06:33:42Z</dcterms:modified>
</cp:coreProperties>
</file>