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8" r:id="rId2"/>
    <p:sldId id="256" r:id="rId3"/>
    <p:sldId id="257" r:id="rId4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4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7596D-25BC-4BF0-BF46-5D335E4DBB2E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4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A3403-98B3-4BA4-B411-F018A345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98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C53D-ACC8-4306-A5CE-1725400EA35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445B-463E-4D50-9660-86A92CF3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7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C53D-ACC8-4306-A5CE-1725400EA35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445B-463E-4D50-9660-86A92CF3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C53D-ACC8-4306-A5CE-1725400EA35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445B-463E-4D50-9660-86A92CF3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C53D-ACC8-4306-A5CE-1725400EA35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445B-463E-4D50-9660-86A92CF3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2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C53D-ACC8-4306-A5CE-1725400EA35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445B-463E-4D50-9660-86A92CF3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5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C53D-ACC8-4306-A5CE-1725400EA35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445B-463E-4D50-9660-86A92CF3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6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C53D-ACC8-4306-A5CE-1725400EA35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445B-463E-4D50-9660-86A92CF3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6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C53D-ACC8-4306-A5CE-1725400EA35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445B-463E-4D50-9660-86A92CF3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C53D-ACC8-4306-A5CE-1725400EA35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445B-463E-4D50-9660-86A92CF3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C53D-ACC8-4306-A5CE-1725400EA35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445B-463E-4D50-9660-86A92CF3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0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C53D-ACC8-4306-A5CE-1725400EA35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8445B-463E-4D50-9660-86A92CF3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4C53D-ACC8-4306-A5CE-1725400EA35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8445B-463E-4D50-9660-86A92CF3D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7999" y="1997839"/>
            <a:ext cx="78456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database.inc			</a:t>
            </a:r>
            <a:r>
              <a:rPr lang="en-US" dirty="0" smtClean="0"/>
              <a:t>above www folder</a:t>
            </a:r>
            <a:endParaRPr lang="en-US" dirty="0" smtClean="0"/>
          </a:p>
          <a:p>
            <a:pPr lvl="0"/>
            <a:r>
              <a:rPr lang="en-US" dirty="0" err="1" smtClean="0"/>
              <a:t>connectToDatabase.php</a:t>
            </a:r>
            <a:r>
              <a:rPr lang="en-US" dirty="0"/>
              <a:t>		scripts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roducts.php</a:t>
            </a:r>
            <a:r>
              <a:rPr lang="en-US" dirty="0" smtClean="0"/>
              <a:t>			pages </a:t>
            </a:r>
            <a:r>
              <a:rPr lang="en-US" dirty="0"/>
              <a:t>– </a:t>
            </a:r>
            <a:r>
              <a:rPr lang="en-US" dirty="0" smtClean="0"/>
              <a:t>to develop</a:t>
            </a:r>
          </a:p>
          <a:p>
            <a:r>
              <a:rPr lang="en-US" dirty="0" err="1" smtClean="0"/>
              <a:t>registrationForm.php</a:t>
            </a:r>
            <a:r>
              <a:rPr lang="en-US" dirty="0"/>
              <a:t>		</a:t>
            </a:r>
            <a:r>
              <a:rPr lang="en-US" dirty="0" smtClean="0"/>
              <a:t>pages – </a:t>
            </a:r>
            <a:r>
              <a:rPr lang="en-US" dirty="0"/>
              <a:t>to </a:t>
            </a:r>
            <a:r>
              <a:rPr lang="en-US" dirty="0" smtClean="0"/>
              <a:t>develop</a:t>
            </a:r>
            <a:endParaRPr lang="en-US" dirty="0"/>
          </a:p>
          <a:p>
            <a:pPr lvl="0"/>
            <a:r>
              <a:rPr lang="en-US" dirty="0" err="1"/>
              <a:t>registrationFormResponse.php</a:t>
            </a:r>
            <a:r>
              <a:rPr lang="en-US" dirty="0"/>
              <a:t>	scripts</a:t>
            </a:r>
          </a:p>
          <a:p>
            <a:pPr lvl="0"/>
            <a:r>
              <a:rPr lang="en-US" dirty="0" err="1"/>
              <a:t>registrationFormProcess.php</a:t>
            </a:r>
            <a:r>
              <a:rPr lang="en-US" dirty="0"/>
              <a:t>	</a:t>
            </a:r>
            <a:r>
              <a:rPr lang="en-US" dirty="0" smtClean="0"/>
              <a:t>	scripts</a:t>
            </a:r>
            <a:endParaRPr lang="en-US" dirty="0"/>
          </a:p>
          <a:p>
            <a:r>
              <a:rPr lang="en-US" dirty="0" err="1" smtClean="0"/>
              <a:t>loginForm.php</a:t>
            </a:r>
            <a:r>
              <a:rPr lang="en-US" dirty="0"/>
              <a:t>		</a:t>
            </a:r>
            <a:r>
              <a:rPr lang="en-US" dirty="0" smtClean="0"/>
              <a:t>	pages</a:t>
            </a:r>
            <a:r>
              <a:rPr lang="en-US" dirty="0"/>
              <a:t>– to </a:t>
            </a:r>
            <a:r>
              <a:rPr lang="en-US" dirty="0" smtClean="0"/>
              <a:t>develop</a:t>
            </a:r>
            <a:endParaRPr lang="en-US" dirty="0"/>
          </a:p>
          <a:p>
            <a:pPr lvl="0"/>
            <a:r>
              <a:rPr lang="en-US" dirty="0" err="1"/>
              <a:t>loginFormProcess.php</a:t>
            </a:r>
            <a:r>
              <a:rPr lang="en-US" dirty="0"/>
              <a:t>		</a:t>
            </a:r>
            <a:r>
              <a:rPr lang="en-US" dirty="0" smtClean="0"/>
              <a:t>scripts – to develop</a:t>
            </a:r>
            <a:endParaRPr lang="en-US" dirty="0"/>
          </a:p>
          <a:p>
            <a:pPr lvl="0"/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logoutFormProcess.php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		scripts</a:t>
            </a:r>
          </a:p>
          <a:p>
            <a:r>
              <a:rPr lang="en-US" dirty="0"/>
              <a:t>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61852" y="1288473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New files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107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0887" y="1203240"/>
            <a:ext cx="1565025" cy="40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registrationForm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685796" y="1206434"/>
            <a:ext cx="2403124" cy="40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registrationFormResponse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8593035" y="1183611"/>
            <a:ext cx="2309424" cy="40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registrationFormProcess</a:t>
            </a:r>
            <a:endParaRPr lang="en-US" sz="16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796861" y="1378731"/>
            <a:ext cx="796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98787" y="5761394"/>
            <a:ext cx="189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Registration/login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836224" y="2581827"/>
            <a:ext cx="1413036" cy="40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loginForm</a:t>
            </a:r>
            <a:endParaRPr lang="en-US" sz="1600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768364" y="2759092"/>
            <a:ext cx="125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051985" y="2566292"/>
            <a:ext cx="1863858" cy="40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loginFormProcess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8594578" y="2598981"/>
            <a:ext cx="240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Continued on next slide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881506" y="2794648"/>
            <a:ext cx="796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28959" y="2590344"/>
            <a:ext cx="1137134" cy="372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mainmenu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1802428" y="2584488"/>
            <a:ext cx="1137134" cy="372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products</a:t>
            </a:r>
            <a:endParaRPr lang="en-US" sz="1600" dirty="0"/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2296058" y="1490950"/>
            <a:ext cx="7531" cy="1081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296058" y="1479507"/>
            <a:ext cx="1263262" cy="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584889" y="2794648"/>
            <a:ext cx="125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642954" y="3743350"/>
            <a:ext cx="1160473" cy="40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catalog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5351592" y="3720354"/>
            <a:ext cx="2288928" cy="40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displayListofCategories</a:t>
            </a:r>
            <a:endParaRPr lang="en-US" sz="1600" dirty="0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648207" y="3917273"/>
            <a:ext cx="703385" cy="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370995" y="3935553"/>
            <a:ext cx="1263262" cy="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2352348" y="2895928"/>
            <a:ext cx="7531" cy="1081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858207" y="323782"/>
            <a:ext cx="1861436" cy="40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connectToDatabase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endCxn id="57" idx="2"/>
          </p:cNvCxnSpPr>
          <p:nvPr/>
        </p:nvCxnSpPr>
        <p:spPr>
          <a:xfrm flipV="1">
            <a:off x="6788925" y="725803"/>
            <a:ext cx="0" cy="45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" idx="3"/>
            <a:endCxn id="7" idx="1"/>
          </p:cNvCxnSpPr>
          <p:nvPr/>
        </p:nvCxnSpPr>
        <p:spPr>
          <a:xfrm>
            <a:off x="5125912" y="1404251"/>
            <a:ext cx="559884" cy="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2" idx="3"/>
            <a:endCxn id="23" idx="1"/>
          </p:cNvCxnSpPr>
          <p:nvPr/>
        </p:nvCxnSpPr>
        <p:spPr>
          <a:xfrm flipV="1">
            <a:off x="1266093" y="2770820"/>
            <a:ext cx="536335" cy="5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4" idx="2"/>
          </p:cNvCxnSpPr>
          <p:nvPr/>
        </p:nvCxnSpPr>
        <p:spPr>
          <a:xfrm>
            <a:off x="9747747" y="1585632"/>
            <a:ext cx="2922" cy="489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648207" y="2074985"/>
            <a:ext cx="5093670" cy="43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648207" y="2118946"/>
            <a:ext cx="0" cy="46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796861" y="3190555"/>
            <a:ext cx="1861436" cy="40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connectToDatabase</a:t>
            </a:r>
            <a:endParaRPr lang="en-US" sz="16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7241323" y="3433639"/>
            <a:ext cx="559884" cy="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238888" y="2968313"/>
            <a:ext cx="0" cy="46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9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288" y="715865"/>
            <a:ext cx="1863858" cy="40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loginFormProcess</a:t>
            </a:r>
            <a:endParaRPr lang="en-US" sz="1600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576146" y="905608"/>
            <a:ext cx="703385" cy="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1081" y="727593"/>
            <a:ext cx="1160473" cy="40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catalog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7039719" y="704597"/>
            <a:ext cx="2288928" cy="402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displayListofCategories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336334" y="901516"/>
            <a:ext cx="703385" cy="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79531" y="733955"/>
            <a:ext cx="1137134" cy="372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products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61992" y="944115"/>
            <a:ext cx="1251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26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23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Beranek</dc:creator>
  <cp:lastModifiedBy>Peggy Beranek</cp:lastModifiedBy>
  <cp:revision>35</cp:revision>
  <cp:lastPrinted>2017-11-15T14:29:34Z</cp:lastPrinted>
  <dcterms:created xsi:type="dcterms:W3CDTF">2017-04-24T15:24:14Z</dcterms:created>
  <dcterms:modified xsi:type="dcterms:W3CDTF">2017-11-15T14:45:10Z</dcterms:modified>
</cp:coreProperties>
</file>