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EB5E-6CE7-9947-AD19-BDB64A64F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Bearquest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89F3A-8922-6442-9354-88D46745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Baylor </a:t>
            </a:r>
            <a:r>
              <a:rPr lang="en-US" dirty="0" err="1"/>
              <a:t>rpg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6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17E4-B6FE-EE40-9858-2E921C97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1D5A4-84B3-B74B-9BF3-E86381492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feedback given by the class, </a:t>
            </a:r>
            <a:r>
              <a:rPr lang="en-US" dirty="0" err="1"/>
              <a:t>BearQuest</a:t>
            </a:r>
            <a:r>
              <a:rPr lang="en-US" dirty="0"/>
              <a:t> has taken steps forward to make sure we have the best Baylor game experience.</a:t>
            </a:r>
          </a:p>
          <a:p>
            <a:r>
              <a:rPr lang="en-US" dirty="0" err="1"/>
              <a:t>BearQuest</a:t>
            </a:r>
            <a:r>
              <a:rPr lang="en-US" dirty="0"/>
              <a:t> will include scripted battles using our text-based battle system against familiar characters, such as Dr. </a:t>
            </a:r>
            <a:r>
              <a:rPr lang="en-US" dirty="0" err="1"/>
              <a:t>Cerny</a:t>
            </a:r>
            <a:r>
              <a:rPr lang="en-US" dirty="0"/>
              <a:t> or President Livingstone!</a:t>
            </a:r>
          </a:p>
        </p:txBody>
      </p:sp>
    </p:spTree>
    <p:extLst>
      <p:ext uri="{BB962C8B-B14F-4D97-AF65-F5344CB8AC3E}">
        <p14:creationId xmlns:p14="http://schemas.microsoft.com/office/powerpoint/2010/main" val="245094144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D4B5-131D-4249-AA92-F3920D25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0"/>
            <a:ext cx="3856037" cy="2336799"/>
          </a:xfrm>
        </p:spPr>
        <p:txBody>
          <a:bodyPr/>
          <a:lstStyle/>
          <a:p>
            <a:r>
              <a:rPr lang="en-US" dirty="0"/>
              <a:t>Communication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9ED7C0-2DCA-2C41-AFA2-B10D9ACAC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0" y="0"/>
            <a:ext cx="4796855" cy="620769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38DBDF-3DBB-6943-9757-D13E98F7C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0887" y="3082606"/>
            <a:ext cx="3856037" cy="35417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3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070B5D-EA58-724C-AF28-FECCD625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86209F-BB65-E249-93B1-DE97DD389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" y="1666240"/>
            <a:ext cx="10987069" cy="5191760"/>
          </a:xfrm>
        </p:spPr>
      </p:pic>
    </p:spTree>
    <p:extLst>
      <p:ext uri="{BB962C8B-B14F-4D97-AF65-F5344CB8AC3E}">
        <p14:creationId xmlns:p14="http://schemas.microsoft.com/office/powerpoint/2010/main" val="3767659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62C5-7D74-CC45-A182-229A1C63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Hours and roles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7A197-EF4C-1243-BC07-000DED177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742" y="1516231"/>
            <a:ext cx="7487920" cy="969025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ED8AEC-9F39-5649-ADA1-00A4E2E8B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Matt Darby – </a:t>
            </a:r>
            <a:r>
              <a:rPr lang="en-US" dirty="0" err="1"/>
              <a:t>Git</a:t>
            </a:r>
            <a:r>
              <a:rPr lang="en-US" dirty="0"/>
              <a:t> Specialist and Map Designer</a:t>
            </a:r>
          </a:p>
          <a:p>
            <a:r>
              <a:rPr lang="en-US" dirty="0"/>
              <a:t>Mark </a:t>
            </a:r>
            <a:r>
              <a:rPr lang="en-US" dirty="0" err="1"/>
              <a:t>DeJarnett</a:t>
            </a:r>
            <a:r>
              <a:rPr lang="en-US" dirty="0"/>
              <a:t> – Battle Engineer</a:t>
            </a:r>
          </a:p>
          <a:p>
            <a:r>
              <a:rPr lang="en-US" dirty="0"/>
              <a:t>Cameron Cole – Team Leader and Production Manager</a:t>
            </a:r>
          </a:p>
          <a:p>
            <a:r>
              <a:rPr lang="en-US" dirty="0" err="1"/>
              <a:t>Arantxa</a:t>
            </a:r>
            <a:r>
              <a:rPr lang="en-US" dirty="0"/>
              <a:t> Rodriguez – Menu Designer</a:t>
            </a:r>
          </a:p>
        </p:txBody>
      </p:sp>
    </p:spTree>
    <p:extLst>
      <p:ext uri="{BB962C8B-B14F-4D97-AF65-F5344CB8AC3E}">
        <p14:creationId xmlns:p14="http://schemas.microsoft.com/office/powerpoint/2010/main" val="189075060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7611B5-958F-0B48-A506-374334A4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Questions/Suggestions?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083A8-D89A-964E-B0E5-A528D563E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Feel free to ask any questions you might have!</a:t>
            </a:r>
          </a:p>
          <a:p>
            <a:r>
              <a:rPr lang="en-US" sz="3600" dirty="0"/>
              <a:t>Got any suggestions for what we should include in the game? Let us know! </a:t>
            </a:r>
          </a:p>
        </p:txBody>
      </p:sp>
    </p:spTree>
    <p:extLst>
      <p:ext uri="{BB962C8B-B14F-4D97-AF65-F5344CB8AC3E}">
        <p14:creationId xmlns:p14="http://schemas.microsoft.com/office/powerpoint/2010/main" val="24064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</TotalTime>
  <Words>118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Bearquest </vt:lpstr>
      <vt:lpstr>Where we are now</vt:lpstr>
      <vt:lpstr>Communication diagram</vt:lpstr>
      <vt:lpstr>Sequence diagram</vt:lpstr>
      <vt:lpstr>Hours and roles</vt:lpstr>
      <vt:lpstr>Questions/Suggestions?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Bearquest </dc:title>
  <dc:creator>Microsoft Office User</dc:creator>
  <cp:lastModifiedBy>Microsoft Office User</cp:lastModifiedBy>
  <cp:revision>3</cp:revision>
  <dcterms:created xsi:type="dcterms:W3CDTF">2018-10-22T21:00:12Z</dcterms:created>
  <dcterms:modified xsi:type="dcterms:W3CDTF">2018-10-22T21:27:42Z</dcterms:modified>
</cp:coreProperties>
</file>