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1"/>
  </p:notesMasterIdLst>
  <p:sldIdLst>
    <p:sldId id="256" r:id="rId2"/>
    <p:sldId id="261" r:id="rId3"/>
    <p:sldId id="257" r:id="rId4"/>
    <p:sldId id="264" r:id="rId5"/>
    <p:sldId id="262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513"/>
  </p:normalViewPr>
  <p:slideViewPr>
    <p:cSldViewPr snapToGrid="0" snapToObjects="1">
      <p:cViewPr varScale="1">
        <p:scale>
          <a:sx n="87" d="100"/>
          <a:sy n="87" d="100"/>
        </p:scale>
        <p:origin x="1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1334E-A61B-8C40-95BC-4826958890B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8591-3E88-CA4D-8906-87B57222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expert – </a:t>
            </a:r>
          </a:p>
          <a:p>
            <a:r>
              <a:rPr lang="en-US" dirty="0"/>
              <a:t>Creator – </a:t>
            </a:r>
          </a:p>
          <a:p>
            <a:r>
              <a:rPr lang="en-US" dirty="0"/>
              <a:t>High Cohesion – </a:t>
            </a:r>
          </a:p>
          <a:p>
            <a:r>
              <a:rPr lang="en-US" dirty="0"/>
              <a:t>Controller – have a window class that manages windows</a:t>
            </a:r>
          </a:p>
          <a:p>
            <a:r>
              <a:rPr lang="en-US" dirty="0"/>
              <a:t>Polymorphism – have classes that extend others</a:t>
            </a:r>
          </a:p>
          <a:p>
            <a:r>
              <a:rPr lang="en-US" dirty="0"/>
              <a:t>Pure Fabrication – have </a:t>
            </a:r>
          </a:p>
          <a:p>
            <a:r>
              <a:rPr lang="en-US" dirty="0"/>
              <a:t>Indirection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8591-3E88-CA4D-8906-87B572226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Façade – </a:t>
            </a:r>
          </a:p>
          <a:p>
            <a:r>
              <a:rPr lang="en-US" dirty="0"/>
              <a:t>Prototype –</a:t>
            </a:r>
          </a:p>
          <a:p>
            <a:r>
              <a:rPr lang="en-US" dirty="0"/>
              <a:t>Builder –</a:t>
            </a:r>
          </a:p>
          <a:p>
            <a:r>
              <a:rPr lang="en-US" dirty="0"/>
              <a:t>Proxy – </a:t>
            </a:r>
          </a:p>
          <a:p>
            <a:r>
              <a:rPr lang="en-US" dirty="0"/>
              <a:t>Chain of Responsibility –</a:t>
            </a:r>
          </a:p>
          <a:p>
            <a:r>
              <a:rPr lang="en-US" dirty="0"/>
              <a:t>Mediator –</a:t>
            </a:r>
          </a:p>
          <a:p>
            <a:r>
              <a:rPr lang="en-US" dirty="0"/>
              <a:t>State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8591-3E88-CA4D-8906-87B572226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8591-3E88-CA4D-8906-87B572226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7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1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42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8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0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9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1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9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4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23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8D6086-ECAC-8049-B38B-1B3A8FD0A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BearQuest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E11D7-1121-7E4F-AF04-54AD6038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rgbClr val="82FFFF"/>
                </a:solidFill>
              </a:rPr>
              <a:t>By Arantxa Rodriguez, Cameron Cole, Mark DeJarnett &amp; Matthew Darby</a:t>
            </a:r>
          </a:p>
        </p:txBody>
      </p:sp>
    </p:spTree>
    <p:extLst>
      <p:ext uri="{BB962C8B-B14F-4D97-AF65-F5344CB8AC3E}">
        <p14:creationId xmlns:p14="http://schemas.microsoft.com/office/powerpoint/2010/main" val="301797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BC26-F83D-C04D-8B99-814B4812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bearquest?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AA58-7B13-8648-9DF0-201E8732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BearQuest is a text-based Baylor RPG that aims to be a text game adventure set in the perspective of a Baylor Computer Science student’s daily life. This adventure is filled with all the quirks and inside humor a typical undergrad may encounter.</a:t>
            </a:r>
          </a:p>
        </p:txBody>
      </p:sp>
    </p:spTree>
    <p:extLst>
      <p:ext uri="{BB962C8B-B14F-4D97-AF65-F5344CB8AC3E}">
        <p14:creationId xmlns:p14="http://schemas.microsoft.com/office/powerpoint/2010/main" val="199994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7CFB-123C-4046-ADC6-1CDB5290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bearquest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FAD0-5A36-AE44-9F19-C8582E12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Battle system</a:t>
            </a:r>
          </a:p>
          <a:p>
            <a:r>
              <a:rPr lang="en-US" dirty="0"/>
              <a:t>Inventory and skills menu</a:t>
            </a:r>
          </a:p>
          <a:p>
            <a:r>
              <a:rPr lang="en-US" dirty="0"/>
              <a:t>Story-based adventure</a:t>
            </a:r>
          </a:p>
          <a:p>
            <a:r>
              <a:rPr lang="en-US" dirty="0"/>
              <a:t>Real Baylor buildings and situations</a:t>
            </a:r>
          </a:p>
          <a:p>
            <a:r>
              <a:rPr lang="en-US" dirty="0"/>
              <a:t>Computer Science Professors as Enemies</a:t>
            </a:r>
          </a:p>
        </p:txBody>
      </p:sp>
    </p:spTree>
    <p:extLst>
      <p:ext uri="{BB962C8B-B14F-4D97-AF65-F5344CB8AC3E}">
        <p14:creationId xmlns:p14="http://schemas.microsoft.com/office/powerpoint/2010/main" val="33087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F1FB-8A3A-9E4F-B85E-5DC2708F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3FD21-47B7-E049-917D-9A47DDE5A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087" y="2205268"/>
            <a:ext cx="7458873" cy="3812988"/>
          </a:xfrm>
        </p:spPr>
      </p:pic>
    </p:spTree>
    <p:extLst>
      <p:ext uri="{BB962C8B-B14F-4D97-AF65-F5344CB8AC3E}">
        <p14:creationId xmlns:p14="http://schemas.microsoft.com/office/powerpoint/2010/main" val="10458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1FB0-61EA-F742-96D6-1753CAB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720A-5FF9-DA4A-878C-BB17BD65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Expert</a:t>
            </a:r>
          </a:p>
          <a:p>
            <a:r>
              <a:rPr lang="en-US" dirty="0"/>
              <a:t>Creator</a:t>
            </a:r>
          </a:p>
          <a:p>
            <a:r>
              <a:rPr lang="en-US" dirty="0"/>
              <a:t>High Cohesion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Pure Fabrication</a:t>
            </a:r>
          </a:p>
          <a:p>
            <a:r>
              <a:rPr lang="en-US" dirty="0"/>
              <a:t>Indirection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5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40D1-C458-7847-9B8D-DB6C9AA6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B13E-E231-1047-A7F1-A1563098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Chain of Responsibility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582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4218-F465-6A4C-B467-2AA1497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8111D-7120-3D4F-8A87-B36A72A4C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60" y="2249488"/>
            <a:ext cx="7639505" cy="3541712"/>
          </a:xfrm>
        </p:spPr>
      </p:pic>
    </p:spTree>
    <p:extLst>
      <p:ext uri="{BB962C8B-B14F-4D97-AF65-F5344CB8AC3E}">
        <p14:creationId xmlns:p14="http://schemas.microsoft.com/office/powerpoint/2010/main" val="8374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4DCB-42CC-8847-9470-13594B92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AFEB-C9E0-434B-99B8-18D0245D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15614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Matt Darby – Git Specialist, Map Designer and Website Engineer</a:t>
            </a:r>
          </a:p>
          <a:p>
            <a:r>
              <a:rPr lang="en-US" dirty="0"/>
              <a:t>Mark DeJarnett – Battle Engineer and Test Designer</a:t>
            </a:r>
          </a:p>
          <a:p>
            <a:r>
              <a:rPr lang="en-US" dirty="0"/>
              <a:t>Cameron Cole – Team Leader and Production Manager</a:t>
            </a:r>
          </a:p>
          <a:p>
            <a:r>
              <a:rPr lang="en-US" dirty="0"/>
              <a:t>Arantxa Rodriguez – Menu and Game Designer/Engineer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CB81-188B-4A49-8AFD-B97F887275CA}"/>
              </a:ext>
            </a:extLst>
          </p:cNvPr>
          <p:cNvSpPr txBox="1"/>
          <p:nvPr/>
        </p:nvSpPr>
        <p:spPr>
          <a:xfrm>
            <a:off x="6695768" y="2413337"/>
            <a:ext cx="5279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Time Card</a:t>
            </a:r>
          </a:p>
          <a:p>
            <a:endParaRPr lang="en-US" dirty="0"/>
          </a:p>
          <a:p>
            <a:r>
              <a:rPr lang="en-US" b="1" dirty="0"/>
              <a:t>Name			Hours		Grade Distribution</a:t>
            </a:r>
          </a:p>
          <a:p>
            <a:r>
              <a:rPr lang="en-US" dirty="0"/>
              <a:t>M. Darby			89				25%</a:t>
            </a:r>
          </a:p>
          <a:p>
            <a:r>
              <a:rPr lang="en-US" dirty="0"/>
              <a:t>M. DeJarnett		89				25%</a:t>
            </a:r>
          </a:p>
          <a:p>
            <a:r>
              <a:rPr lang="en-US" dirty="0"/>
              <a:t>C. Cameron		89				25%</a:t>
            </a:r>
          </a:p>
          <a:p>
            <a:r>
              <a:rPr lang="en-US" dirty="0"/>
              <a:t>A. Rodriguez		89				25%</a:t>
            </a:r>
          </a:p>
        </p:txBody>
      </p:sp>
    </p:spTree>
    <p:extLst>
      <p:ext uri="{BB962C8B-B14F-4D97-AF65-F5344CB8AC3E}">
        <p14:creationId xmlns:p14="http://schemas.microsoft.com/office/powerpoint/2010/main" val="398988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1534-1332-A842-B529-2A67BDC1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6001"/>
            <a:ext cx="9905998" cy="483838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Questions/Suggestions?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73FA-2A88-FB49-953F-013B163A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6" y="1658143"/>
            <a:ext cx="9905999" cy="3541714"/>
          </a:xfrm>
        </p:spPr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3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203</Words>
  <Application>Microsoft Macintosh PowerPoint</Application>
  <PresentationFormat>Widescreen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BearQuest</vt:lpstr>
      <vt:lpstr>What is bearquest?</vt:lpstr>
      <vt:lpstr>Features of bearquest</vt:lpstr>
      <vt:lpstr>Domain Model</vt:lpstr>
      <vt:lpstr>GRAPS</vt:lpstr>
      <vt:lpstr>Design Patterns</vt:lpstr>
      <vt:lpstr>Project Plan</vt:lpstr>
      <vt:lpstr>Hours &amp; Roles</vt:lpstr>
      <vt:lpstr>Questions/Suggestions?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BearQuest</dc:title>
  <dc:creator>Rodriguez Pina, Arantxa</dc:creator>
  <cp:lastModifiedBy>Rodriguez Pina, Arantxa</cp:lastModifiedBy>
  <cp:revision>6</cp:revision>
  <dcterms:created xsi:type="dcterms:W3CDTF">2018-11-29T06:11:39Z</dcterms:created>
  <dcterms:modified xsi:type="dcterms:W3CDTF">2018-11-29T07:03:22Z</dcterms:modified>
</cp:coreProperties>
</file>