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3"/>
  </p:notesMasterIdLst>
  <p:sldIdLst>
    <p:sldId id="256" r:id="rId2"/>
    <p:sldId id="261" r:id="rId3"/>
    <p:sldId id="257" r:id="rId4"/>
    <p:sldId id="264" r:id="rId5"/>
    <p:sldId id="262" r:id="rId6"/>
    <p:sldId id="263" r:id="rId7"/>
    <p:sldId id="258" r:id="rId8"/>
    <p:sldId id="265" r:id="rId9"/>
    <p:sldId id="266" r:id="rId10"/>
    <p:sldId id="25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5515"/>
  </p:normalViewPr>
  <p:slideViewPr>
    <p:cSldViewPr snapToGrid="0" snapToObjects="1">
      <p:cViewPr varScale="1">
        <p:scale>
          <a:sx n="87" d="100"/>
          <a:sy n="87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1334E-A61B-8C40-95BC-4826958890B5}" type="datetimeFigureOut">
              <a:rPr lang="en-US" smtClean="0"/>
              <a:t>11/29/18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48591-3E88-CA4D-8906-87B572226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07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expert – </a:t>
            </a:r>
          </a:p>
          <a:p>
            <a:r>
              <a:rPr lang="en-US" dirty="0"/>
              <a:t>Creator – </a:t>
            </a:r>
          </a:p>
          <a:p>
            <a:r>
              <a:rPr lang="en-US" dirty="0"/>
              <a:t>High Cohesion – </a:t>
            </a:r>
          </a:p>
          <a:p>
            <a:r>
              <a:rPr lang="en-US" dirty="0"/>
              <a:t>Controller – have a window class that manages windows</a:t>
            </a:r>
          </a:p>
          <a:p>
            <a:r>
              <a:rPr lang="en-US" dirty="0"/>
              <a:t>Polymorphism – have classes that extend others</a:t>
            </a:r>
          </a:p>
          <a:p>
            <a:r>
              <a:rPr lang="en-US" dirty="0"/>
              <a:t>Pure Fabrication – have </a:t>
            </a:r>
          </a:p>
          <a:p>
            <a:r>
              <a:rPr lang="en-US" dirty="0"/>
              <a:t>Indirection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8591-3E88-CA4D-8906-87B572226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43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Façade – </a:t>
            </a:r>
          </a:p>
          <a:p>
            <a:r>
              <a:rPr lang="en-US" dirty="0"/>
              <a:t>Prototype –</a:t>
            </a:r>
          </a:p>
          <a:p>
            <a:r>
              <a:rPr lang="en-US" dirty="0"/>
              <a:t>Builder –</a:t>
            </a:r>
          </a:p>
          <a:p>
            <a:r>
              <a:rPr lang="en-US" dirty="0"/>
              <a:t>Proxy – </a:t>
            </a:r>
          </a:p>
          <a:p>
            <a:r>
              <a:rPr lang="en-US" dirty="0"/>
              <a:t>Chain of Responsibility –</a:t>
            </a:r>
          </a:p>
          <a:p>
            <a:r>
              <a:rPr lang="en-US" dirty="0"/>
              <a:t>Mediator –</a:t>
            </a:r>
          </a:p>
          <a:p>
            <a:r>
              <a:rPr lang="en-US" dirty="0"/>
              <a:t>State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8591-3E88-CA4D-8906-87B572226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8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48591-3E88-CA4D-8906-87B572226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1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7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12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3420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82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906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99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1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1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0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9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7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8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1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4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4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23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8D6086-ECAC-8049-B38B-1B3A8FD0A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BearQuest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E11D7-1121-7E4F-AF04-54AD60382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sz="1200" dirty="0">
                <a:solidFill>
                  <a:srgbClr val="82FFFF"/>
                </a:solidFill>
              </a:rPr>
              <a:t>By Arantxa Rodriguez, Cameron Cole, Mark DeJarnett &amp; Matthew Darby</a:t>
            </a:r>
          </a:p>
        </p:txBody>
      </p:sp>
    </p:spTree>
    <p:extLst>
      <p:ext uri="{BB962C8B-B14F-4D97-AF65-F5344CB8AC3E}">
        <p14:creationId xmlns:p14="http://schemas.microsoft.com/office/powerpoint/2010/main" val="3017973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4DCB-42CC-8847-9470-13594B92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Hours &amp;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DAFEB-C9E0-434B-99B8-18D0245DB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15614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Matt Darby – Git Specialist, Map Designer and Website Engineer</a:t>
            </a:r>
          </a:p>
          <a:p>
            <a:r>
              <a:rPr lang="en-US" dirty="0"/>
              <a:t>Mark DeJarnett – Battle Engineer and Test Designer</a:t>
            </a:r>
          </a:p>
          <a:p>
            <a:r>
              <a:rPr lang="en-US" dirty="0"/>
              <a:t>Cameron Cole – Team Leader and Production Manager</a:t>
            </a:r>
          </a:p>
          <a:p>
            <a:r>
              <a:rPr lang="en-US" dirty="0"/>
              <a:t>Arantxa Rodriguez – Menu and Game Designer/Engineer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CCB81-188B-4A49-8AFD-B97F887275CA}"/>
              </a:ext>
            </a:extLst>
          </p:cNvPr>
          <p:cNvSpPr txBox="1"/>
          <p:nvPr/>
        </p:nvSpPr>
        <p:spPr>
          <a:xfrm>
            <a:off x="6695768" y="2413337"/>
            <a:ext cx="52799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Time Card</a:t>
            </a:r>
          </a:p>
          <a:p>
            <a:endParaRPr lang="en-US" dirty="0"/>
          </a:p>
          <a:p>
            <a:r>
              <a:rPr lang="en-US" b="1" dirty="0"/>
              <a:t>Name			Hours		Grade Distribution</a:t>
            </a:r>
          </a:p>
          <a:p>
            <a:r>
              <a:rPr lang="en-US" dirty="0"/>
              <a:t>M. Darby			89				25%</a:t>
            </a:r>
          </a:p>
          <a:p>
            <a:r>
              <a:rPr lang="en-US" dirty="0"/>
              <a:t>M. DeJarnett		89				25%</a:t>
            </a:r>
          </a:p>
          <a:p>
            <a:r>
              <a:rPr lang="en-US" dirty="0"/>
              <a:t>C. Cameron		89				25%</a:t>
            </a:r>
          </a:p>
          <a:p>
            <a:r>
              <a:rPr lang="en-US" dirty="0"/>
              <a:t>A. Rodriguez		89				25%</a:t>
            </a:r>
          </a:p>
        </p:txBody>
      </p:sp>
    </p:spTree>
    <p:extLst>
      <p:ext uri="{BB962C8B-B14F-4D97-AF65-F5344CB8AC3E}">
        <p14:creationId xmlns:p14="http://schemas.microsoft.com/office/powerpoint/2010/main" val="398988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10D1-F1FD-4EA9-BB14-E3DA06784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F7D02-7D43-45D3-AA96-619159340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0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BC26-F83D-C04D-8B99-814B4812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bearquest?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AAA58-7B13-8648-9DF0-201E8732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BearQuest is a text-based Baylor RPG that aims to be a text game adventure set in the perspective of a Baylor Computer Science student’s daily life. This adventure is filled with all the quirks and inside humor a typical undergrad may encounter.</a:t>
            </a:r>
          </a:p>
        </p:txBody>
      </p:sp>
    </p:spTree>
    <p:extLst>
      <p:ext uri="{BB962C8B-B14F-4D97-AF65-F5344CB8AC3E}">
        <p14:creationId xmlns:p14="http://schemas.microsoft.com/office/powerpoint/2010/main" val="199994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7CFB-123C-4046-ADC6-1CDB5290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bearquest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FAD0-5A36-AE44-9F19-C8582E126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Battle system</a:t>
            </a:r>
          </a:p>
          <a:p>
            <a:r>
              <a:rPr lang="en-US" dirty="0"/>
              <a:t>Story-based adventure</a:t>
            </a:r>
          </a:p>
          <a:p>
            <a:r>
              <a:rPr lang="en-US" dirty="0"/>
              <a:t>Real Baylor buildings and situations</a:t>
            </a:r>
          </a:p>
          <a:p>
            <a:r>
              <a:rPr lang="en-US" dirty="0"/>
              <a:t>Computer Science Professors as Enemies</a:t>
            </a:r>
          </a:p>
        </p:txBody>
      </p:sp>
    </p:spTree>
    <p:extLst>
      <p:ext uri="{BB962C8B-B14F-4D97-AF65-F5344CB8AC3E}">
        <p14:creationId xmlns:p14="http://schemas.microsoft.com/office/powerpoint/2010/main" val="33087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F1FB-8A3A-9E4F-B85E-5DC2708F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43FD21-47B7-E049-917D-9A47DDE5A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087" y="2205268"/>
            <a:ext cx="7458873" cy="3812988"/>
          </a:xfrm>
        </p:spPr>
      </p:pic>
    </p:spTree>
    <p:extLst>
      <p:ext uri="{BB962C8B-B14F-4D97-AF65-F5344CB8AC3E}">
        <p14:creationId xmlns:p14="http://schemas.microsoft.com/office/powerpoint/2010/main" val="104583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1FB0-61EA-F742-96D6-1753CAB4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B720A-5FF9-DA4A-878C-BB17BD65E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Expert</a:t>
            </a:r>
          </a:p>
          <a:p>
            <a:r>
              <a:rPr lang="en-US" dirty="0"/>
              <a:t>Creator</a:t>
            </a:r>
          </a:p>
          <a:p>
            <a:r>
              <a:rPr lang="en-US" dirty="0"/>
              <a:t>High Cohesion</a:t>
            </a:r>
          </a:p>
          <a:p>
            <a:r>
              <a:rPr lang="en-US" dirty="0"/>
              <a:t>Controller</a:t>
            </a:r>
          </a:p>
          <a:p>
            <a:r>
              <a:rPr lang="en-US" dirty="0"/>
              <a:t>Pure Fabrication</a:t>
            </a:r>
          </a:p>
          <a:p>
            <a:r>
              <a:rPr lang="en-US" dirty="0"/>
              <a:t>Indirection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FE580-129B-44B9-88B8-7BEDBC033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152" y="1750741"/>
            <a:ext cx="6631259" cy="373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5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40D1-C458-7847-9B8D-DB6C9AA6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EB13E-E231-1047-A7F1-A1563098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Façade</a:t>
            </a:r>
          </a:p>
          <a:p>
            <a:r>
              <a:rPr lang="en-US" dirty="0"/>
              <a:t>Prototype</a:t>
            </a:r>
          </a:p>
          <a:p>
            <a:r>
              <a:rPr lang="en-US" dirty="0"/>
              <a:t>Builder</a:t>
            </a:r>
          </a:p>
          <a:p>
            <a:r>
              <a:rPr lang="en-US" dirty="0"/>
              <a:t>Proxy</a:t>
            </a:r>
          </a:p>
          <a:p>
            <a:r>
              <a:rPr lang="en-US" dirty="0"/>
              <a:t>Chain of Responsibility</a:t>
            </a:r>
          </a:p>
          <a:p>
            <a:r>
              <a:rPr lang="en-US" dirty="0"/>
              <a:t>Mediator</a:t>
            </a:r>
          </a:p>
          <a:p>
            <a:r>
              <a:rPr lang="en-US" dirty="0"/>
              <a:t>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8F3FA-ABD8-4BC9-88E5-B8C0027CB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846" y="1641482"/>
            <a:ext cx="6438979" cy="45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4218-F465-6A4C-B467-2AA1497A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38111D-7120-3D4F-8A87-B36A72A4C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660" y="2249488"/>
            <a:ext cx="7639505" cy="3541712"/>
          </a:xfrm>
        </p:spPr>
      </p:pic>
    </p:spTree>
    <p:extLst>
      <p:ext uri="{BB962C8B-B14F-4D97-AF65-F5344CB8AC3E}">
        <p14:creationId xmlns:p14="http://schemas.microsoft.com/office/powerpoint/2010/main" val="83746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8DB8-9369-4998-9E09-8AB03B47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33FF8-F65F-4676-911C-5A6CF4BF7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website for more detail</a:t>
            </a:r>
          </a:p>
          <a:p>
            <a:r>
              <a:rPr lang="en-US" dirty="0"/>
              <a:t>Total of around 250 commits!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C32A4-3E41-483A-8DA6-A52EEF19E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121" y="2097088"/>
            <a:ext cx="5305700" cy="2366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2DBDA9-512A-48CC-AC0B-A4EE759DC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262" y="3316285"/>
            <a:ext cx="3242681" cy="324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0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A9B7-7D18-43AB-A799-5A378B0C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SpotBugs</a:t>
            </a:r>
            <a:endParaRPr lang="en-US" dirty="0"/>
          </a:p>
        </p:txBody>
      </p:sp>
      <p:pic>
        <p:nvPicPr>
          <p:cNvPr id="5" name="Content Placeholder 4" descr="SpotBugs result after running">
            <a:extLst>
              <a:ext uri="{FF2B5EF4-FFF2-40B4-BE49-F238E27FC236}">
                <a16:creationId xmlns:a16="http://schemas.microsoft.com/office/drawing/2014/main" id="{E64FFCF6-649B-4339-A434-13C543CA1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8152" y="1661531"/>
            <a:ext cx="10319259" cy="4917687"/>
          </a:xfrm>
        </p:spPr>
      </p:pic>
    </p:spTree>
    <p:extLst>
      <p:ext uri="{BB962C8B-B14F-4D97-AF65-F5344CB8AC3E}">
        <p14:creationId xmlns:p14="http://schemas.microsoft.com/office/powerpoint/2010/main" val="1645487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212</Words>
  <Application>Microsoft Macintosh PowerPoint</Application>
  <PresentationFormat>Widescreen</PresentationFormat>
  <Paragraphs>61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</vt:lpstr>
      <vt:lpstr>BearQuest</vt:lpstr>
      <vt:lpstr>What is bearquest?</vt:lpstr>
      <vt:lpstr>Features of bearquest</vt:lpstr>
      <vt:lpstr>Domain Model</vt:lpstr>
      <vt:lpstr>GRAsP</vt:lpstr>
      <vt:lpstr>Design Patterns</vt:lpstr>
      <vt:lpstr>Project Plan</vt:lpstr>
      <vt:lpstr>Git commit count</vt:lpstr>
      <vt:lpstr>SpotBugs</vt:lpstr>
      <vt:lpstr>Hours &amp; Roles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BearQuest</dc:title>
  <dc:creator>Rodriguez Pina, Arantxa</dc:creator>
  <cp:lastModifiedBy>Rodriguez Pina, Arantxa</cp:lastModifiedBy>
  <cp:revision>13</cp:revision>
  <dcterms:created xsi:type="dcterms:W3CDTF">2018-11-29T06:11:39Z</dcterms:created>
  <dcterms:modified xsi:type="dcterms:W3CDTF">2018-11-29T09:02:29Z</dcterms:modified>
</cp:coreProperties>
</file>