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72" r:id="rId6"/>
    <p:sldId id="268" r:id="rId7"/>
    <p:sldId id="273" r:id="rId8"/>
    <p:sldId id="276" r:id="rId9"/>
    <p:sldId id="275" r:id="rId10"/>
    <p:sldId id="279" r:id="rId11"/>
    <p:sldId id="278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290" autoAdjust="0"/>
  </p:normalViewPr>
  <p:slideViewPr>
    <p:cSldViewPr>
      <p:cViewPr>
        <p:scale>
          <a:sx n="93" d="100"/>
          <a:sy n="93" d="100"/>
        </p:scale>
        <p:origin x="72" y="129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93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1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91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dirty="0"/>
              <a:t>Accounts for different CPOL and CPHA, but not different precisions from the accelerometer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6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70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1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92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switches and LEDs, VGA and PWM Audio outputs, Micro SD card connector, 3-axis accelerometer, Temperature sensor, Ethernet, 128MiB DDR2, UART, ADC, among others</a:t>
            </a:r>
          </a:p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94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ADXL362 is a built-in Digital Accelerometer. It has an SPI digital interface for interfacing with the processor. 	</a:t>
            </a:r>
          </a:p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64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2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28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59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3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9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SoC FPGA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Cameron Anderson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Driver (1</a:t>
            </a:r>
            <a:r>
              <a:rPr lang="en-US" baseline="30000" dirty="0"/>
              <a:t>st</a:t>
            </a:r>
            <a:r>
              <a:rPr lang="en-US" dirty="0"/>
              <a:t> iteration)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3E5C5E-0596-476C-87B4-673BABAD4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2286000"/>
            <a:ext cx="8053388" cy="4191000"/>
          </a:xfrm>
          <a:prstGeom prst="rect">
            <a:avLst/>
          </a:prstGeom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62DC23-921C-4F6F-8B94-0F915B20B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2057400"/>
            <a:ext cx="7753350" cy="4005263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74A0576-49C9-4E83-ABFF-9F58B0E3D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524000"/>
            <a:ext cx="7134304" cy="51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2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Driver (1</a:t>
            </a:r>
            <a:r>
              <a:rPr lang="en-US" baseline="30000" dirty="0"/>
              <a:t>st</a:t>
            </a:r>
            <a:r>
              <a:rPr lang="en-US" dirty="0"/>
              <a:t> iteration)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3E5C5E-0596-476C-87B4-673BABAD4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2286000"/>
            <a:ext cx="8053388" cy="4191000"/>
          </a:xfrm>
          <a:prstGeom prst="rect">
            <a:avLst/>
          </a:prstGeom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62DC23-921C-4F6F-8B94-0F915B20B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2057400"/>
            <a:ext cx="7753350" cy="4005263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74A0576-49C9-4E83-ABFF-9F58B0E3D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524000"/>
            <a:ext cx="7134304" cy="512206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CC783C-B3D1-4017-8078-7C50090290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400384"/>
            <a:ext cx="4810125" cy="52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6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Wrapper (1</a:t>
            </a:r>
            <a:r>
              <a:rPr lang="en-US" baseline="30000" dirty="0"/>
              <a:t>st</a:t>
            </a:r>
            <a:r>
              <a:rPr lang="en-US" dirty="0"/>
              <a:t> iteration)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35A9F7-43CC-482A-B48F-501C9623A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676400"/>
            <a:ext cx="4895850" cy="480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9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Driver (Chu)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BD0E9D-A35D-4481-8E9F-97E11B999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2514600"/>
            <a:ext cx="3852863" cy="3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8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Mistakes/Lessons Learned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 Timing</a:t>
            </a:r>
          </a:p>
          <a:p>
            <a:r>
              <a:rPr lang="en-US" dirty="0"/>
              <a:t>If Statements (are the worst)</a:t>
            </a:r>
          </a:p>
          <a:p>
            <a:r>
              <a:rPr lang="en-US" dirty="0"/>
              <a:t>Reverse Engineering may not be helpful</a:t>
            </a:r>
          </a:p>
          <a:p>
            <a:r>
              <a:rPr lang="en-US" dirty="0"/>
              <a:t>Comment Everything</a:t>
            </a:r>
          </a:p>
        </p:txBody>
      </p:sp>
    </p:spTree>
    <p:extLst>
      <p:ext uri="{BB962C8B-B14F-4D97-AF65-F5344CB8AC3E}">
        <p14:creationId xmlns:p14="http://schemas.microsoft.com/office/powerpoint/2010/main" val="355415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parameter for more precision from accelerometer</a:t>
            </a:r>
          </a:p>
          <a:p>
            <a:r>
              <a:rPr lang="en-US" dirty="0"/>
              <a:t>Find board that includes gyroscope</a:t>
            </a:r>
          </a:p>
          <a:p>
            <a:r>
              <a:rPr lang="en-US" dirty="0"/>
              <a:t>Display g force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6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1371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Nexys 4 DDR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UART/SPI Code</a:t>
            </a:r>
          </a:p>
          <a:p>
            <a:r>
              <a:rPr lang="en-US" dirty="0"/>
              <a:t>Mistakes/Lessons Learned</a:t>
            </a:r>
          </a:p>
          <a:p>
            <a:r>
              <a:rPr lang="en-US" dirty="0"/>
              <a:t>Future Development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53948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Nexys 4 DDR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Xilinx Artix-7 FPGA</a:t>
            </a:r>
          </a:p>
          <a:p>
            <a:r>
              <a:rPr lang="en-US" dirty="0" err="1"/>
              <a:t>Microblaze</a:t>
            </a:r>
            <a:r>
              <a:rPr lang="en-US" dirty="0"/>
              <a:t> Processor</a:t>
            </a:r>
          </a:p>
          <a:p>
            <a:r>
              <a:rPr lang="en-US" dirty="0"/>
              <a:t>Many ports and peripherals</a:t>
            </a:r>
          </a:p>
        </p:txBody>
      </p:sp>
      <p:pic>
        <p:nvPicPr>
          <p:cNvPr id="3" name="Picture 2" descr="A circuit board&#10;&#10;Description automatically generated">
            <a:extLst>
              <a:ext uri="{FF2B5EF4-FFF2-40B4-BE49-F238E27FC236}">
                <a16:creationId xmlns:a16="http://schemas.microsoft.com/office/drawing/2014/main" id="{50C36B95-C9E9-4B6B-87A3-7562FD644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1545431"/>
            <a:ext cx="4157663" cy="376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838200"/>
            <a:ext cx="10360501" cy="660400"/>
          </a:xfrm>
        </p:spPr>
        <p:txBody>
          <a:bodyPr/>
          <a:lstStyle/>
          <a:p>
            <a:r>
              <a:rPr lang="en-US" dirty="0"/>
              <a:t>ADXL362 3-Axis MEMS Accelerometer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752600"/>
            <a:ext cx="10360501" cy="2870203"/>
          </a:xfrm>
        </p:spPr>
        <p:txBody>
          <a:bodyPr/>
          <a:lstStyle/>
          <a:p>
            <a:r>
              <a:rPr lang="en-US" dirty="0"/>
              <a:t>SPI bus</a:t>
            </a:r>
          </a:p>
          <a:p>
            <a:r>
              <a:rPr lang="en-US" dirty="0"/>
              <a:t>12 bits/axis</a:t>
            </a:r>
          </a:p>
          <a:p>
            <a:r>
              <a:rPr lang="en-US" dirty="0"/>
              <a:t>Low Power</a:t>
            </a:r>
          </a:p>
          <a:p>
            <a:r>
              <a:rPr lang="en-US" dirty="0"/>
              <a:t>FIFO functionality</a:t>
            </a:r>
          </a:p>
          <a:p>
            <a:r>
              <a:rPr lang="en-US" dirty="0"/>
              <a:t>Interrupts (not used)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BD092F6-4232-4FA0-BCAA-8A804FE99A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1930401"/>
            <a:ext cx="534774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Vision/Process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Drivers</a:t>
            </a:r>
          </a:p>
          <a:p>
            <a:pPr lvl="2"/>
            <a:r>
              <a:rPr lang="en-US" dirty="0"/>
              <a:t>UART, SPI</a:t>
            </a:r>
          </a:p>
          <a:p>
            <a:pPr lvl="1"/>
            <a:r>
              <a:rPr lang="en-US" dirty="0"/>
              <a:t>Wrappers</a:t>
            </a:r>
          </a:p>
          <a:p>
            <a:pPr lvl="1"/>
            <a:r>
              <a:rPr lang="en-US" dirty="0"/>
              <a:t>Generate Bitstream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Hardware Specs</a:t>
            </a:r>
          </a:p>
          <a:p>
            <a:pPr lvl="1"/>
            <a:r>
              <a:rPr lang="en-US" dirty="0"/>
              <a:t>Board Support Package</a:t>
            </a:r>
          </a:p>
          <a:p>
            <a:pPr lvl="1"/>
            <a:r>
              <a:rPr lang="en-US" dirty="0"/>
              <a:t>Application Program</a:t>
            </a:r>
          </a:p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ELF file</a:t>
            </a:r>
          </a:p>
          <a:p>
            <a:pPr lvl="1"/>
            <a:r>
              <a:rPr lang="en-US" dirty="0"/>
              <a:t>MATLAB</a:t>
            </a:r>
          </a:p>
        </p:txBody>
      </p:sp>
      <p:pic>
        <p:nvPicPr>
          <p:cNvPr id="3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30D9102F-C26F-4F54-B578-9F0A27B09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886619"/>
            <a:ext cx="5648026" cy="184337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839499-1730-42B0-A22A-84CC1C9A5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668" y="3098798"/>
            <a:ext cx="4667370" cy="280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3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Driver (1</a:t>
            </a:r>
            <a:r>
              <a:rPr lang="en-US" baseline="30000" dirty="0"/>
              <a:t>st</a:t>
            </a:r>
            <a:r>
              <a:rPr lang="en-US" dirty="0"/>
              <a:t> iteration)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D96CC5E-1E3A-4F99-BD35-C90623B6B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981200"/>
            <a:ext cx="43243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Drivers (Chu)</a:t>
            </a: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3003B2E9-505D-4EAC-BC44-22A48F787DED}"/>
              </a:ext>
            </a:extLst>
          </p:cNvPr>
          <p:cNvSpPr txBox="1">
            <a:spLocks/>
          </p:cNvSpPr>
          <p:nvPr/>
        </p:nvSpPr>
        <p:spPr>
          <a:xfrm>
            <a:off x="1294793" y="1801488"/>
            <a:ext cx="990600" cy="660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RX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79FF3812-FFEB-4F14-8120-4AE8FF895BE0}"/>
              </a:ext>
            </a:extLst>
          </p:cNvPr>
          <p:cNvSpPr txBox="1">
            <a:spLocks/>
          </p:cNvSpPr>
          <p:nvPr/>
        </p:nvSpPr>
        <p:spPr>
          <a:xfrm>
            <a:off x="7770812" y="1029270"/>
            <a:ext cx="1752600" cy="660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Baud Rate Generator</a:t>
            </a: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73FBC965-91D4-49E5-9D44-B13184D945FF}"/>
              </a:ext>
            </a:extLst>
          </p:cNvPr>
          <p:cNvSpPr txBox="1">
            <a:spLocks/>
          </p:cNvSpPr>
          <p:nvPr/>
        </p:nvSpPr>
        <p:spPr>
          <a:xfrm>
            <a:off x="4189412" y="1600200"/>
            <a:ext cx="990600" cy="660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TX</a:t>
            </a:r>
          </a:p>
        </p:txBody>
      </p:sp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81A38841-5678-438F-A1D3-F88DFAAFBD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2764777"/>
            <a:ext cx="2468242" cy="3200175"/>
          </a:xfrm>
          <a:prstGeom prst="rect">
            <a:avLst/>
          </a:prstGeom>
        </p:spPr>
      </p:pic>
      <p:pic>
        <p:nvPicPr>
          <p:cNvPr id="9" name="Picture 8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256844EA-42EB-4FA9-BCCB-271C84309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2508607"/>
            <a:ext cx="2564853" cy="3462338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BCA4CE9-5A9D-4D35-AF4F-5DBC8735C8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2064464"/>
            <a:ext cx="3414713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Driver (1</a:t>
            </a:r>
            <a:r>
              <a:rPr lang="en-US" baseline="30000" dirty="0"/>
              <a:t>st</a:t>
            </a:r>
            <a:r>
              <a:rPr lang="en-US" dirty="0"/>
              <a:t> iteration)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3E5C5E-0596-476C-87B4-673BABAD4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2286000"/>
            <a:ext cx="805338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5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Driver (1</a:t>
            </a:r>
            <a:r>
              <a:rPr lang="en-US" baseline="30000" dirty="0"/>
              <a:t>st</a:t>
            </a:r>
            <a:r>
              <a:rPr lang="en-US" dirty="0"/>
              <a:t> iteration)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3E5C5E-0596-476C-87B4-673BABAD4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2286000"/>
            <a:ext cx="8053388" cy="4191000"/>
          </a:xfrm>
          <a:prstGeom prst="rect">
            <a:avLst/>
          </a:prstGeom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62DC23-921C-4F6F-8B94-0F915B20B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2057400"/>
            <a:ext cx="7753350" cy="40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4873beb7-5857-4685-be1f-d57550cc96cc"/>
    <ds:schemaRef ds:uri="http://purl.org/dc/elements/1.1/"/>
    <ds:schemaRef ds:uri="http://schemas.microsoft.com/office/2006/metadata/properti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172</TotalTime>
  <Words>236</Words>
  <Application>Microsoft Office PowerPoint</Application>
  <PresentationFormat>Custom</PresentationFormat>
  <Paragraphs>92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Tech 16x9</vt:lpstr>
      <vt:lpstr>3D SoC FPGA Project</vt:lpstr>
      <vt:lpstr>Overview</vt:lpstr>
      <vt:lpstr>Nexys 4 DDR</vt:lpstr>
      <vt:lpstr>ADXL362 3-Axis MEMS Accelerometer</vt:lpstr>
      <vt:lpstr>Vision/Process</vt:lpstr>
      <vt:lpstr>UART Driver (1st iteration)</vt:lpstr>
      <vt:lpstr>UART Drivers (Chu)</vt:lpstr>
      <vt:lpstr>SPI Driver (1st iteration)</vt:lpstr>
      <vt:lpstr>SPI Driver (1st iteration)</vt:lpstr>
      <vt:lpstr>SPI Driver (1st iteration)</vt:lpstr>
      <vt:lpstr>SPI Driver (1st iteration)</vt:lpstr>
      <vt:lpstr>SPI Wrapper (1st iteration)</vt:lpstr>
      <vt:lpstr>SPI Driver (Chu)</vt:lpstr>
      <vt:lpstr>Mistakes/Lessons Learned</vt:lpstr>
      <vt:lpstr>Future Developments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SoC FPGA Project</dc:title>
  <dc:creator>Cameron Anderson</dc:creator>
  <cp:lastModifiedBy>Cameron Anderson</cp:lastModifiedBy>
  <cp:revision>18</cp:revision>
  <dcterms:created xsi:type="dcterms:W3CDTF">2019-05-03T15:36:56Z</dcterms:created>
  <dcterms:modified xsi:type="dcterms:W3CDTF">2019-05-03T18:29:43Z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