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E6CD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98ECCE-7C35-4701-9639-EFC87596CAD6}" v="1" dt="2021-02-25T14:57:27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rams,Cameron" userId="00153e24-4b26-4481-a27f-a662b518480f" providerId="ADAL" clId="{7998ECCE-7C35-4701-9639-EFC87596CAD6}"/>
    <pc:docChg chg="modSld">
      <pc:chgData name="Abrams,Cameron" userId="00153e24-4b26-4481-a27f-a662b518480f" providerId="ADAL" clId="{7998ECCE-7C35-4701-9639-EFC87596CAD6}" dt="2021-02-25T14:57:27.982" v="0" actId="165"/>
      <pc:docMkLst>
        <pc:docMk/>
      </pc:docMkLst>
      <pc:sldChg chg="delSp modSp">
        <pc:chgData name="Abrams,Cameron" userId="00153e24-4b26-4481-a27f-a662b518480f" providerId="ADAL" clId="{7998ECCE-7C35-4701-9639-EFC87596CAD6}" dt="2021-02-25T14:57:27.982" v="0" actId="165"/>
        <pc:sldMkLst>
          <pc:docMk/>
          <pc:sldMk cId="3786842350" sldId="257"/>
        </pc:sldMkLst>
        <pc:spChg chg="mod topLvl">
          <ac:chgData name="Abrams,Cameron" userId="00153e24-4b26-4481-a27f-a662b518480f" providerId="ADAL" clId="{7998ECCE-7C35-4701-9639-EFC87596CAD6}" dt="2021-02-25T14:57:27.982" v="0" actId="165"/>
          <ac:spMkLst>
            <pc:docMk/>
            <pc:sldMk cId="3786842350" sldId="257"/>
            <ac:spMk id="141" creationId="{55FC056B-E329-40ED-8CA9-71E4AD95180A}"/>
          </ac:spMkLst>
        </pc:spChg>
        <pc:spChg chg="mod topLvl">
          <ac:chgData name="Abrams,Cameron" userId="00153e24-4b26-4481-a27f-a662b518480f" providerId="ADAL" clId="{7998ECCE-7C35-4701-9639-EFC87596CAD6}" dt="2021-02-25T14:57:27.982" v="0" actId="165"/>
          <ac:spMkLst>
            <pc:docMk/>
            <pc:sldMk cId="3786842350" sldId="257"/>
            <ac:spMk id="143" creationId="{A79E724E-EDEE-47FE-B0A3-C7FED38E7E25}"/>
          </ac:spMkLst>
        </pc:spChg>
        <pc:spChg chg="mod topLvl">
          <ac:chgData name="Abrams,Cameron" userId="00153e24-4b26-4481-a27f-a662b518480f" providerId="ADAL" clId="{7998ECCE-7C35-4701-9639-EFC87596CAD6}" dt="2021-02-25T14:57:27.982" v="0" actId="165"/>
          <ac:spMkLst>
            <pc:docMk/>
            <pc:sldMk cId="3786842350" sldId="257"/>
            <ac:spMk id="145" creationId="{F7010538-77E2-473D-9C85-E62729F733CE}"/>
          </ac:spMkLst>
        </pc:spChg>
        <pc:spChg chg="mod topLvl">
          <ac:chgData name="Abrams,Cameron" userId="00153e24-4b26-4481-a27f-a662b518480f" providerId="ADAL" clId="{7998ECCE-7C35-4701-9639-EFC87596CAD6}" dt="2021-02-25T14:57:27.982" v="0" actId="165"/>
          <ac:spMkLst>
            <pc:docMk/>
            <pc:sldMk cId="3786842350" sldId="257"/>
            <ac:spMk id="147" creationId="{70A02F46-CC47-4178-8E35-6441EFA52360}"/>
          </ac:spMkLst>
        </pc:spChg>
        <pc:spChg chg="mod topLvl">
          <ac:chgData name="Abrams,Cameron" userId="00153e24-4b26-4481-a27f-a662b518480f" providerId="ADAL" clId="{7998ECCE-7C35-4701-9639-EFC87596CAD6}" dt="2021-02-25T14:57:27.982" v="0" actId="165"/>
          <ac:spMkLst>
            <pc:docMk/>
            <pc:sldMk cId="3786842350" sldId="257"/>
            <ac:spMk id="149" creationId="{A6187AA2-A707-4417-BE2B-81DCE2A14E38}"/>
          </ac:spMkLst>
        </pc:spChg>
        <pc:spChg chg="mod topLvl">
          <ac:chgData name="Abrams,Cameron" userId="00153e24-4b26-4481-a27f-a662b518480f" providerId="ADAL" clId="{7998ECCE-7C35-4701-9639-EFC87596CAD6}" dt="2021-02-25T14:57:27.982" v="0" actId="165"/>
          <ac:spMkLst>
            <pc:docMk/>
            <pc:sldMk cId="3786842350" sldId="257"/>
            <ac:spMk id="151" creationId="{8D0124B7-459A-466C-B1D6-C16F89722609}"/>
          </ac:spMkLst>
        </pc:spChg>
        <pc:spChg chg="mod topLvl">
          <ac:chgData name="Abrams,Cameron" userId="00153e24-4b26-4481-a27f-a662b518480f" providerId="ADAL" clId="{7998ECCE-7C35-4701-9639-EFC87596CAD6}" dt="2021-02-25T14:57:27.982" v="0" actId="165"/>
          <ac:spMkLst>
            <pc:docMk/>
            <pc:sldMk cId="3786842350" sldId="257"/>
            <ac:spMk id="153" creationId="{334DCB0A-90C1-4632-B993-0E339A5D4634}"/>
          </ac:spMkLst>
        </pc:spChg>
        <pc:spChg chg="mod topLvl">
          <ac:chgData name="Abrams,Cameron" userId="00153e24-4b26-4481-a27f-a662b518480f" providerId="ADAL" clId="{7998ECCE-7C35-4701-9639-EFC87596CAD6}" dt="2021-02-25T14:57:27.982" v="0" actId="165"/>
          <ac:spMkLst>
            <pc:docMk/>
            <pc:sldMk cId="3786842350" sldId="257"/>
            <ac:spMk id="155" creationId="{C0CC9718-5581-495E-A706-90608C3E98DF}"/>
          </ac:spMkLst>
        </pc:spChg>
        <pc:spChg chg="mod topLvl">
          <ac:chgData name="Abrams,Cameron" userId="00153e24-4b26-4481-a27f-a662b518480f" providerId="ADAL" clId="{7998ECCE-7C35-4701-9639-EFC87596CAD6}" dt="2021-02-25T14:57:27.982" v="0" actId="165"/>
          <ac:spMkLst>
            <pc:docMk/>
            <pc:sldMk cId="3786842350" sldId="257"/>
            <ac:spMk id="157" creationId="{7FD52580-0AFC-4BB4-8ECE-0044E53F07DB}"/>
          </ac:spMkLst>
        </pc:spChg>
        <pc:spChg chg="mod topLvl">
          <ac:chgData name="Abrams,Cameron" userId="00153e24-4b26-4481-a27f-a662b518480f" providerId="ADAL" clId="{7998ECCE-7C35-4701-9639-EFC87596CAD6}" dt="2021-02-25T14:57:27.982" v="0" actId="165"/>
          <ac:spMkLst>
            <pc:docMk/>
            <pc:sldMk cId="3786842350" sldId="257"/>
            <ac:spMk id="159" creationId="{DEA42D50-7CF1-41D4-A30D-1E3C398C8632}"/>
          </ac:spMkLst>
        </pc:spChg>
        <pc:grpChg chg="del">
          <ac:chgData name="Abrams,Cameron" userId="00153e24-4b26-4481-a27f-a662b518480f" providerId="ADAL" clId="{7998ECCE-7C35-4701-9639-EFC87596CAD6}" dt="2021-02-25T14:57:27.982" v="0" actId="165"/>
          <ac:grpSpMkLst>
            <pc:docMk/>
            <pc:sldMk cId="3786842350" sldId="257"/>
            <ac:grpSpMk id="160" creationId="{7D8F8E08-1094-4A60-9DEC-6BCB5F4B1453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51A5-2065-4BB3-8627-CA10B8104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7D19C-EBFA-4EE8-B7AC-CEF325EE6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EB6DF-77AD-475A-A0FF-DA7E376D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F961-EE8D-451C-9289-9A634662173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5CFFF-3509-4560-B175-9BDB1BB3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3175C-D33E-4191-A8F5-23AC4C89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7376-AC97-4348-8605-5C0DBFF2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3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B2F03-AC90-4674-9FA4-E4192783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48623-4725-4BCB-8DD8-287666952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EB86D-A2BC-4023-860D-9CF962E70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F961-EE8D-451C-9289-9A634662173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EBB0C-9E6A-406A-BD3F-B9BFBB4A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75777-C154-4ABC-9ED5-2C1F9DD28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7376-AC97-4348-8605-5C0DBFF2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8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DE5C4-DA56-4CED-8360-45EC979B5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3CFD5-163D-4B29-B932-9473CED3F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02672-CA1E-4BBE-8C30-1DFA64F7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F961-EE8D-451C-9289-9A634662173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C4BA-204F-4D2E-9633-5818FC81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C48DA-6236-4427-A7D6-8853448E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7376-AC97-4348-8605-5C0DBFF2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5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E024-E0AE-4445-99AA-EE555857D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39644-9CAA-48F8-B150-6284A8DB6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66327-B969-47D8-8518-F2B2F548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F961-EE8D-451C-9289-9A634662173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E88D8-36D3-421B-BC73-3AFE5EFC8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50BC8-0156-4525-83BE-4C601EDFF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7376-AC97-4348-8605-5C0DBFF2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6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DED4-C638-458A-B880-305010702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BF828-7995-4ED6-B0B4-AC5C200AB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1C428-E51C-49F5-932E-C6CD4115F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F961-EE8D-451C-9289-9A634662173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0357B-3724-49C8-8517-6BF15941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6243F-86D2-400F-B8BE-1F53F81F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7376-AC97-4348-8605-5C0DBFF2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7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9087-7F43-477C-B7A0-FB5B774D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2862-B624-43AA-80E4-2948D50AD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5F310-5B96-4478-86A3-504E1759B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4E504-1087-4701-85B0-749DB6362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F961-EE8D-451C-9289-9A634662173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C6751-53D8-4292-A12C-11C0E2D2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A2FD6-9A5B-4BB8-BA39-34FC51AA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7376-AC97-4348-8605-5C0DBFF2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6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F5D5-0D3A-42B8-94EE-B203D675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FA3AC-1219-4444-A039-9C72CEBB5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5B70A-40FA-4970-B608-21FF7E412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20009-0E07-4469-944F-6FCED739B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670DD7-CA68-418D-8258-13AC3FA56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6B7937-49CE-49D9-A578-7B9A7F611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F961-EE8D-451C-9289-9A634662173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79F7C0-DBB4-43AA-9F82-EEDB198F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7ECAF5-15AD-4A77-8BB6-5712C959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7376-AC97-4348-8605-5C0DBFF2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4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C0B4-38ED-4E4A-B221-B33A7163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06B49-6708-4C7C-AAEF-6A20E794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F961-EE8D-451C-9289-9A634662173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E0468-4A1F-4433-8A46-B6ACAADFE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E2489-40B1-4D27-9671-9790C8EA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7376-AC97-4348-8605-5C0DBFF2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8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93AC83-820B-453A-BA41-59CEA3525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F961-EE8D-451C-9289-9A634662173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513AD2-3CB0-4784-BBE3-7F0F92F7B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1ADBB-15EE-4B06-8819-FBA83A6F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7376-AC97-4348-8605-5C0DBFF2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4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5421-0734-4219-9133-0AC6293D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003DE-81F2-4DB3-9996-F07ED786E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2B659-49C7-493B-A2AF-D8455C7ED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E7173-FA4F-4188-A208-AD117CC9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F961-EE8D-451C-9289-9A634662173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C9536-9576-4ACE-83A8-740BF538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DBAD0-66FD-47B7-B761-7BE60BDD9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7376-AC97-4348-8605-5C0DBFF2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0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32E2-8EDD-4689-82DF-E4894E8B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99EB6-81A3-4A1A-B11F-D166EE202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FD3CE-1AA7-44AC-A48D-A8A799174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783AB-2A33-4C6D-8AF8-388E45B2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F961-EE8D-451C-9289-9A634662173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CE6B8-C5CF-4CEA-B30C-311715B3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B9665-1A56-44AE-942A-26EE472A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7376-AC97-4348-8605-5C0DBFF2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7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D3B32-BF5A-464E-A13E-F01D4FC6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3187E-E360-4A77-B688-D727899E8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2337F-1661-4B5C-B587-97071D7C5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5F961-EE8D-451C-9289-9A634662173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AC26C-8D2D-4630-8067-258F4ACD8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AE89E-03C8-470D-A62A-1F696C929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F7376-AC97-4348-8605-5C0DBFF2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663BC6E8-629D-46FE-8B52-67017CF3901E}"/>
              </a:ext>
            </a:extLst>
          </p:cNvPr>
          <p:cNvSpPr/>
          <p:nvPr/>
        </p:nvSpPr>
        <p:spPr>
          <a:xfrm>
            <a:off x="4732009" y="1085165"/>
            <a:ext cx="6549769" cy="618775"/>
          </a:xfrm>
          <a:prstGeom prst="rect">
            <a:avLst/>
          </a:prstGeom>
          <a:solidFill>
            <a:srgbClr val="E6CDCC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1F816E-78B3-44D9-9A49-D8F473548666}"/>
              </a:ext>
            </a:extLst>
          </p:cNvPr>
          <p:cNvSpPr/>
          <p:nvPr/>
        </p:nvSpPr>
        <p:spPr>
          <a:xfrm>
            <a:off x="4732009" y="1076144"/>
            <a:ext cx="718390" cy="3013302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CCD0EA-8B20-43CA-A4CB-206956158E62}"/>
              </a:ext>
            </a:extLst>
          </p:cNvPr>
          <p:cNvCxnSpPr>
            <a:cxnSpLocks/>
          </p:cNvCxnSpPr>
          <p:nvPr/>
        </p:nvCxnSpPr>
        <p:spPr>
          <a:xfrm flipH="1">
            <a:off x="291830" y="3429000"/>
            <a:ext cx="1361872" cy="82198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2F40B2A3-B683-459E-A752-DDE5459FA417}"/>
              </a:ext>
            </a:extLst>
          </p:cNvPr>
          <p:cNvSpPr/>
          <p:nvPr/>
        </p:nvSpPr>
        <p:spPr>
          <a:xfrm>
            <a:off x="1392656" y="1748118"/>
            <a:ext cx="1113189" cy="2088776"/>
          </a:xfrm>
          <a:custGeom>
            <a:avLst/>
            <a:gdLst>
              <a:gd name="connsiteX0" fmla="*/ 866450 w 1113189"/>
              <a:gd name="connsiteY0" fmla="*/ 0 h 2088776"/>
              <a:gd name="connsiteX1" fmla="*/ 884379 w 1113189"/>
              <a:gd name="connsiteY1" fmla="*/ 53788 h 2088776"/>
              <a:gd name="connsiteX2" fmla="*/ 1108497 w 1113189"/>
              <a:gd name="connsiteY2" fmla="*/ 259976 h 2088776"/>
              <a:gd name="connsiteX3" fmla="*/ 1000920 w 1113189"/>
              <a:gd name="connsiteY3" fmla="*/ 672353 h 2088776"/>
              <a:gd name="connsiteX4" fmla="*/ 597509 w 1113189"/>
              <a:gd name="connsiteY4" fmla="*/ 923364 h 2088776"/>
              <a:gd name="connsiteX5" fmla="*/ 256850 w 1113189"/>
              <a:gd name="connsiteY5" fmla="*/ 1156447 h 2088776"/>
              <a:gd name="connsiteX6" fmla="*/ 5838 w 1113189"/>
              <a:gd name="connsiteY6" fmla="*/ 1586753 h 2088776"/>
              <a:gd name="connsiteX7" fmla="*/ 104450 w 1113189"/>
              <a:gd name="connsiteY7" fmla="*/ 2088776 h 208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3189" h="2088776">
                <a:moveTo>
                  <a:pt x="866450" y="0"/>
                </a:moveTo>
                <a:cubicBezTo>
                  <a:pt x="855244" y="5229"/>
                  <a:pt x="844038" y="10459"/>
                  <a:pt x="884379" y="53788"/>
                </a:cubicBezTo>
                <a:cubicBezTo>
                  <a:pt x="924720" y="97117"/>
                  <a:pt x="1089074" y="156882"/>
                  <a:pt x="1108497" y="259976"/>
                </a:cubicBezTo>
                <a:cubicBezTo>
                  <a:pt x="1127920" y="363070"/>
                  <a:pt x="1086085" y="561788"/>
                  <a:pt x="1000920" y="672353"/>
                </a:cubicBezTo>
                <a:cubicBezTo>
                  <a:pt x="915755" y="782918"/>
                  <a:pt x="721521" y="842682"/>
                  <a:pt x="597509" y="923364"/>
                </a:cubicBezTo>
                <a:cubicBezTo>
                  <a:pt x="473497" y="1004046"/>
                  <a:pt x="355462" y="1045882"/>
                  <a:pt x="256850" y="1156447"/>
                </a:cubicBezTo>
                <a:cubicBezTo>
                  <a:pt x="158238" y="1267012"/>
                  <a:pt x="31238" y="1431365"/>
                  <a:pt x="5838" y="1586753"/>
                </a:cubicBezTo>
                <a:cubicBezTo>
                  <a:pt x="-19562" y="1742141"/>
                  <a:pt x="42444" y="1915458"/>
                  <a:pt x="104450" y="2088776"/>
                </a:cubicBezTo>
              </a:path>
            </a:pathLst>
          </a:cu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DC2F-2102-4872-8C10-2B8573D6B288}"/>
              </a:ext>
            </a:extLst>
          </p:cNvPr>
          <p:cNvCxnSpPr>
            <a:cxnSpLocks/>
          </p:cNvCxnSpPr>
          <p:nvPr/>
        </p:nvCxnSpPr>
        <p:spPr>
          <a:xfrm flipV="1">
            <a:off x="1653702" y="1371600"/>
            <a:ext cx="0" cy="205740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D5F270-EB05-4891-B46A-3C8E92087E14}"/>
              </a:ext>
            </a:extLst>
          </p:cNvPr>
          <p:cNvCxnSpPr>
            <a:cxnSpLocks/>
          </p:cNvCxnSpPr>
          <p:nvPr/>
        </p:nvCxnSpPr>
        <p:spPr>
          <a:xfrm>
            <a:off x="1653702" y="3429000"/>
            <a:ext cx="1812587" cy="60149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7845980-981F-4C18-AADF-992BB298D64D}"/>
              </a:ext>
            </a:extLst>
          </p:cNvPr>
          <p:cNvSpPr/>
          <p:nvPr/>
        </p:nvSpPr>
        <p:spPr>
          <a:xfrm>
            <a:off x="2131569" y="1683631"/>
            <a:ext cx="155642" cy="15564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0573D49-86C0-47A3-BFBB-097907D28F15}"/>
              </a:ext>
            </a:extLst>
          </p:cNvPr>
          <p:cNvSpPr/>
          <p:nvPr/>
        </p:nvSpPr>
        <p:spPr>
          <a:xfrm>
            <a:off x="2418810" y="1917840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B284020-BE3F-4A6F-B420-F76B65BD5CC0}"/>
              </a:ext>
            </a:extLst>
          </p:cNvPr>
          <p:cNvSpPr/>
          <p:nvPr/>
        </p:nvSpPr>
        <p:spPr>
          <a:xfrm>
            <a:off x="2269423" y="2283142"/>
            <a:ext cx="274320" cy="2743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5AC12FF-E335-43B3-A107-2E4D0EA02705}"/>
              </a:ext>
            </a:extLst>
          </p:cNvPr>
          <p:cNvSpPr/>
          <p:nvPr/>
        </p:nvSpPr>
        <p:spPr>
          <a:xfrm>
            <a:off x="1917347" y="2557462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0DFB957-B12A-4FBC-849F-706C3F736FE4}"/>
              </a:ext>
            </a:extLst>
          </p:cNvPr>
          <p:cNvSpPr/>
          <p:nvPr/>
        </p:nvSpPr>
        <p:spPr>
          <a:xfrm>
            <a:off x="1563955" y="2827843"/>
            <a:ext cx="155642" cy="15564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F3080AB-09A1-4463-A11A-5DC163F4F9B8}"/>
              </a:ext>
            </a:extLst>
          </p:cNvPr>
          <p:cNvSpPr/>
          <p:nvPr/>
        </p:nvSpPr>
        <p:spPr>
          <a:xfrm>
            <a:off x="1298204" y="3241315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5D83BB-2B29-4063-8AC3-67EB8C82864D}"/>
              </a:ext>
            </a:extLst>
          </p:cNvPr>
          <p:cNvSpPr/>
          <p:nvPr/>
        </p:nvSpPr>
        <p:spPr>
          <a:xfrm>
            <a:off x="1389644" y="3702215"/>
            <a:ext cx="274320" cy="2743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417F74-BA62-493F-B6BA-CD7B6BD327CB}"/>
              </a:ext>
            </a:extLst>
          </p:cNvPr>
          <p:cNvSpPr txBox="1"/>
          <p:nvPr/>
        </p:nvSpPr>
        <p:spPr>
          <a:xfrm>
            <a:off x="1830049" y="1308454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C1C8CE-710E-4C1E-BFB7-16B5B740FB01}"/>
              </a:ext>
            </a:extLst>
          </p:cNvPr>
          <p:cNvSpPr txBox="1"/>
          <p:nvPr/>
        </p:nvSpPr>
        <p:spPr>
          <a:xfrm>
            <a:off x="1540754" y="3939344"/>
            <a:ext cx="114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N-1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8F7B59-7864-4BAE-95A9-8A02F8C3DF62}"/>
              </a:ext>
            </a:extLst>
          </p:cNvPr>
          <p:cNvSpPr/>
          <p:nvPr/>
        </p:nvSpPr>
        <p:spPr>
          <a:xfrm>
            <a:off x="4923611" y="3249870"/>
            <a:ext cx="369647" cy="37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EF44DF-04BF-4CA5-835E-BFF3C0EAF2A5}"/>
              </a:ext>
            </a:extLst>
          </p:cNvPr>
          <p:cNvSpPr/>
          <p:nvPr/>
        </p:nvSpPr>
        <p:spPr>
          <a:xfrm>
            <a:off x="4923610" y="2565570"/>
            <a:ext cx="369647" cy="3714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7D76FE4-C83D-4E07-8195-64E65AE547BD}"/>
              </a:ext>
            </a:extLst>
          </p:cNvPr>
          <p:cNvSpPr/>
          <p:nvPr/>
        </p:nvSpPr>
        <p:spPr>
          <a:xfrm>
            <a:off x="4923609" y="1881270"/>
            <a:ext cx="369647" cy="37147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3D9561-761B-497A-BE6B-0D6FB748ABC4}"/>
              </a:ext>
            </a:extLst>
          </p:cNvPr>
          <p:cNvSpPr/>
          <p:nvPr/>
        </p:nvSpPr>
        <p:spPr>
          <a:xfrm>
            <a:off x="4923608" y="1196970"/>
            <a:ext cx="369647" cy="3714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ECCE03-CBA7-4F31-8B27-70B92F8EBB9B}"/>
              </a:ext>
            </a:extLst>
          </p:cNvPr>
          <p:cNvSpPr txBox="1"/>
          <p:nvPr/>
        </p:nvSpPr>
        <p:spPr>
          <a:xfrm>
            <a:off x="4716217" y="3527922"/>
            <a:ext cx="81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Image 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06D881-2471-4804-AAC9-FC789115797E}"/>
              </a:ext>
            </a:extLst>
          </p:cNvPr>
          <p:cNvSpPr txBox="1"/>
          <p:nvPr/>
        </p:nvSpPr>
        <p:spPr>
          <a:xfrm>
            <a:off x="9544035" y="3535885"/>
            <a:ext cx="759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Image</a:t>
            </a:r>
          </a:p>
          <a:p>
            <a:pPr algn="ctr"/>
            <a:r>
              <a:rPr lang="en-US" dirty="0"/>
              <a:t>N-1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40EB978-ACF6-4CDA-A052-78F56C453007}"/>
              </a:ext>
            </a:extLst>
          </p:cNvPr>
          <p:cNvSpPr/>
          <p:nvPr/>
        </p:nvSpPr>
        <p:spPr>
          <a:xfrm>
            <a:off x="5726353" y="3243264"/>
            <a:ext cx="369647" cy="37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E4EC0E3-AF5C-4839-A277-9224489EB9D9}"/>
              </a:ext>
            </a:extLst>
          </p:cNvPr>
          <p:cNvSpPr/>
          <p:nvPr/>
        </p:nvSpPr>
        <p:spPr>
          <a:xfrm>
            <a:off x="5726352" y="2558964"/>
            <a:ext cx="369647" cy="3714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BE05B23-BD13-4C57-9E97-0C428BD061A2}"/>
              </a:ext>
            </a:extLst>
          </p:cNvPr>
          <p:cNvSpPr/>
          <p:nvPr/>
        </p:nvSpPr>
        <p:spPr>
          <a:xfrm>
            <a:off x="5726351" y="1874664"/>
            <a:ext cx="369647" cy="37147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EC9780-3703-4469-95EB-16EDAB7382C3}"/>
              </a:ext>
            </a:extLst>
          </p:cNvPr>
          <p:cNvSpPr/>
          <p:nvPr/>
        </p:nvSpPr>
        <p:spPr>
          <a:xfrm>
            <a:off x="5726350" y="1190364"/>
            <a:ext cx="369647" cy="3714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8802C37-5CC3-4A12-BDBD-8AD928072494}"/>
              </a:ext>
            </a:extLst>
          </p:cNvPr>
          <p:cNvSpPr/>
          <p:nvPr/>
        </p:nvSpPr>
        <p:spPr>
          <a:xfrm>
            <a:off x="6524582" y="3249870"/>
            <a:ext cx="369647" cy="37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B02144B-40F3-4392-8A97-8528E624991F}"/>
              </a:ext>
            </a:extLst>
          </p:cNvPr>
          <p:cNvSpPr/>
          <p:nvPr/>
        </p:nvSpPr>
        <p:spPr>
          <a:xfrm>
            <a:off x="6524581" y="2565570"/>
            <a:ext cx="369647" cy="3714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E7B666-295E-4CEB-B1DC-386B1E8470BC}"/>
              </a:ext>
            </a:extLst>
          </p:cNvPr>
          <p:cNvSpPr/>
          <p:nvPr/>
        </p:nvSpPr>
        <p:spPr>
          <a:xfrm>
            <a:off x="6524580" y="1881270"/>
            <a:ext cx="369647" cy="37147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D9351F2-7F21-4FEF-9666-733E521D920C}"/>
              </a:ext>
            </a:extLst>
          </p:cNvPr>
          <p:cNvSpPr/>
          <p:nvPr/>
        </p:nvSpPr>
        <p:spPr>
          <a:xfrm>
            <a:off x="6524579" y="1196970"/>
            <a:ext cx="369647" cy="3714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F48916-311C-4BB4-A084-B3D19C5244AF}"/>
              </a:ext>
            </a:extLst>
          </p:cNvPr>
          <p:cNvSpPr/>
          <p:nvPr/>
        </p:nvSpPr>
        <p:spPr>
          <a:xfrm>
            <a:off x="7322811" y="3243264"/>
            <a:ext cx="369647" cy="37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F527AF6-A714-41D7-944B-9D5B66D3264B}"/>
              </a:ext>
            </a:extLst>
          </p:cNvPr>
          <p:cNvSpPr/>
          <p:nvPr/>
        </p:nvSpPr>
        <p:spPr>
          <a:xfrm>
            <a:off x="7322810" y="2558964"/>
            <a:ext cx="369647" cy="3714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94ECB49-0CCF-4DA3-AFD7-09EAC71767E8}"/>
              </a:ext>
            </a:extLst>
          </p:cNvPr>
          <p:cNvSpPr/>
          <p:nvPr/>
        </p:nvSpPr>
        <p:spPr>
          <a:xfrm>
            <a:off x="7322809" y="1874664"/>
            <a:ext cx="369647" cy="37147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0E7057A-EFEF-44EA-ABA6-E63D1C0059E1}"/>
              </a:ext>
            </a:extLst>
          </p:cNvPr>
          <p:cNvSpPr/>
          <p:nvPr/>
        </p:nvSpPr>
        <p:spPr>
          <a:xfrm>
            <a:off x="7322808" y="1190364"/>
            <a:ext cx="369647" cy="3714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B2C416E-D065-4562-9231-433DEA08E961}"/>
              </a:ext>
            </a:extLst>
          </p:cNvPr>
          <p:cNvSpPr/>
          <p:nvPr/>
        </p:nvSpPr>
        <p:spPr>
          <a:xfrm>
            <a:off x="8121037" y="3243264"/>
            <a:ext cx="369647" cy="37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58BEF7E-A3A2-42A4-AA57-D621AA28870B}"/>
              </a:ext>
            </a:extLst>
          </p:cNvPr>
          <p:cNvSpPr/>
          <p:nvPr/>
        </p:nvSpPr>
        <p:spPr>
          <a:xfrm>
            <a:off x="8121036" y="2558964"/>
            <a:ext cx="369647" cy="3714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8615D45-6D46-47A8-BF79-167759CB1C2E}"/>
              </a:ext>
            </a:extLst>
          </p:cNvPr>
          <p:cNvSpPr/>
          <p:nvPr/>
        </p:nvSpPr>
        <p:spPr>
          <a:xfrm>
            <a:off x="8121035" y="1874664"/>
            <a:ext cx="369647" cy="37147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A461B0D-E021-4804-BD6F-0F438CF45A08}"/>
              </a:ext>
            </a:extLst>
          </p:cNvPr>
          <p:cNvSpPr/>
          <p:nvPr/>
        </p:nvSpPr>
        <p:spPr>
          <a:xfrm>
            <a:off x="8121034" y="1190364"/>
            <a:ext cx="369647" cy="3714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F14EE60-2A7B-4320-A093-6BAC349CCE12}"/>
              </a:ext>
            </a:extLst>
          </p:cNvPr>
          <p:cNvSpPr/>
          <p:nvPr/>
        </p:nvSpPr>
        <p:spPr>
          <a:xfrm>
            <a:off x="8919876" y="3241762"/>
            <a:ext cx="369647" cy="37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36758F8-ABA8-469D-9DE3-70297B5BAE98}"/>
              </a:ext>
            </a:extLst>
          </p:cNvPr>
          <p:cNvSpPr/>
          <p:nvPr/>
        </p:nvSpPr>
        <p:spPr>
          <a:xfrm>
            <a:off x="8919875" y="2557462"/>
            <a:ext cx="369647" cy="3714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AA7B94E-A297-47C9-8C0A-9E4B72406C08}"/>
              </a:ext>
            </a:extLst>
          </p:cNvPr>
          <p:cNvSpPr/>
          <p:nvPr/>
        </p:nvSpPr>
        <p:spPr>
          <a:xfrm>
            <a:off x="8919874" y="1873162"/>
            <a:ext cx="369647" cy="37147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640B772-77C3-472F-AC2D-DE786F05EE7C}"/>
              </a:ext>
            </a:extLst>
          </p:cNvPr>
          <p:cNvSpPr/>
          <p:nvPr/>
        </p:nvSpPr>
        <p:spPr>
          <a:xfrm>
            <a:off x="8919873" y="1188862"/>
            <a:ext cx="369647" cy="3714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10FBD6F-CD95-42B6-BA0C-C9B3618050FA}"/>
              </a:ext>
            </a:extLst>
          </p:cNvPr>
          <p:cNvCxnSpPr>
            <a:stCxn id="29" idx="3"/>
            <a:endCxn id="49" idx="1"/>
          </p:cNvCxnSpPr>
          <p:nvPr/>
        </p:nvCxnSpPr>
        <p:spPr>
          <a:xfrm flipV="1">
            <a:off x="5293258" y="3429000"/>
            <a:ext cx="433095" cy="660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384ACD5-B57B-4487-BCB2-80B4154E58AA}"/>
              </a:ext>
            </a:extLst>
          </p:cNvPr>
          <p:cNvCxnSpPr/>
          <p:nvPr/>
        </p:nvCxnSpPr>
        <p:spPr>
          <a:xfrm flipV="1">
            <a:off x="6086974" y="3438259"/>
            <a:ext cx="433095" cy="660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59921F9-26F8-4B44-B4A8-454D5D53930A}"/>
              </a:ext>
            </a:extLst>
          </p:cNvPr>
          <p:cNvCxnSpPr/>
          <p:nvPr/>
        </p:nvCxnSpPr>
        <p:spPr>
          <a:xfrm flipV="1">
            <a:off x="6891668" y="3445515"/>
            <a:ext cx="433095" cy="660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1695DCD-BA2A-4AC3-8E7B-633CACF2EA2C}"/>
              </a:ext>
            </a:extLst>
          </p:cNvPr>
          <p:cNvCxnSpPr/>
          <p:nvPr/>
        </p:nvCxnSpPr>
        <p:spPr>
          <a:xfrm flipV="1">
            <a:off x="7702340" y="3424195"/>
            <a:ext cx="433095" cy="660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EEB785A-BA5A-4FAC-B8AB-3A8F5FBF2E5F}"/>
              </a:ext>
            </a:extLst>
          </p:cNvPr>
          <p:cNvCxnSpPr/>
          <p:nvPr/>
        </p:nvCxnSpPr>
        <p:spPr>
          <a:xfrm flipV="1">
            <a:off x="8486168" y="3441562"/>
            <a:ext cx="433095" cy="660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CE8453A-6B86-4D70-A7B0-F197630C41D3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9284394" y="3435606"/>
            <a:ext cx="454734" cy="1351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9E9B32F-00A6-4919-8314-49B61155D190}"/>
              </a:ext>
            </a:extLst>
          </p:cNvPr>
          <p:cNvSpPr txBox="1"/>
          <p:nvPr/>
        </p:nvSpPr>
        <p:spPr>
          <a:xfrm>
            <a:off x="6618700" y="4058138"/>
            <a:ext cx="198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reparameterization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9021FC1-2F57-46D0-ACB1-A60F9C88F351}"/>
              </a:ext>
            </a:extLst>
          </p:cNvPr>
          <p:cNvCxnSpPr/>
          <p:nvPr/>
        </p:nvCxnSpPr>
        <p:spPr>
          <a:xfrm flipH="1" flipV="1">
            <a:off x="9099132" y="1553269"/>
            <a:ext cx="1" cy="312828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4C49433-54E0-4FB4-B478-32B0B7F36026}"/>
              </a:ext>
            </a:extLst>
          </p:cNvPr>
          <p:cNvCxnSpPr/>
          <p:nvPr/>
        </p:nvCxnSpPr>
        <p:spPr>
          <a:xfrm flipH="1" flipV="1">
            <a:off x="9099131" y="2237569"/>
            <a:ext cx="1" cy="312828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278C989-EBF7-4E9D-8E8B-10C191906FC1}"/>
              </a:ext>
            </a:extLst>
          </p:cNvPr>
          <p:cNvCxnSpPr/>
          <p:nvPr/>
        </p:nvCxnSpPr>
        <p:spPr>
          <a:xfrm flipH="1" flipV="1">
            <a:off x="9099130" y="2928934"/>
            <a:ext cx="1" cy="312828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10268A4-4990-4966-9989-E3363AAB0807}"/>
              </a:ext>
            </a:extLst>
          </p:cNvPr>
          <p:cNvCxnSpPr/>
          <p:nvPr/>
        </p:nvCxnSpPr>
        <p:spPr>
          <a:xfrm flipH="1" flipV="1">
            <a:off x="8314646" y="1553269"/>
            <a:ext cx="1" cy="312828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82D9BA9-9CFD-4D76-95BB-1F89EF392F84}"/>
              </a:ext>
            </a:extLst>
          </p:cNvPr>
          <p:cNvCxnSpPr/>
          <p:nvPr/>
        </p:nvCxnSpPr>
        <p:spPr>
          <a:xfrm flipH="1" flipV="1">
            <a:off x="8314645" y="2237569"/>
            <a:ext cx="1" cy="312828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2A05724-E742-43F9-A366-63741555FAB6}"/>
              </a:ext>
            </a:extLst>
          </p:cNvPr>
          <p:cNvCxnSpPr/>
          <p:nvPr/>
        </p:nvCxnSpPr>
        <p:spPr>
          <a:xfrm flipH="1" flipV="1">
            <a:off x="8314644" y="2928934"/>
            <a:ext cx="1" cy="312828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5A8645F-2FC6-4181-BEA3-2D3152D14B06}"/>
              </a:ext>
            </a:extLst>
          </p:cNvPr>
          <p:cNvCxnSpPr/>
          <p:nvPr/>
        </p:nvCxnSpPr>
        <p:spPr>
          <a:xfrm flipH="1" flipV="1">
            <a:off x="7507326" y="1565851"/>
            <a:ext cx="1" cy="312828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D35112F-379E-4C5E-BDEC-CD8510446B74}"/>
              </a:ext>
            </a:extLst>
          </p:cNvPr>
          <p:cNvCxnSpPr/>
          <p:nvPr/>
        </p:nvCxnSpPr>
        <p:spPr>
          <a:xfrm flipH="1" flipV="1">
            <a:off x="7507325" y="2245957"/>
            <a:ext cx="1" cy="312828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F66AB46-C9BA-486E-9162-6F12A3DAD868}"/>
              </a:ext>
            </a:extLst>
          </p:cNvPr>
          <p:cNvCxnSpPr/>
          <p:nvPr/>
        </p:nvCxnSpPr>
        <p:spPr>
          <a:xfrm flipH="1" flipV="1">
            <a:off x="7507324" y="2928934"/>
            <a:ext cx="1" cy="312828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768EB82-0523-4EB5-9ABC-C466B8073A9C}"/>
              </a:ext>
            </a:extLst>
          </p:cNvPr>
          <p:cNvCxnSpPr/>
          <p:nvPr/>
        </p:nvCxnSpPr>
        <p:spPr>
          <a:xfrm flipH="1" flipV="1">
            <a:off x="6709094" y="1565851"/>
            <a:ext cx="1" cy="312828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498F8ED-4034-4718-BD81-6392E51557FD}"/>
              </a:ext>
            </a:extLst>
          </p:cNvPr>
          <p:cNvCxnSpPr/>
          <p:nvPr/>
        </p:nvCxnSpPr>
        <p:spPr>
          <a:xfrm flipH="1" flipV="1">
            <a:off x="6709093" y="2245957"/>
            <a:ext cx="1" cy="312828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53C3651-DBD5-4DB5-8AD3-052AB4E9BF40}"/>
              </a:ext>
            </a:extLst>
          </p:cNvPr>
          <p:cNvCxnSpPr/>
          <p:nvPr/>
        </p:nvCxnSpPr>
        <p:spPr>
          <a:xfrm flipH="1" flipV="1">
            <a:off x="6709092" y="2928934"/>
            <a:ext cx="1" cy="312828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DEE57A4-D802-47C6-A4B1-0C6635B3AC12}"/>
              </a:ext>
            </a:extLst>
          </p:cNvPr>
          <p:cNvCxnSpPr/>
          <p:nvPr/>
        </p:nvCxnSpPr>
        <p:spPr>
          <a:xfrm flipH="1" flipV="1">
            <a:off x="5920415" y="1565851"/>
            <a:ext cx="1" cy="312828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CA111E6-67A9-413E-B7D7-AE80092659FA}"/>
              </a:ext>
            </a:extLst>
          </p:cNvPr>
          <p:cNvCxnSpPr/>
          <p:nvPr/>
        </p:nvCxnSpPr>
        <p:spPr>
          <a:xfrm flipH="1" flipV="1">
            <a:off x="5920414" y="2245957"/>
            <a:ext cx="1" cy="312828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E597A84-5B11-4F6C-87DA-8765527D6384}"/>
              </a:ext>
            </a:extLst>
          </p:cNvPr>
          <p:cNvCxnSpPr/>
          <p:nvPr/>
        </p:nvCxnSpPr>
        <p:spPr>
          <a:xfrm flipH="1" flipV="1">
            <a:off x="5920413" y="2928934"/>
            <a:ext cx="1" cy="312828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3B2421A-648E-4CD4-BDB9-B5DC55299929}"/>
              </a:ext>
            </a:extLst>
          </p:cNvPr>
          <p:cNvCxnSpPr/>
          <p:nvPr/>
        </p:nvCxnSpPr>
        <p:spPr>
          <a:xfrm flipH="1" flipV="1">
            <a:off x="5110632" y="1568781"/>
            <a:ext cx="1" cy="312828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A07CC8C-51B1-42BD-BED6-352A65A5B1BF}"/>
              </a:ext>
            </a:extLst>
          </p:cNvPr>
          <p:cNvCxnSpPr/>
          <p:nvPr/>
        </p:nvCxnSpPr>
        <p:spPr>
          <a:xfrm flipH="1" flipV="1">
            <a:off x="5110631" y="2248887"/>
            <a:ext cx="1" cy="312828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F311135-4724-420E-A247-B55399081BF9}"/>
              </a:ext>
            </a:extLst>
          </p:cNvPr>
          <p:cNvCxnSpPr/>
          <p:nvPr/>
        </p:nvCxnSpPr>
        <p:spPr>
          <a:xfrm flipH="1" flipV="1">
            <a:off x="5110630" y="2931864"/>
            <a:ext cx="1" cy="312828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7E3B254C-8B6E-463D-A8C6-01DA4BF6753C}"/>
              </a:ext>
            </a:extLst>
          </p:cNvPr>
          <p:cNvSpPr/>
          <p:nvPr/>
        </p:nvSpPr>
        <p:spPr>
          <a:xfrm>
            <a:off x="6275294" y="3514165"/>
            <a:ext cx="343406" cy="746871"/>
          </a:xfrm>
          <a:custGeom>
            <a:avLst/>
            <a:gdLst>
              <a:gd name="connsiteX0" fmla="*/ 224118 w 224118"/>
              <a:gd name="connsiteY0" fmla="*/ 726141 h 726141"/>
              <a:gd name="connsiteX1" fmla="*/ 71718 w 224118"/>
              <a:gd name="connsiteY1" fmla="*/ 502023 h 726141"/>
              <a:gd name="connsiteX2" fmla="*/ 0 w 224118"/>
              <a:gd name="connsiteY2" fmla="*/ 0 h 726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118" h="726141">
                <a:moveTo>
                  <a:pt x="224118" y="726141"/>
                </a:moveTo>
                <a:cubicBezTo>
                  <a:pt x="166594" y="674594"/>
                  <a:pt x="109071" y="623047"/>
                  <a:pt x="71718" y="502023"/>
                </a:cubicBezTo>
                <a:cubicBezTo>
                  <a:pt x="34365" y="380999"/>
                  <a:pt x="17182" y="190499"/>
                  <a:pt x="0" y="0"/>
                </a:cubicBezTo>
              </a:path>
            </a:pathLst>
          </a:custGeom>
          <a:noFill/>
          <a:ln w="222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55ABCE59-6593-4DE8-AFDC-92FC9D2CA109}"/>
              </a:ext>
            </a:extLst>
          </p:cNvPr>
          <p:cNvSpPr/>
          <p:nvPr/>
        </p:nvSpPr>
        <p:spPr>
          <a:xfrm>
            <a:off x="7027201" y="3511907"/>
            <a:ext cx="57508" cy="605623"/>
          </a:xfrm>
          <a:custGeom>
            <a:avLst/>
            <a:gdLst>
              <a:gd name="connsiteX0" fmla="*/ 224118 w 224118"/>
              <a:gd name="connsiteY0" fmla="*/ 726141 h 726141"/>
              <a:gd name="connsiteX1" fmla="*/ 71718 w 224118"/>
              <a:gd name="connsiteY1" fmla="*/ 502023 h 726141"/>
              <a:gd name="connsiteX2" fmla="*/ 0 w 224118"/>
              <a:gd name="connsiteY2" fmla="*/ 0 h 726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118" h="726141">
                <a:moveTo>
                  <a:pt x="224118" y="726141"/>
                </a:moveTo>
                <a:cubicBezTo>
                  <a:pt x="166594" y="674594"/>
                  <a:pt x="109071" y="623047"/>
                  <a:pt x="71718" y="502023"/>
                </a:cubicBezTo>
                <a:cubicBezTo>
                  <a:pt x="34365" y="380999"/>
                  <a:pt x="17182" y="190499"/>
                  <a:pt x="0" y="0"/>
                </a:cubicBezTo>
              </a:path>
            </a:pathLst>
          </a:custGeom>
          <a:noFill/>
          <a:ln w="222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D5831305-7A49-425D-8A47-76319B6A17E3}"/>
              </a:ext>
            </a:extLst>
          </p:cNvPr>
          <p:cNvSpPr/>
          <p:nvPr/>
        </p:nvSpPr>
        <p:spPr>
          <a:xfrm flipH="1">
            <a:off x="7784085" y="3483822"/>
            <a:ext cx="90256" cy="605623"/>
          </a:xfrm>
          <a:custGeom>
            <a:avLst/>
            <a:gdLst>
              <a:gd name="connsiteX0" fmla="*/ 224118 w 224118"/>
              <a:gd name="connsiteY0" fmla="*/ 726141 h 726141"/>
              <a:gd name="connsiteX1" fmla="*/ 71718 w 224118"/>
              <a:gd name="connsiteY1" fmla="*/ 502023 h 726141"/>
              <a:gd name="connsiteX2" fmla="*/ 0 w 224118"/>
              <a:gd name="connsiteY2" fmla="*/ 0 h 726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118" h="726141">
                <a:moveTo>
                  <a:pt x="224118" y="726141"/>
                </a:moveTo>
                <a:cubicBezTo>
                  <a:pt x="166594" y="674594"/>
                  <a:pt x="109071" y="623047"/>
                  <a:pt x="71718" y="502023"/>
                </a:cubicBezTo>
                <a:cubicBezTo>
                  <a:pt x="34365" y="380999"/>
                  <a:pt x="17182" y="190499"/>
                  <a:pt x="0" y="0"/>
                </a:cubicBezTo>
              </a:path>
            </a:pathLst>
          </a:custGeom>
          <a:noFill/>
          <a:ln w="222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0BDF178D-65A5-4D61-9242-124363000243}"/>
              </a:ext>
            </a:extLst>
          </p:cNvPr>
          <p:cNvSpPr/>
          <p:nvPr/>
        </p:nvSpPr>
        <p:spPr>
          <a:xfrm flipH="1">
            <a:off x="8563166" y="3537181"/>
            <a:ext cx="243762" cy="713806"/>
          </a:xfrm>
          <a:custGeom>
            <a:avLst/>
            <a:gdLst>
              <a:gd name="connsiteX0" fmla="*/ 224118 w 224118"/>
              <a:gd name="connsiteY0" fmla="*/ 726141 h 726141"/>
              <a:gd name="connsiteX1" fmla="*/ 71718 w 224118"/>
              <a:gd name="connsiteY1" fmla="*/ 502023 h 726141"/>
              <a:gd name="connsiteX2" fmla="*/ 0 w 224118"/>
              <a:gd name="connsiteY2" fmla="*/ 0 h 726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118" h="726141">
                <a:moveTo>
                  <a:pt x="224118" y="726141"/>
                </a:moveTo>
                <a:cubicBezTo>
                  <a:pt x="166594" y="674594"/>
                  <a:pt x="109071" y="623047"/>
                  <a:pt x="71718" y="502023"/>
                </a:cubicBezTo>
                <a:cubicBezTo>
                  <a:pt x="34365" y="380999"/>
                  <a:pt x="17182" y="190499"/>
                  <a:pt x="0" y="0"/>
                </a:cubicBezTo>
              </a:path>
            </a:pathLst>
          </a:custGeom>
          <a:noFill/>
          <a:ln w="222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D8EB6D-7339-44A5-8E2D-AA8E1DB41A63}"/>
              </a:ext>
            </a:extLst>
          </p:cNvPr>
          <p:cNvGrpSpPr/>
          <p:nvPr/>
        </p:nvGrpSpPr>
        <p:grpSpPr>
          <a:xfrm>
            <a:off x="9739125" y="1196970"/>
            <a:ext cx="1542659" cy="2432480"/>
            <a:chOff x="9667227" y="1188862"/>
            <a:chExt cx="1542659" cy="243248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F5EE029-0314-4C1D-A9DB-982409DB1E89}"/>
                </a:ext>
              </a:extLst>
            </p:cNvPr>
            <p:cNvSpPr/>
            <p:nvPr/>
          </p:nvSpPr>
          <p:spPr>
            <a:xfrm>
              <a:off x="9667230" y="3241762"/>
              <a:ext cx="369647" cy="3714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F01C908-45C1-40CF-9DF8-54C14BE636EB}"/>
                </a:ext>
              </a:extLst>
            </p:cNvPr>
            <p:cNvSpPr/>
            <p:nvPr/>
          </p:nvSpPr>
          <p:spPr>
            <a:xfrm>
              <a:off x="9667229" y="2557462"/>
              <a:ext cx="369647" cy="37147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2E40092-5CEB-4D05-B621-F3122F13667A}"/>
                </a:ext>
              </a:extLst>
            </p:cNvPr>
            <p:cNvSpPr/>
            <p:nvPr/>
          </p:nvSpPr>
          <p:spPr>
            <a:xfrm>
              <a:off x="9667228" y="1873162"/>
              <a:ext cx="369647" cy="37147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F42303C-E2BC-4B95-9BC9-D408357535AC}"/>
                </a:ext>
              </a:extLst>
            </p:cNvPr>
            <p:cNvSpPr/>
            <p:nvPr/>
          </p:nvSpPr>
          <p:spPr>
            <a:xfrm>
              <a:off x="9667227" y="1188862"/>
              <a:ext cx="369647" cy="37147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A6D9B2A-B7E5-4F32-83BD-216A14AC0C03}"/>
                </a:ext>
              </a:extLst>
            </p:cNvPr>
            <p:cNvSpPr txBox="1"/>
            <p:nvPr/>
          </p:nvSpPr>
          <p:spPr>
            <a:xfrm>
              <a:off x="10165206" y="3252010"/>
              <a:ext cx="851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T-rep 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3D5A085-9873-46F2-AEAD-78602CAB6D97}"/>
                </a:ext>
              </a:extLst>
            </p:cNvPr>
            <p:cNvSpPr txBox="1"/>
            <p:nvPr/>
          </p:nvSpPr>
          <p:spPr>
            <a:xfrm>
              <a:off x="10090477" y="1188862"/>
              <a:ext cx="1119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T-rep M-1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E28BD6A-B388-4F48-9C5C-891E90166260}"/>
                </a:ext>
              </a:extLst>
            </p:cNvPr>
            <p:cNvSpPr txBox="1"/>
            <p:nvPr/>
          </p:nvSpPr>
          <p:spPr>
            <a:xfrm rot="5400000">
              <a:off x="10286832" y="2205982"/>
              <a:ext cx="745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tx2">
                      <a:lumMod val="75000"/>
                    </a:schemeClr>
                  </a:solidFill>
                </a:rPr>
                <a:t>gREST</a:t>
              </a:r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5D2DC51-D46F-445F-9446-F5181EB65950}"/>
                </a:ext>
              </a:extLst>
            </p:cNvPr>
            <p:cNvCxnSpPr>
              <a:stCxn id="43" idx="0"/>
              <a:endCxn id="45" idx="2"/>
            </p:cNvCxnSpPr>
            <p:nvPr/>
          </p:nvCxnSpPr>
          <p:spPr>
            <a:xfrm flipH="1" flipV="1">
              <a:off x="9852051" y="1560334"/>
              <a:ext cx="1" cy="312828"/>
            </a:xfrm>
            <a:prstGeom prst="straightConnector1">
              <a:avLst/>
            </a:prstGeom>
            <a:ln w="19050">
              <a:solidFill>
                <a:schemeClr val="accent3">
                  <a:lumMod val="50000"/>
                </a:schemeClr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B6045309-34E9-4C71-92EF-07F176249231}"/>
                </a:ext>
              </a:extLst>
            </p:cNvPr>
            <p:cNvCxnSpPr/>
            <p:nvPr/>
          </p:nvCxnSpPr>
          <p:spPr>
            <a:xfrm flipH="1" flipV="1">
              <a:off x="9852050" y="2244634"/>
              <a:ext cx="1" cy="312828"/>
            </a:xfrm>
            <a:prstGeom prst="straightConnector1">
              <a:avLst/>
            </a:prstGeom>
            <a:ln w="19050">
              <a:solidFill>
                <a:schemeClr val="accent3">
                  <a:lumMod val="50000"/>
                </a:schemeClr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C96E05A-0375-41EE-9A93-D05E7997BE65}"/>
                </a:ext>
              </a:extLst>
            </p:cNvPr>
            <p:cNvCxnSpPr/>
            <p:nvPr/>
          </p:nvCxnSpPr>
          <p:spPr>
            <a:xfrm flipH="1" flipV="1">
              <a:off x="9852049" y="2935999"/>
              <a:ext cx="1" cy="312828"/>
            </a:xfrm>
            <a:prstGeom prst="straightConnector1">
              <a:avLst/>
            </a:prstGeom>
            <a:ln w="19050">
              <a:solidFill>
                <a:schemeClr val="accent3">
                  <a:lumMod val="50000"/>
                </a:schemeClr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46BD4DE-13E5-422D-A6CC-844BBEC9A5F6}"/>
                </a:ext>
              </a:extLst>
            </p:cNvPr>
            <p:cNvSpPr/>
            <p:nvPr/>
          </p:nvSpPr>
          <p:spPr>
            <a:xfrm rot="15552004" flipH="1">
              <a:off x="10024439" y="1571366"/>
              <a:ext cx="440220" cy="638525"/>
            </a:xfrm>
            <a:custGeom>
              <a:avLst/>
              <a:gdLst>
                <a:gd name="connsiteX0" fmla="*/ 224118 w 224118"/>
                <a:gd name="connsiteY0" fmla="*/ 726141 h 726141"/>
                <a:gd name="connsiteX1" fmla="*/ 71718 w 224118"/>
                <a:gd name="connsiteY1" fmla="*/ 502023 h 726141"/>
                <a:gd name="connsiteX2" fmla="*/ 0 w 224118"/>
                <a:gd name="connsiteY2" fmla="*/ 0 h 726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4118" h="726141">
                  <a:moveTo>
                    <a:pt x="224118" y="726141"/>
                  </a:moveTo>
                  <a:cubicBezTo>
                    <a:pt x="166594" y="674594"/>
                    <a:pt x="109071" y="623047"/>
                    <a:pt x="71718" y="502023"/>
                  </a:cubicBezTo>
                  <a:cubicBezTo>
                    <a:pt x="34365" y="380999"/>
                    <a:pt x="17182" y="190499"/>
                    <a:pt x="0" y="0"/>
                  </a:cubicBezTo>
                </a:path>
              </a:pathLst>
            </a:custGeom>
            <a:noFill/>
            <a:ln w="22225"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5DE95C0-3AC1-4969-9E33-2BF49F885ACF}"/>
                </a:ext>
              </a:extLst>
            </p:cNvPr>
            <p:cNvSpPr/>
            <p:nvPr/>
          </p:nvSpPr>
          <p:spPr>
            <a:xfrm rot="16772952">
              <a:off x="10020248" y="2608337"/>
              <a:ext cx="490520" cy="594656"/>
            </a:xfrm>
            <a:custGeom>
              <a:avLst/>
              <a:gdLst>
                <a:gd name="connsiteX0" fmla="*/ 224118 w 224118"/>
                <a:gd name="connsiteY0" fmla="*/ 726141 h 726141"/>
                <a:gd name="connsiteX1" fmla="*/ 71718 w 224118"/>
                <a:gd name="connsiteY1" fmla="*/ 502023 h 726141"/>
                <a:gd name="connsiteX2" fmla="*/ 0 w 224118"/>
                <a:gd name="connsiteY2" fmla="*/ 0 h 726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4118" h="726141">
                  <a:moveTo>
                    <a:pt x="224118" y="726141"/>
                  </a:moveTo>
                  <a:cubicBezTo>
                    <a:pt x="166594" y="674594"/>
                    <a:pt x="109071" y="623047"/>
                    <a:pt x="71718" y="502023"/>
                  </a:cubicBezTo>
                  <a:cubicBezTo>
                    <a:pt x="34365" y="380999"/>
                    <a:pt x="17182" y="190499"/>
                    <a:pt x="0" y="0"/>
                  </a:cubicBezTo>
                </a:path>
              </a:pathLst>
            </a:custGeom>
            <a:noFill/>
            <a:ln w="22225"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0051F415-E035-415F-96C0-ED3AC3FC2A1A}"/>
                </a:ext>
              </a:extLst>
            </p:cNvPr>
            <p:cNvSpPr/>
            <p:nvPr/>
          </p:nvSpPr>
          <p:spPr>
            <a:xfrm rot="15552004" flipH="1">
              <a:off x="10132134" y="2060391"/>
              <a:ext cx="76815" cy="603694"/>
            </a:xfrm>
            <a:custGeom>
              <a:avLst/>
              <a:gdLst>
                <a:gd name="connsiteX0" fmla="*/ 224118 w 224118"/>
                <a:gd name="connsiteY0" fmla="*/ 726141 h 726141"/>
                <a:gd name="connsiteX1" fmla="*/ 71718 w 224118"/>
                <a:gd name="connsiteY1" fmla="*/ 502023 h 726141"/>
                <a:gd name="connsiteX2" fmla="*/ 0 w 224118"/>
                <a:gd name="connsiteY2" fmla="*/ 0 h 726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4118" h="726141">
                  <a:moveTo>
                    <a:pt x="224118" y="726141"/>
                  </a:moveTo>
                  <a:cubicBezTo>
                    <a:pt x="166594" y="674594"/>
                    <a:pt x="109071" y="623047"/>
                    <a:pt x="71718" y="502023"/>
                  </a:cubicBezTo>
                  <a:cubicBezTo>
                    <a:pt x="34365" y="380999"/>
                    <a:pt x="17182" y="190499"/>
                    <a:pt x="0" y="0"/>
                  </a:cubicBezTo>
                </a:path>
              </a:pathLst>
            </a:custGeom>
            <a:noFill/>
            <a:ln w="22225"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3B68C4F6-0E13-429F-9BCC-69F5D0CAC078}"/>
              </a:ext>
            </a:extLst>
          </p:cNvPr>
          <p:cNvSpPr txBox="1"/>
          <p:nvPr/>
        </p:nvSpPr>
        <p:spPr>
          <a:xfrm>
            <a:off x="778372" y="107614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269AEB3-0119-42D0-9A23-07E19DA75E77}"/>
              </a:ext>
            </a:extLst>
          </p:cNvPr>
          <p:cNvSpPr txBox="1"/>
          <p:nvPr/>
        </p:nvSpPr>
        <p:spPr>
          <a:xfrm>
            <a:off x="4342159" y="107614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8A9F3E5-BA0A-45AD-A4DB-3689ADB27487}"/>
              </a:ext>
            </a:extLst>
          </p:cNvPr>
          <p:cNvSpPr txBox="1"/>
          <p:nvPr/>
        </p:nvSpPr>
        <p:spPr>
          <a:xfrm>
            <a:off x="3383331" y="3906318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91FBAB4-9575-493A-B8AD-57EE1AF2927D}"/>
              </a:ext>
            </a:extLst>
          </p:cNvPr>
          <p:cNvSpPr txBox="1"/>
          <p:nvPr/>
        </p:nvSpPr>
        <p:spPr>
          <a:xfrm>
            <a:off x="90236" y="4214095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236AE68-D508-4A91-A7FF-64AE3A110949}"/>
              </a:ext>
            </a:extLst>
          </p:cNvPr>
          <p:cNvSpPr txBox="1"/>
          <p:nvPr/>
        </p:nvSpPr>
        <p:spPr>
          <a:xfrm>
            <a:off x="1352183" y="1153086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CV3</a:t>
            </a: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3CB6598B-F40B-42B6-A75C-4D596905362A}"/>
              </a:ext>
            </a:extLst>
          </p:cNvPr>
          <p:cNvSpPr/>
          <p:nvPr/>
        </p:nvSpPr>
        <p:spPr>
          <a:xfrm>
            <a:off x="5488044" y="3537181"/>
            <a:ext cx="929742" cy="771307"/>
          </a:xfrm>
          <a:custGeom>
            <a:avLst/>
            <a:gdLst>
              <a:gd name="connsiteX0" fmla="*/ 224118 w 224118"/>
              <a:gd name="connsiteY0" fmla="*/ 726141 h 726141"/>
              <a:gd name="connsiteX1" fmla="*/ 71718 w 224118"/>
              <a:gd name="connsiteY1" fmla="*/ 502023 h 726141"/>
              <a:gd name="connsiteX2" fmla="*/ 0 w 224118"/>
              <a:gd name="connsiteY2" fmla="*/ 0 h 726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118" h="726141">
                <a:moveTo>
                  <a:pt x="224118" y="726141"/>
                </a:moveTo>
                <a:cubicBezTo>
                  <a:pt x="166594" y="674594"/>
                  <a:pt x="109071" y="623047"/>
                  <a:pt x="71718" y="502023"/>
                </a:cubicBezTo>
                <a:cubicBezTo>
                  <a:pt x="34365" y="380999"/>
                  <a:pt x="17182" y="190499"/>
                  <a:pt x="0" y="0"/>
                </a:cubicBezTo>
              </a:path>
            </a:pathLst>
          </a:custGeom>
          <a:noFill/>
          <a:ln w="222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1D0C606D-9A26-4231-8D99-647576387EAB}"/>
              </a:ext>
            </a:extLst>
          </p:cNvPr>
          <p:cNvSpPr/>
          <p:nvPr/>
        </p:nvSpPr>
        <p:spPr>
          <a:xfrm flipH="1">
            <a:off x="8685047" y="3511907"/>
            <a:ext cx="851709" cy="767830"/>
          </a:xfrm>
          <a:custGeom>
            <a:avLst/>
            <a:gdLst>
              <a:gd name="connsiteX0" fmla="*/ 224118 w 224118"/>
              <a:gd name="connsiteY0" fmla="*/ 726141 h 726141"/>
              <a:gd name="connsiteX1" fmla="*/ 71718 w 224118"/>
              <a:gd name="connsiteY1" fmla="*/ 502023 h 726141"/>
              <a:gd name="connsiteX2" fmla="*/ 0 w 224118"/>
              <a:gd name="connsiteY2" fmla="*/ 0 h 726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118" h="726141">
                <a:moveTo>
                  <a:pt x="224118" y="726141"/>
                </a:moveTo>
                <a:cubicBezTo>
                  <a:pt x="166594" y="674594"/>
                  <a:pt x="109071" y="623047"/>
                  <a:pt x="71718" y="502023"/>
                </a:cubicBezTo>
                <a:cubicBezTo>
                  <a:pt x="34365" y="380999"/>
                  <a:pt x="17182" y="190499"/>
                  <a:pt x="0" y="0"/>
                </a:cubicBezTo>
              </a:path>
            </a:pathLst>
          </a:custGeom>
          <a:noFill/>
          <a:ln w="222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8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663BC6E8-629D-46FE-8B52-67017CF3901E}"/>
              </a:ext>
            </a:extLst>
          </p:cNvPr>
          <p:cNvSpPr/>
          <p:nvPr/>
        </p:nvSpPr>
        <p:spPr>
          <a:xfrm>
            <a:off x="4732009" y="1085165"/>
            <a:ext cx="6549769" cy="618775"/>
          </a:xfrm>
          <a:prstGeom prst="rect">
            <a:avLst/>
          </a:prstGeom>
          <a:solidFill>
            <a:srgbClr val="E6CDCC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1F816E-78B3-44D9-9A49-D8F473548666}"/>
              </a:ext>
            </a:extLst>
          </p:cNvPr>
          <p:cNvSpPr/>
          <p:nvPr/>
        </p:nvSpPr>
        <p:spPr>
          <a:xfrm>
            <a:off x="4732009" y="1076144"/>
            <a:ext cx="718390" cy="3013302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CCD0EA-8B20-43CA-A4CB-206956158E62}"/>
              </a:ext>
            </a:extLst>
          </p:cNvPr>
          <p:cNvCxnSpPr>
            <a:cxnSpLocks/>
          </p:cNvCxnSpPr>
          <p:nvPr/>
        </p:nvCxnSpPr>
        <p:spPr>
          <a:xfrm flipH="1">
            <a:off x="291830" y="3429000"/>
            <a:ext cx="1361872" cy="82198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2F40B2A3-B683-459E-A752-DDE5459FA417}"/>
              </a:ext>
            </a:extLst>
          </p:cNvPr>
          <p:cNvSpPr/>
          <p:nvPr/>
        </p:nvSpPr>
        <p:spPr>
          <a:xfrm>
            <a:off x="1392656" y="1748118"/>
            <a:ext cx="1113189" cy="2088776"/>
          </a:xfrm>
          <a:custGeom>
            <a:avLst/>
            <a:gdLst>
              <a:gd name="connsiteX0" fmla="*/ 866450 w 1113189"/>
              <a:gd name="connsiteY0" fmla="*/ 0 h 2088776"/>
              <a:gd name="connsiteX1" fmla="*/ 884379 w 1113189"/>
              <a:gd name="connsiteY1" fmla="*/ 53788 h 2088776"/>
              <a:gd name="connsiteX2" fmla="*/ 1108497 w 1113189"/>
              <a:gd name="connsiteY2" fmla="*/ 259976 h 2088776"/>
              <a:gd name="connsiteX3" fmla="*/ 1000920 w 1113189"/>
              <a:gd name="connsiteY3" fmla="*/ 672353 h 2088776"/>
              <a:gd name="connsiteX4" fmla="*/ 597509 w 1113189"/>
              <a:gd name="connsiteY4" fmla="*/ 923364 h 2088776"/>
              <a:gd name="connsiteX5" fmla="*/ 256850 w 1113189"/>
              <a:gd name="connsiteY5" fmla="*/ 1156447 h 2088776"/>
              <a:gd name="connsiteX6" fmla="*/ 5838 w 1113189"/>
              <a:gd name="connsiteY6" fmla="*/ 1586753 h 2088776"/>
              <a:gd name="connsiteX7" fmla="*/ 104450 w 1113189"/>
              <a:gd name="connsiteY7" fmla="*/ 2088776 h 208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3189" h="2088776">
                <a:moveTo>
                  <a:pt x="866450" y="0"/>
                </a:moveTo>
                <a:cubicBezTo>
                  <a:pt x="855244" y="5229"/>
                  <a:pt x="844038" y="10459"/>
                  <a:pt x="884379" y="53788"/>
                </a:cubicBezTo>
                <a:cubicBezTo>
                  <a:pt x="924720" y="97117"/>
                  <a:pt x="1089074" y="156882"/>
                  <a:pt x="1108497" y="259976"/>
                </a:cubicBezTo>
                <a:cubicBezTo>
                  <a:pt x="1127920" y="363070"/>
                  <a:pt x="1086085" y="561788"/>
                  <a:pt x="1000920" y="672353"/>
                </a:cubicBezTo>
                <a:cubicBezTo>
                  <a:pt x="915755" y="782918"/>
                  <a:pt x="721521" y="842682"/>
                  <a:pt x="597509" y="923364"/>
                </a:cubicBezTo>
                <a:cubicBezTo>
                  <a:pt x="473497" y="1004046"/>
                  <a:pt x="355462" y="1045882"/>
                  <a:pt x="256850" y="1156447"/>
                </a:cubicBezTo>
                <a:cubicBezTo>
                  <a:pt x="158238" y="1267012"/>
                  <a:pt x="31238" y="1431365"/>
                  <a:pt x="5838" y="1586753"/>
                </a:cubicBezTo>
                <a:cubicBezTo>
                  <a:pt x="-19562" y="1742141"/>
                  <a:pt x="42444" y="1915458"/>
                  <a:pt x="104450" y="2088776"/>
                </a:cubicBezTo>
              </a:path>
            </a:pathLst>
          </a:cu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DC2F-2102-4872-8C10-2B8573D6B288}"/>
              </a:ext>
            </a:extLst>
          </p:cNvPr>
          <p:cNvCxnSpPr>
            <a:cxnSpLocks/>
          </p:cNvCxnSpPr>
          <p:nvPr/>
        </p:nvCxnSpPr>
        <p:spPr>
          <a:xfrm flipV="1">
            <a:off x="1653702" y="1371600"/>
            <a:ext cx="0" cy="205740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D5F270-EB05-4891-B46A-3C8E92087E14}"/>
              </a:ext>
            </a:extLst>
          </p:cNvPr>
          <p:cNvCxnSpPr>
            <a:cxnSpLocks/>
          </p:cNvCxnSpPr>
          <p:nvPr/>
        </p:nvCxnSpPr>
        <p:spPr>
          <a:xfrm>
            <a:off x="1653702" y="3429000"/>
            <a:ext cx="1812587" cy="60149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7845980-981F-4C18-AADF-992BB298D64D}"/>
              </a:ext>
            </a:extLst>
          </p:cNvPr>
          <p:cNvSpPr/>
          <p:nvPr/>
        </p:nvSpPr>
        <p:spPr>
          <a:xfrm>
            <a:off x="2131569" y="1683631"/>
            <a:ext cx="155642" cy="15564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0573D49-86C0-47A3-BFBB-097907D28F15}"/>
              </a:ext>
            </a:extLst>
          </p:cNvPr>
          <p:cNvSpPr/>
          <p:nvPr/>
        </p:nvSpPr>
        <p:spPr>
          <a:xfrm>
            <a:off x="2418810" y="1917840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B284020-BE3F-4A6F-B420-F76B65BD5CC0}"/>
              </a:ext>
            </a:extLst>
          </p:cNvPr>
          <p:cNvSpPr/>
          <p:nvPr/>
        </p:nvSpPr>
        <p:spPr>
          <a:xfrm>
            <a:off x="2269423" y="2283142"/>
            <a:ext cx="274320" cy="2743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5AC12FF-E335-43B3-A107-2E4D0EA02705}"/>
              </a:ext>
            </a:extLst>
          </p:cNvPr>
          <p:cNvSpPr/>
          <p:nvPr/>
        </p:nvSpPr>
        <p:spPr>
          <a:xfrm>
            <a:off x="1917347" y="2557462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0DFB957-B12A-4FBC-849F-706C3F736FE4}"/>
              </a:ext>
            </a:extLst>
          </p:cNvPr>
          <p:cNvSpPr/>
          <p:nvPr/>
        </p:nvSpPr>
        <p:spPr>
          <a:xfrm>
            <a:off x="1563955" y="2827843"/>
            <a:ext cx="155642" cy="15564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F3080AB-09A1-4463-A11A-5DC163F4F9B8}"/>
              </a:ext>
            </a:extLst>
          </p:cNvPr>
          <p:cNvSpPr/>
          <p:nvPr/>
        </p:nvSpPr>
        <p:spPr>
          <a:xfrm>
            <a:off x="1298204" y="3241315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5D83BB-2B29-4063-8AC3-67EB8C82864D}"/>
              </a:ext>
            </a:extLst>
          </p:cNvPr>
          <p:cNvSpPr/>
          <p:nvPr/>
        </p:nvSpPr>
        <p:spPr>
          <a:xfrm>
            <a:off x="1389644" y="3702215"/>
            <a:ext cx="274320" cy="2743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417F74-BA62-493F-B6BA-CD7B6BD327CB}"/>
              </a:ext>
            </a:extLst>
          </p:cNvPr>
          <p:cNvSpPr txBox="1"/>
          <p:nvPr/>
        </p:nvSpPr>
        <p:spPr>
          <a:xfrm>
            <a:off x="1830049" y="1308454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C1C8CE-710E-4C1E-BFB7-16B5B740FB01}"/>
              </a:ext>
            </a:extLst>
          </p:cNvPr>
          <p:cNvSpPr txBox="1"/>
          <p:nvPr/>
        </p:nvSpPr>
        <p:spPr>
          <a:xfrm>
            <a:off x="1540754" y="3939344"/>
            <a:ext cx="114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N-1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8F7B59-7864-4BAE-95A9-8A02F8C3DF62}"/>
              </a:ext>
            </a:extLst>
          </p:cNvPr>
          <p:cNvSpPr/>
          <p:nvPr/>
        </p:nvSpPr>
        <p:spPr>
          <a:xfrm>
            <a:off x="4923611" y="3249870"/>
            <a:ext cx="369647" cy="37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EF44DF-04BF-4CA5-835E-BFF3C0EAF2A5}"/>
              </a:ext>
            </a:extLst>
          </p:cNvPr>
          <p:cNvSpPr/>
          <p:nvPr/>
        </p:nvSpPr>
        <p:spPr>
          <a:xfrm>
            <a:off x="4923610" y="2565570"/>
            <a:ext cx="369647" cy="3714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7D76FE4-C83D-4E07-8195-64E65AE547BD}"/>
              </a:ext>
            </a:extLst>
          </p:cNvPr>
          <p:cNvSpPr/>
          <p:nvPr/>
        </p:nvSpPr>
        <p:spPr>
          <a:xfrm>
            <a:off x="4923609" y="1881270"/>
            <a:ext cx="369647" cy="37147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3D9561-761B-497A-BE6B-0D6FB748ABC4}"/>
              </a:ext>
            </a:extLst>
          </p:cNvPr>
          <p:cNvSpPr/>
          <p:nvPr/>
        </p:nvSpPr>
        <p:spPr>
          <a:xfrm>
            <a:off x="4923608" y="1196970"/>
            <a:ext cx="369647" cy="3714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ECCE03-CBA7-4F31-8B27-70B92F8EBB9B}"/>
              </a:ext>
            </a:extLst>
          </p:cNvPr>
          <p:cNvSpPr txBox="1"/>
          <p:nvPr/>
        </p:nvSpPr>
        <p:spPr>
          <a:xfrm>
            <a:off x="4716217" y="3527922"/>
            <a:ext cx="81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Image 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06D881-2471-4804-AAC9-FC789115797E}"/>
              </a:ext>
            </a:extLst>
          </p:cNvPr>
          <p:cNvSpPr txBox="1"/>
          <p:nvPr/>
        </p:nvSpPr>
        <p:spPr>
          <a:xfrm>
            <a:off x="9544035" y="3535885"/>
            <a:ext cx="759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Image</a:t>
            </a:r>
          </a:p>
          <a:p>
            <a:pPr algn="ctr"/>
            <a:r>
              <a:rPr lang="en-US" dirty="0"/>
              <a:t>N-1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40EB978-ACF6-4CDA-A052-78F56C453007}"/>
              </a:ext>
            </a:extLst>
          </p:cNvPr>
          <p:cNvSpPr/>
          <p:nvPr/>
        </p:nvSpPr>
        <p:spPr>
          <a:xfrm>
            <a:off x="5726353" y="3243264"/>
            <a:ext cx="369647" cy="37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E4EC0E3-AF5C-4839-A277-9224489EB9D9}"/>
              </a:ext>
            </a:extLst>
          </p:cNvPr>
          <p:cNvSpPr/>
          <p:nvPr/>
        </p:nvSpPr>
        <p:spPr>
          <a:xfrm>
            <a:off x="5726352" y="2558964"/>
            <a:ext cx="369647" cy="3714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BE05B23-BD13-4C57-9E97-0C428BD061A2}"/>
              </a:ext>
            </a:extLst>
          </p:cNvPr>
          <p:cNvSpPr/>
          <p:nvPr/>
        </p:nvSpPr>
        <p:spPr>
          <a:xfrm>
            <a:off x="5726351" y="1874664"/>
            <a:ext cx="369647" cy="37147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EC9780-3703-4469-95EB-16EDAB7382C3}"/>
              </a:ext>
            </a:extLst>
          </p:cNvPr>
          <p:cNvSpPr/>
          <p:nvPr/>
        </p:nvSpPr>
        <p:spPr>
          <a:xfrm>
            <a:off x="5726350" y="1190364"/>
            <a:ext cx="369647" cy="3714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8802C37-5CC3-4A12-BDBD-8AD928072494}"/>
              </a:ext>
            </a:extLst>
          </p:cNvPr>
          <p:cNvSpPr/>
          <p:nvPr/>
        </p:nvSpPr>
        <p:spPr>
          <a:xfrm>
            <a:off x="6524582" y="3249870"/>
            <a:ext cx="369647" cy="37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B02144B-40F3-4392-8A97-8528E624991F}"/>
              </a:ext>
            </a:extLst>
          </p:cNvPr>
          <p:cNvSpPr/>
          <p:nvPr/>
        </p:nvSpPr>
        <p:spPr>
          <a:xfrm>
            <a:off x="6524581" y="2565570"/>
            <a:ext cx="369647" cy="3714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E7B666-295E-4CEB-B1DC-386B1E8470BC}"/>
              </a:ext>
            </a:extLst>
          </p:cNvPr>
          <p:cNvSpPr/>
          <p:nvPr/>
        </p:nvSpPr>
        <p:spPr>
          <a:xfrm>
            <a:off x="6524580" y="1881270"/>
            <a:ext cx="369647" cy="37147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D9351F2-7F21-4FEF-9666-733E521D920C}"/>
              </a:ext>
            </a:extLst>
          </p:cNvPr>
          <p:cNvSpPr/>
          <p:nvPr/>
        </p:nvSpPr>
        <p:spPr>
          <a:xfrm>
            <a:off x="6524579" y="1196970"/>
            <a:ext cx="369647" cy="3714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F48916-311C-4BB4-A084-B3D19C5244AF}"/>
              </a:ext>
            </a:extLst>
          </p:cNvPr>
          <p:cNvSpPr/>
          <p:nvPr/>
        </p:nvSpPr>
        <p:spPr>
          <a:xfrm>
            <a:off x="7322811" y="3243264"/>
            <a:ext cx="369647" cy="37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F527AF6-A714-41D7-944B-9D5B66D3264B}"/>
              </a:ext>
            </a:extLst>
          </p:cNvPr>
          <p:cNvSpPr/>
          <p:nvPr/>
        </p:nvSpPr>
        <p:spPr>
          <a:xfrm>
            <a:off x="7322810" y="2558964"/>
            <a:ext cx="369647" cy="3714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94ECB49-0CCF-4DA3-AFD7-09EAC71767E8}"/>
              </a:ext>
            </a:extLst>
          </p:cNvPr>
          <p:cNvSpPr/>
          <p:nvPr/>
        </p:nvSpPr>
        <p:spPr>
          <a:xfrm>
            <a:off x="7322809" y="1874664"/>
            <a:ext cx="369647" cy="37147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0E7057A-EFEF-44EA-ABA6-E63D1C0059E1}"/>
              </a:ext>
            </a:extLst>
          </p:cNvPr>
          <p:cNvSpPr/>
          <p:nvPr/>
        </p:nvSpPr>
        <p:spPr>
          <a:xfrm>
            <a:off x="7322808" y="1190364"/>
            <a:ext cx="369647" cy="3714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B2C416E-D065-4562-9231-433DEA08E961}"/>
              </a:ext>
            </a:extLst>
          </p:cNvPr>
          <p:cNvSpPr/>
          <p:nvPr/>
        </p:nvSpPr>
        <p:spPr>
          <a:xfrm>
            <a:off x="8121037" y="3243264"/>
            <a:ext cx="369647" cy="37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58BEF7E-A3A2-42A4-AA57-D621AA28870B}"/>
              </a:ext>
            </a:extLst>
          </p:cNvPr>
          <p:cNvSpPr/>
          <p:nvPr/>
        </p:nvSpPr>
        <p:spPr>
          <a:xfrm>
            <a:off x="8121036" y="2558964"/>
            <a:ext cx="369647" cy="3714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8615D45-6D46-47A8-BF79-167759CB1C2E}"/>
              </a:ext>
            </a:extLst>
          </p:cNvPr>
          <p:cNvSpPr/>
          <p:nvPr/>
        </p:nvSpPr>
        <p:spPr>
          <a:xfrm>
            <a:off x="8121035" y="1874664"/>
            <a:ext cx="369647" cy="37147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A461B0D-E021-4804-BD6F-0F438CF45A08}"/>
              </a:ext>
            </a:extLst>
          </p:cNvPr>
          <p:cNvSpPr/>
          <p:nvPr/>
        </p:nvSpPr>
        <p:spPr>
          <a:xfrm>
            <a:off x="8121034" y="1190364"/>
            <a:ext cx="369647" cy="3714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F14EE60-2A7B-4320-A093-6BAC349CCE12}"/>
              </a:ext>
            </a:extLst>
          </p:cNvPr>
          <p:cNvSpPr/>
          <p:nvPr/>
        </p:nvSpPr>
        <p:spPr>
          <a:xfrm>
            <a:off x="8919876" y="3241762"/>
            <a:ext cx="369647" cy="37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36758F8-ABA8-469D-9DE3-70297B5BAE98}"/>
              </a:ext>
            </a:extLst>
          </p:cNvPr>
          <p:cNvSpPr/>
          <p:nvPr/>
        </p:nvSpPr>
        <p:spPr>
          <a:xfrm>
            <a:off x="8919875" y="2557462"/>
            <a:ext cx="369647" cy="3714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AA7B94E-A297-47C9-8C0A-9E4B72406C08}"/>
              </a:ext>
            </a:extLst>
          </p:cNvPr>
          <p:cNvSpPr/>
          <p:nvPr/>
        </p:nvSpPr>
        <p:spPr>
          <a:xfrm>
            <a:off x="8919874" y="1873162"/>
            <a:ext cx="369647" cy="37147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640B772-77C3-472F-AC2D-DE786F05EE7C}"/>
              </a:ext>
            </a:extLst>
          </p:cNvPr>
          <p:cNvSpPr/>
          <p:nvPr/>
        </p:nvSpPr>
        <p:spPr>
          <a:xfrm>
            <a:off x="8919873" y="1188862"/>
            <a:ext cx="369647" cy="3714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10FBD6F-CD95-42B6-BA0C-C9B3618050FA}"/>
              </a:ext>
            </a:extLst>
          </p:cNvPr>
          <p:cNvCxnSpPr>
            <a:stCxn id="29" idx="3"/>
            <a:endCxn id="49" idx="1"/>
          </p:cNvCxnSpPr>
          <p:nvPr/>
        </p:nvCxnSpPr>
        <p:spPr>
          <a:xfrm flipV="1">
            <a:off x="5293258" y="3429000"/>
            <a:ext cx="433095" cy="660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384ACD5-B57B-4487-BCB2-80B4154E58AA}"/>
              </a:ext>
            </a:extLst>
          </p:cNvPr>
          <p:cNvCxnSpPr/>
          <p:nvPr/>
        </p:nvCxnSpPr>
        <p:spPr>
          <a:xfrm flipV="1">
            <a:off x="6086974" y="3438259"/>
            <a:ext cx="433095" cy="660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59921F9-26F8-4B44-B4A8-454D5D53930A}"/>
              </a:ext>
            </a:extLst>
          </p:cNvPr>
          <p:cNvCxnSpPr/>
          <p:nvPr/>
        </p:nvCxnSpPr>
        <p:spPr>
          <a:xfrm flipV="1">
            <a:off x="6891668" y="3445515"/>
            <a:ext cx="433095" cy="660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1695DCD-BA2A-4AC3-8E7B-633CACF2EA2C}"/>
              </a:ext>
            </a:extLst>
          </p:cNvPr>
          <p:cNvCxnSpPr/>
          <p:nvPr/>
        </p:nvCxnSpPr>
        <p:spPr>
          <a:xfrm flipV="1">
            <a:off x="7702340" y="3424195"/>
            <a:ext cx="433095" cy="660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EEB785A-BA5A-4FAC-B8AB-3A8F5FBF2E5F}"/>
              </a:ext>
            </a:extLst>
          </p:cNvPr>
          <p:cNvCxnSpPr/>
          <p:nvPr/>
        </p:nvCxnSpPr>
        <p:spPr>
          <a:xfrm flipV="1">
            <a:off x="8486168" y="3441562"/>
            <a:ext cx="433095" cy="660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CE8453A-6B86-4D70-A7B0-F197630C41D3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9284394" y="3435606"/>
            <a:ext cx="454734" cy="1351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9E9B32F-00A6-4919-8314-49B61155D190}"/>
              </a:ext>
            </a:extLst>
          </p:cNvPr>
          <p:cNvSpPr txBox="1"/>
          <p:nvPr/>
        </p:nvSpPr>
        <p:spPr>
          <a:xfrm>
            <a:off x="6618700" y="4058138"/>
            <a:ext cx="198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reparameterization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9021FC1-2F57-46D0-ACB1-A60F9C88F351}"/>
              </a:ext>
            </a:extLst>
          </p:cNvPr>
          <p:cNvCxnSpPr/>
          <p:nvPr/>
        </p:nvCxnSpPr>
        <p:spPr>
          <a:xfrm flipH="1" flipV="1">
            <a:off x="9099132" y="1553269"/>
            <a:ext cx="1" cy="312828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4C49433-54E0-4FB4-B478-32B0B7F36026}"/>
              </a:ext>
            </a:extLst>
          </p:cNvPr>
          <p:cNvCxnSpPr/>
          <p:nvPr/>
        </p:nvCxnSpPr>
        <p:spPr>
          <a:xfrm flipH="1" flipV="1">
            <a:off x="9099131" y="2237569"/>
            <a:ext cx="1" cy="312828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278C989-EBF7-4E9D-8E8B-10C191906FC1}"/>
              </a:ext>
            </a:extLst>
          </p:cNvPr>
          <p:cNvCxnSpPr/>
          <p:nvPr/>
        </p:nvCxnSpPr>
        <p:spPr>
          <a:xfrm flipH="1" flipV="1">
            <a:off x="9099130" y="2928934"/>
            <a:ext cx="1" cy="312828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10268A4-4990-4966-9989-E3363AAB0807}"/>
              </a:ext>
            </a:extLst>
          </p:cNvPr>
          <p:cNvCxnSpPr/>
          <p:nvPr/>
        </p:nvCxnSpPr>
        <p:spPr>
          <a:xfrm flipH="1" flipV="1">
            <a:off x="8314646" y="1553269"/>
            <a:ext cx="1" cy="312828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82D9BA9-9CFD-4D76-95BB-1F89EF392F84}"/>
              </a:ext>
            </a:extLst>
          </p:cNvPr>
          <p:cNvCxnSpPr/>
          <p:nvPr/>
        </p:nvCxnSpPr>
        <p:spPr>
          <a:xfrm flipH="1" flipV="1">
            <a:off x="8314645" y="2237569"/>
            <a:ext cx="1" cy="312828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2A05724-E742-43F9-A366-63741555FAB6}"/>
              </a:ext>
            </a:extLst>
          </p:cNvPr>
          <p:cNvCxnSpPr/>
          <p:nvPr/>
        </p:nvCxnSpPr>
        <p:spPr>
          <a:xfrm flipH="1" flipV="1">
            <a:off x="8314644" y="2928934"/>
            <a:ext cx="1" cy="312828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5A8645F-2FC6-4181-BEA3-2D3152D14B06}"/>
              </a:ext>
            </a:extLst>
          </p:cNvPr>
          <p:cNvCxnSpPr/>
          <p:nvPr/>
        </p:nvCxnSpPr>
        <p:spPr>
          <a:xfrm flipH="1" flipV="1">
            <a:off x="7507326" y="1565851"/>
            <a:ext cx="1" cy="312828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D35112F-379E-4C5E-BDEC-CD8510446B74}"/>
              </a:ext>
            </a:extLst>
          </p:cNvPr>
          <p:cNvCxnSpPr/>
          <p:nvPr/>
        </p:nvCxnSpPr>
        <p:spPr>
          <a:xfrm flipH="1" flipV="1">
            <a:off x="7507325" y="2245957"/>
            <a:ext cx="1" cy="312828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F66AB46-C9BA-486E-9162-6F12A3DAD868}"/>
              </a:ext>
            </a:extLst>
          </p:cNvPr>
          <p:cNvCxnSpPr/>
          <p:nvPr/>
        </p:nvCxnSpPr>
        <p:spPr>
          <a:xfrm flipH="1" flipV="1">
            <a:off x="7507324" y="2928934"/>
            <a:ext cx="1" cy="312828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768EB82-0523-4EB5-9ABC-C466B8073A9C}"/>
              </a:ext>
            </a:extLst>
          </p:cNvPr>
          <p:cNvCxnSpPr/>
          <p:nvPr/>
        </p:nvCxnSpPr>
        <p:spPr>
          <a:xfrm flipH="1" flipV="1">
            <a:off x="6709094" y="1565851"/>
            <a:ext cx="1" cy="312828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498F8ED-4034-4718-BD81-6392E51557FD}"/>
              </a:ext>
            </a:extLst>
          </p:cNvPr>
          <p:cNvCxnSpPr/>
          <p:nvPr/>
        </p:nvCxnSpPr>
        <p:spPr>
          <a:xfrm flipH="1" flipV="1">
            <a:off x="6709093" y="2245957"/>
            <a:ext cx="1" cy="312828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53C3651-DBD5-4DB5-8AD3-052AB4E9BF40}"/>
              </a:ext>
            </a:extLst>
          </p:cNvPr>
          <p:cNvCxnSpPr/>
          <p:nvPr/>
        </p:nvCxnSpPr>
        <p:spPr>
          <a:xfrm flipH="1" flipV="1">
            <a:off x="6709092" y="2928934"/>
            <a:ext cx="1" cy="312828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DEE57A4-D802-47C6-A4B1-0C6635B3AC12}"/>
              </a:ext>
            </a:extLst>
          </p:cNvPr>
          <p:cNvCxnSpPr/>
          <p:nvPr/>
        </p:nvCxnSpPr>
        <p:spPr>
          <a:xfrm flipH="1" flipV="1">
            <a:off x="5920415" y="1565851"/>
            <a:ext cx="1" cy="312828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CA111E6-67A9-413E-B7D7-AE80092659FA}"/>
              </a:ext>
            </a:extLst>
          </p:cNvPr>
          <p:cNvCxnSpPr/>
          <p:nvPr/>
        </p:nvCxnSpPr>
        <p:spPr>
          <a:xfrm flipH="1" flipV="1">
            <a:off x="5920414" y="2245957"/>
            <a:ext cx="1" cy="312828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E597A84-5B11-4F6C-87DA-8765527D6384}"/>
              </a:ext>
            </a:extLst>
          </p:cNvPr>
          <p:cNvCxnSpPr/>
          <p:nvPr/>
        </p:nvCxnSpPr>
        <p:spPr>
          <a:xfrm flipH="1" flipV="1">
            <a:off x="5920413" y="2928934"/>
            <a:ext cx="1" cy="312828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3B2421A-648E-4CD4-BDB9-B5DC55299929}"/>
              </a:ext>
            </a:extLst>
          </p:cNvPr>
          <p:cNvCxnSpPr/>
          <p:nvPr/>
        </p:nvCxnSpPr>
        <p:spPr>
          <a:xfrm flipH="1" flipV="1">
            <a:off x="5110632" y="1568781"/>
            <a:ext cx="1" cy="312828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A07CC8C-51B1-42BD-BED6-352A65A5B1BF}"/>
              </a:ext>
            </a:extLst>
          </p:cNvPr>
          <p:cNvCxnSpPr/>
          <p:nvPr/>
        </p:nvCxnSpPr>
        <p:spPr>
          <a:xfrm flipH="1" flipV="1">
            <a:off x="5110631" y="2248887"/>
            <a:ext cx="1" cy="312828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F311135-4724-420E-A247-B55399081BF9}"/>
              </a:ext>
            </a:extLst>
          </p:cNvPr>
          <p:cNvCxnSpPr/>
          <p:nvPr/>
        </p:nvCxnSpPr>
        <p:spPr>
          <a:xfrm flipH="1" flipV="1">
            <a:off x="5110630" y="2931864"/>
            <a:ext cx="1" cy="312828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7E3B254C-8B6E-463D-A8C6-01DA4BF6753C}"/>
              </a:ext>
            </a:extLst>
          </p:cNvPr>
          <p:cNvSpPr/>
          <p:nvPr/>
        </p:nvSpPr>
        <p:spPr>
          <a:xfrm>
            <a:off x="6275294" y="3514165"/>
            <a:ext cx="343406" cy="746871"/>
          </a:xfrm>
          <a:custGeom>
            <a:avLst/>
            <a:gdLst>
              <a:gd name="connsiteX0" fmla="*/ 224118 w 224118"/>
              <a:gd name="connsiteY0" fmla="*/ 726141 h 726141"/>
              <a:gd name="connsiteX1" fmla="*/ 71718 w 224118"/>
              <a:gd name="connsiteY1" fmla="*/ 502023 h 726141"/>
              <a:gd name="connsiteX2" fmla="*/ 0 w 224118"/>
              <a:gd name="connsiteY2" fmla="*/ 0 h 726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118" h="726141">
                <a:moveTo>
                  <a:pt x="224118" y="726141"/>
                </a:moveTo>
                <a:cubicBezTo>
                  <a:pt x="166594" y="674594"/>
                  <a:pt x="109071" y="623047"/>
                  <a:pt x="71718" y="502023"/>
                </a:cubicBezTo>
                <a:cubicBezTo>
                  <a:pt x="34365" y="380999"/>
                  <a:pt x="17182" y="190499"/>
                  <a:pt x="0" y="0"/>
                </a:cubicBezTo>
              </a:path>
            </a:pathLst>
          </a:custGeom>
          <a:noFill/>
          <a:ln w="222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55ABCE59-6593-4DE8-AFDC-92FC9D2CA109}"/>
              </a:ext>
            </a:extLst>
          </p:cNvPr>
          <p:cNvSpPr/>
          <p:nvPr/>
        </p:nvSpPr>
        <p:spPr>
          <a:xfrm>
            <a:off x="7027201" y="3511907"/>
            <a:ext cx="57508" cy="605623"/>
          </a:xfrm>
          <a:custGeom>
            <a:avLst/>
            <a:gdLst>
              <a:gd name="connsiteX0" fmla="*/ 224118 w 224118"/>
              <a:gd name="connsiteY0" fmla="*/ 726141 h 726141"/>
              <a:gd name="connsiteX1" fmla="*/ 71718 w 224118"/>
              <a:gd name="connsiteY1" fmla="*/ 502023 h 726141"/>
              <a:gd name="connsiteX2" fmla="*/ 0 w 224118"/>
              <a:gd name="connsiteY2" fmla="*/ 0 h 726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118" h="726141">
                <a:moveTo>
                  <a:pt x="224118" y="726141"/>
                </a:moveTo>
                <a:cubicBezTo>
                  <a:pt x="166594" y="674594"/>
                  <a:pt x="109071" y="623047"/>
                  <a:pt x="71718" y="502023"/>
                </a:cubicBezTo>
                <a:cubicBezTo>
                  <a:pt x="34365" y="380999"/>
                  <a:pt x="17182" y="190499"/>
                  <a:pt x="0" y="0"/>
                </a:cubicBezTo>
              </a:path>
            </a:pathLst>
          </a:custGeom>
          <a:noFill/>
          <a:ln w="222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D5831305-7A49-425D-8A47-76319B6A17E3}"/>
              </a:ext>
            </a:extLst>
          </p:cNvPr>
          <p:cNvSpPr/>
          <p:nvPr/>
        </p:nvSpPr>
        <p:spPr>
          <a:xfrm flipH="1">
            <a:off x="7784085" y="3483822"/>
            <a:ext cx="90256" cy="605623"/>
          </a:xfrm>
          <a:custGeom>
            <a:avLst/>
            <a:gdLst>
              <a:gd name="connsiteX0" fmla="*/ 224118 w 224118"/>
              <a:gd name="connsiteY0" fmla="*/ 726141 h 726141"/>
              <a:gd name="connsiteX1" fmla="*/ 71718 w 224118"/>
              <a:gd name="connsiteY1" fmla="*/ 502023 h 726141"/>
              <a:gd name="connsiteX2" fmla="*/ 0 w 224118"/>
              <a:gd name="connsiteY2" fmla="*/ 0 h 726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118" h="726141">
                <a:moveTo>
                  <a:pt x="224118" y="726141"/>
                </a:moveTo>
                <a:cubicBezTo>
                  <a:pt x="166594" y="674594"/>
                  <a:pt x="109071" y="623047"/>
                  <a:pt x="71718" y="502023"/>
                </a:cubicBezTo>
                <a:cubicBezTo>
                  <a:pt x="34365" y="380999"/>
                  <a:pt x="17182" y="190499"/>
                  <a:pt x="0" y="0"/>
                </a:cubicBezTo>
              </a:path>
            </a:pathLst>
          </a:custGeom>
          <a:noFill/>
          <a:ln w="222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0BDF178D-65A5-4D61-9242-124363000243}"/>
              </a:ext>
            </a:extLst>
          </p:cNvPr>
          <p:cNvSpPr/>
          <p:nvPr/>
        </p:nvSpPr>
        <p:spPr>
          <a:xfrm flipH="1">
            <a:off x="8563166" y="3537181"/>
            <a:ext cx="243762" cy="713806"/>
          </a:xfrm>
          <a:custGeom>
            <a:avLst/>
            <a:gdLst>
              <a:gd name="connsiteX0" fmla="*/ 224118 w 224118"/>
              <a:gd name="connsiteY0" fmla="*/ 726141 h 726141"/>
              <a:gd name="connsiteX1" fmla="*/ 71718 w 224118"/>
              <a:gd name="connsiteY1" fmla="*/ 502023 h 726141"/>
              <a:gd name="connsiteX2" fmla="*/ 0 w 224118"/>
              <a:gd name="connsiteY2" fmla="*/ 0 h 726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118" h="726141">
                <a:moveTo>
                  <a:pt x="224118" y="726141"/>
                </a:moveTo>
                <a:cubicBezTo>
                  <a:pt x="166594" y="674594"/>
                  <a:pt x="109071" y="623047"/>
                  <a:pt x="71718" y="502023"/>
                </a:cubicBezTo>
                <a:cubicBezTo>
                  <a:pt x="34365" y="380999"/>
                  <a:pt x="17182" y="190499"/>
                  <a:pt x="0" y="0"/>
                </a:cubicBezTo>
              </a:path>
            </a:pathLst>
          </a:custGeom>
          <a:noFill/>
          <a:ln w="222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D8EB6D-7339-44A5-8E2D-AA8E1DB41A63}"/>
              </a:ext>
            </a:extLst>
          </p:cNvPr>
          <p:cNvGrpSpPr/>
          <p:nvPr/>
        </p:nvGrpSpPr>
        <p:grpSpPr>
          <a:xfrm>
            <a:off x="9739125" y="1196970"/>
            <a:ext cx="1542659" cy="2432480"/>
            <a:chOff x="9667227" y="1188862"/>
            <a:chExt cx="1542659" cy="243248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F5EE029-0314-4C1D-A9DB-982409DB1E89}"/>
                </a:ext>
              </a:extLst>
            </p:cNvPr>
            <p:cNvSpPr/>
            <p:nvPr/>
          </p:nvSpPr>
          <p:spPr>
            <a:xfrm>
              <a:off x="9667230" y="3241762"/>
              <a:ext cx="369647" cy="3714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F01C908-45C1-40CF-9DF8-54C14BE636EB}"/>
                </a:ext>
              </a:extLst>
            </p:cNvPr>
            <p:cNvSpPr/>
            <p:nvPr/>
          </p:nvSpPr>
          <p:spPr>
            <a:xfrm>
              <a:off x="9667229" y="2557462"/>
              <a:ext cx="369647" cy="37147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2E40092-5CEB-4D05-B621-F3122F13667A}"/>
                </a:ext>
              </a:extLst>
            </p:cNvPr>
            <p:cNvSpPr/>
            <p:nvPr/>
          </p:nvSpPr>
          <p:spPr>
            <a:xfrm>
              <a:off x="9667228" y="1873162"/>
              <a:ext cx="369647" cy="37147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F42303C-E2BC-4B95-9BC9-D408357535AC}"/>
                </a:ext>
              </a:extLst>
            </p:cNvPr>
            <p:cNvSpPr/>
            <p:nvPr/>
          </p:nvSpPr>
          <p:spPr>
            <a:xfrm>
              <a:off x="9667227" y="1188862"/>
              <a:ext cx="369647" cy="37147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A6D9B2A-B7E5-4F32-83BD-216A14AC0C03}"/>
                </a:ext>
              </a:extLst>
            </p:cNvPr>
            <p:cNvSpPr txBox="1"/>
            <p:nvPr/>
          </p:nvSpPr>
          <p:spPr>
            <a:xfrm>
              <a:off x="10165206" y="3252010"/>
              <a:ext cx="851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T-rep 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3D5A085-9873-46F2-AEAD-78602CAB6D97}"/>
                </a:ext>
              </a:extLst>
            </p:cNvPr>
            <p:cNvSpPr txBox="1"/>
            <p:nvPr/>
          </p:nvSpPr>
          <p:spPr>
            <a:xfrm>
              <a:off x="10090477" y="1188862"/>
              <a:ext cx="1119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T-rep M-1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E28BD6A-B388-4F48-9C5C-891E90166260}"/>
                </a:ext>
              </a:extLst>
            </p:cNvPr>
            <p:cNvSpPr txBox="1"/>
            <p:nvPr/>
          </p:nvSpPr>
          <p:spPr>
            <a:xfrm rot="5400000">
              <a:off x="10286832" y="2205982"/>
              <a:ext cx="745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tx2">
                      <a:lumMod val="75000"/>
                    </a:schemeClr>
                  </a:solidFill>
                </a:rPr>
                <a:t>gREST</a:t>
              </a:r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5D2DC51-D46F-445F-9446-F5181EB65950}"/>
                </a:ext>
              </a:extLst>
            </p:cNvPr>
            <p:cNvCxnSpPr>
              <a:stCxn id="43" idx="0"/>
              <a:endCxn id="45" idx="2"/>
            </p:cNvCxnSpPr>
            <p:nvPr/>
          </p:nvCxnSpPr>
          <p:spPr>
            <a:xfrm flipH="1" flipV="1">
              <a:off x="9852051" y="1560334"/>
              <a:ext cx="1" cy="312828"/>
            </a:xfrm>
            <a:prstGeom prst="straightConnector1">
              <a:avLst/>
            </a:prstGeom>
            <a:ln w="19050">
              <a:solidFill>
                <a:schemeClr val="accent3">
                  <a:lumMod val="50000"/>
                </a:schemeClr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B6045309-34E9-4C71-92EF-07F176249231}"/>
                </a:ext>
              </a:extLst>
            </p:cNvPr>
            <p:cNvCxnSpPr/>
            <p:nvPr/>
          </p:nvCxnSpPr>
          <p:spPr>
            <a:xfrm flipH="1" flipV="1">
              <a:off x="9852050" y="2244634"/>
              <a:ext cx="1" cy="312828"/>
            </a:xfrm>
            <a:prstGeom prst="straightConnector1">
              <a:avLst/>
            </a:prstGeom>
            <a:ln w="19050">
              <a:solidFill>
                <a:schemeClr val="accent3">
                  <a:lumMod val="50000"/>
                </a:schemeClr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C96E05A-0375-41EE-9A93-D05E7997BE65}"/>
                </a:ext>
              </a:extLst>
            </p:cNvPr>
            <p:cNvCxnSpPr/>
            <p:nvPr/>
          </p:nvCxnSpPr>
          <p:spPr>
            <a:xfrm flipH="1" flipV="1">
              <a:off x="9852049" y="2935999"/>
              <a:ext cx="1" cy="312828"/>
            </a:xfrm>
            <a:prstGeom prst="straightConnector1">
              <a:avLst/>
            </a:prstGeom>
            <a:ln w="19050">
              <a:solidFill>
                <a:schemeClr val="accent3">
                  <a:lumMod val="50000"/>
                </a:schemeClr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46BD4DE-13E5-422D-A6CC-844BBEC9A5F6}"/>
                </a:ext>
              </a:extLst>
            </p:cNvPr>
            <p:cNvSpPr/>
            <p:nvPr/>
          </p:nvSpPr>
          <p:spPr>
            <a:xfrm rot="15552004" flipH="1">
              <a:off x="10024439" y="1571366"/>
              <a:ext cx="440220" cy="638525"/>
            </a:xfrm>
            <a:custGeom>
              <a:avLst/>
              <a:gdLst>
                <a:gd name="connsiteX0" fmla="*/ 224118 w 224118"/>
                <a:gd name="connsiteY0" fmla="*/ 726141 h 726141"/>
                <a:gd name="connsiteX1" fmla="*/ 71718 w 224118"/>
                <a:gd name="connsiteY1" fmla="*/ 502023 h 726141"/>
                <a:gd name="connsiteX2" fmla="*/ 0 w 224118"/>
                <a:gd name="connsiteY2" fmla="*/ 0 h 726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4118" h="726141">
                  <a:moveTo>
                    <a:pt x="224118" y="726141"/>
                  </a:moveTo>
                  <a:cubicBezTo>
                    <a:pt x="166594" y="674594"/>
                    <a:pt x="109071" y="623047"/>
                    <a:pt x="71718" y="502023"/>
                  </a:cubicBezTo>
                  <a:cubicBezTo>
                    <a:pt x="34365" y="380999"/>
                    <a:pt x="17182" y="190499"/>
                    <a:pt x="0" y="0"/>
                  </a:cubicBezTo>
                </a:path>
              </a:pathLst>
            </a:custGeom>
            <a:noFill/>
            <a:ln w="22225"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5DE95C0-3AC1-4969-9E33-2BF49F885ACF}"/>
                </a:ext>
              </a:extLst>
            </p:cNvPr>
            <p:cNvSpPr/>
            <p:nvPr/>
          </p:nvSpPr>
          <p:spPr>
            <a:xfrm rot="16772952">
              <a:off x="10020248" y="2608337"/>
              <a:ext cx="490520" cy="594656"/>
            </a:xfrm>
            <a:custGeom>
              <a:avLst/>
              <a:gdLst>
                <a:gd name="connsiteX0" fmla="*/ 224118 w 224118"/>
                <a:gd name="connsiteY0" fmla="*/ 726141 h 726141"/>
                <a:gd name="connsiteX1" fmla="*/ 71718 w 224118"/>
                <a:gd name="connsiteY1" fmla="*/ 502023 h 726141"/>
                <a:gd name="connsiteX2" fmla="*/ 0 w 224118"/>
                <a:gd name="connsiteY2" fmla="*/ 0 h 726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4118" h="726141">
                  <a:moveTo>
                    <a:pt x="224118" y="726141"/>
                  </a:moveTo>
                  <a:cubicBezTo>
                    <a:pt x="166594" y="674594"/>
                    <a:pt x="109071" y="623047"/>
                    <a:pt x="71718" y="502023"/>
                  </a:cubicBezTo>
                  <a:cubicBezTo>
                    <a:pt x="34365" y="380999"/>
                    <a:pt x="17182" y="190499"/>
                    <a:pt x="0" y="0"/>
                  </a:cubicBezTo>
                </a:path>
              </a:pathLst>
            </a:custGeom>
            <a:noFill/>
            <a:ln w="22225"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0051F415-E035-415F-96C0-ED3AC3FC2A1A}"/>
                </a:ext>
              </a:extLst>
            </p:cNvPr>
            <p:cNvSpPr/>
            <p:nvPr/>
          </p:nvSpPr>
          <p:spPr>
            <a:xfrm rot="15552004" flipH="1">
              <a:off x="10132134" y="2060391"/>
              <a:ext cx="76815" cy="603694"/>
            </a:xfrm>
            <a:custGeom>
              <a:avLst/>
              <a:gdLst>
                <a:gd name="connsiteX0" fmla="*/ 224118 w 224118"/>
                <a:gd name="connsiteY0" fmla="*/ 726141 h 726141"/>
                <a:gd name="connsiteX1" fmla="*/ 71718 w 224118"/>
                <a:gd name="connsiteY1" fmla="*/ 502023 h 726141"/>
                <a:gd name="connsiteX2" fmla="*/ 0 w 224118"/>
                <a:gd name="connsiteY2" fmla="*/ 0 h 726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4118" h="726141">
                  <a:moveTo>
                    <a:pt x="224118" y="726141"/>
                  </a:moveTo>
                  <a:cubicBezTo>
                    <a:pt x="166594" y="674594"/>
                    <a:pt x="109071" y="623047"/>
                    <a:pt x="71718" y="502023"/>
                  </a:cubicBezTo>
                  <a:cubicBezTo>
                    <a:pt x="34365" y="380999"/>
                    <a:pt x="17182" y="190499"/>
                    <a:pt x="0" y="0"/>
                  </a:cubicBezTo>
                </a:path>
              </a:pathLst>
            </a:custGeom>
            <a:noFill/>
            <a:ln w="22225"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38A9F3E5-BA0A-45AD-A4DB-3689ADB27487}"/>
              </a:ext>
            </a:extLst>
          </p:cNvPr>
          <p:cNvSpPr txBox="1"/>
          <p:nvPr/>
        </p:nvSpPr>
        <p:spPr>
          <a:xfrm>
            <a:off x="3383331" y="3906318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91FBAB4-9575-493A-B8AD-57EE1AF2927D}"/>
              </a:ext>
            </a:extLst>
          </p:cNvPr>
          <p:cNvSpPr txBox="1"/>
          <p:nvPr/>
        </p:nvSpPr>
        <p:spPr>
          <a:xfrm>
            <a:off x="90236" y="4214095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236AE68-D508-4A91-A7FF-64AE3A110949}"/>
              </a:ext>
            </a:extLst>
          </p:cNvPr>
          <p:cNvSpPr txBox="1"/>
          <p:nvPr/>
        </p:nvSpPr>
        <p:spPr>
          <a:xfrm>
            <a:off x="1352183" y="1153086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CV3</a:t>
            </a: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3CB6598B-F40B-42B6-A75C-4D596905362A}"/>
              </a:ext>
            </a:extLst>
          </p:cNvPr>
          <p:cNvSpPr/>
          <p:nvPr/>
        </p:nvSpPr>
        <p:spPr>
          <a:xfrm>
            <a:off x="5488044" y="3537181"/>
            <a:ext cx="929742" cy="771307"/>
          </a:xfrm>
          <a:custGeom>
            <a:avLst/>
            <a:gdLst>
              <a:gd name="connsiteX0" fmla="*/ 224118 w 224118"/>
              <a:gd name="connsiteY0" fmla="*/ 726141 h 726141"/>
              <a:gd name="connsiteX1" fmla="*/ 71718 w 224118"/>
              <a:gd name="connsiteY1" fmla="*/ 502023 h 726141"/>
              <a:gd name="connsiteX2" fmla="*/ 0 w 224118"/>
              <a:gd name="connsiteY2" fmla="*/ 0 h 726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118" h="726141">
                <a:moveTo>
                  <a:pt x="224118" y="726141"/>
                </a:moveTo>
                <a:cubicBezTo>
                  <a:pt x="166594" y="674594"/>
                  <a:pt x="109071" y="623047"/>
                  <a:pt x="71718" y="502023"/>
                </a:cubicBezTo>
                <a:cubicBezTo>
                  <a:pt x="34365" y="380999"/>
                  <a:pt x="17182" y="190499"/>
                  <a:pt x="0" y="0"/>
                </a:cubicBezTo>
              </a:path>
            </a:pathLst>
          </a:custGeom>
          <a:noFill/>
          <a:ln w="222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1D0C606D-9A26-4231-8D99-647576387EAB}"/>
              </a:ext>
            </a:extLst>
          </p:cNvPr>
          <p:cNvSpPr/>
          <p:nvPr/>
        </p:nvSpPr>
        <p:spPr>
          <a:xfrm flipH="1">
            <a:off x="8685047" y="3511907"/>
            <a:ext cx="851709" cy="767830"/>
          </a:xfrm>
          <a:custGeom>
            <a:avLst/>
            <a:gdLst>
              <a:gd name="connsiteX0" fmla="*/ 224118 w 224118"/>
              <a:gd name="connsiteY0" fmla="*/ 726141 h 726141"/>
              <a:gd name="connsiteX1" fmla="*/ 71718 w 224118"/>
              <a:gd name="connsiteY1" fmla="*/ 502023 h 726141"/>
              <a:gd name="connsiteX2" fmla="*/ 0 w 224118"/>
              <a:gd name="connsiteY2" fmla="*/ 0 h 726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118" h="726141">
                <a:moveTo>
                  <a:pt x="224118" y="726141"/>
                </a:moveTo>
                <a:cubicBezTo>
                  <a:pt x="166594" y="674594"/>
                  <a:pt x="109071" y="623047"/>
                  <a:pt x="71718" y="502023"/>
                </a:cubicBezTo>
                <a:cubicBezTo>
                  <a:pt x="34365" y="380999"/>
                  <a:pt x="17182" y="190499"/>
                  <a:pt x="0" y="0"/>
                </a:cubicBezTo>
              </a:path>
            </a:pathLst>
          </a:custGeom>
          <a:noFill/>
          <a:ln w="222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8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F426881-3E60-485A-89C5-9B0F535665A9}"/>
              </a:ext>
            </a:extLst>
          </p:cNvPr>
          <p:cNvSpPr/>
          <p:nvPr/>
        </p:nvSpPr>
        <p:spPr>
          <a:xfrm rot="1577302">
            <a:off x="1738348" y="3667162"/>
            <a:ext cx="420597" cy="8020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B41F28-0FE2-43FF-BD90-556F8F046197}"/>
              </a:ext>
            </a:extLst>
          </p:cNvPr>
          <p:cNvSpPr/>
          <p:nvPr/>
        </p:nvSpPr>
        <p:spPr>
          <a:xfrm rot="1981448">
            <a:off x="1768072" y="3940427"/>
            <a:ext cx="212339" cy="3964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644565-E019-4A1A-8814-004585396A72}"/>
              </a:ext>
            </a:extLst>
          </p:cNvPr>
          <p:cNvSpPr/>
          <p:nvPr/>
        </p:nvSpPr>
        <p:spPr>
          <a:xfrm rot="2340581">
            <a:off x="1805952" y="4075672"/>
            <a:ext cx="92189" cy="1931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0817A7-90D3-478A-B54E-FFD4077BA70F}"/>
              </a:ext>
            </a:extLst>
          </p:cNvPr>
          <p:cNvSpPr/>
          <p:nvPr/>
        </p:nvSpPr>
        <p:spPr>
          <a:xfrm rot="1182780">
            <a:off x="1443815" y="3330344"/>
            <a:ext cx="1009666" cy="13264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B15CF88-B528-4515-842C-3B75A24B1E47}"/>
              </a:ext>
            </a:extLst>
          </p:cNvPr>
          <p:cNvSpPr/>
          <p:nvPr/>
        </p:nvSpPr>
        <p:spPr>
          <a:xfrm rot="2340581">
            <a:off x="847961" y="2977061"/>
            <a:ext cx="2128255" cy="20177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278A395-FFBB-4E14-B0A4-7CE95547E121}"/>
              </a:ext>
            </a:extLst>
          </p:cNvPr>
          <p:cNvGrpSpPr/>
          <p:nvPr/>
        </p:nvGrpSpPr>
        <p:grpSpPr>
          <a:xfrm rot="13306825">
            <a:off x="3344169" y="1502367"/>
            <a:ext cx="1310692" cy="1326456"/>
            <a:chOff x="2799138" y="1833325"/>
            <a:chExt cx="1009666" cy="132645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FE8BF7-ACDC-48B9-A3D4-B8E0050F5A5D}"/>
                </a:ext>
              </a:extLst>
            </p:cNvPr>
            <p:cNvSpPr/>
            <p:nvPr/>
          </p:nvSpPr>
          <p:spPr>
            <a:xfrm rot="1506866">
              <a:off x="3062361" y="2136958"/>
              <a:ext cx="420597" cy="8020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713DB69-E226-4A63-9212-8ABF7E466837}"/>
                </a:ext>
              </a:extLst>
            </p:cNvPr>
            <p:cNvSpPr/>
            <p:nvPr/>
          </p:nvSpPr>
          <p:spPr>
            <a:xfrm rot="1506866">
              <a:off x="3123395" y="2443408"/>
              <a:ext cx="212339" cy="3964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BD8D252-8A39-4DE5-A434-5912ACD14FB6}"/>
                </a:ext>
              </a:extLst>
            </p:cNvPr>
            <p:cNvSpPr/>
            <p:nvPr/>
          </p:nvSpPr>
          <p:spPr>
            <a:xfrm rot="1506866">
              <a:off x="3161275" y="2578653"/>
              <a:ext cx="92189" cy="1931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4703199-C5AE-452A-906B-799DDBD861F6}"/>
                </a:ext>
              </a:extLst>
            </p:cNvPr>
            <p:cNvSpPr/>
            <p:nvPr/>
          </p:nvSpPr>
          <p:spPr>
            <a:xfrm rot="1506866">
              <a:off x="2799138" y="1833325"/>
              <a:ext cx="1009666" cy="13264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4BDCCBD6-19B3-4C43-9ECD-E569CD42622D}"/>
              </a:ext>
            </a:extLst>
          </p:cNvPr>
          <p:cNvSpPr/>
          <p:nvPr/>
        </p:nvSpPr>
        <p:spPr>
          <a:xfrm rot="17796991">
            <a:off x="2909024" y="610300"/>
            <a:ext cx="2113896" cy="2913189"/>
          </a:xfrm>
          <a:custGeom>
            <a:avLst/>
            <a:gdLst>
              <a:gd name="connsiteX0" fmla="*/ 0 w 2128255"/>
              <a:gd name="connsiteY0" fmla="*/ 1197343 h 2394686"/>
              <a:gd name="connsiteX1" fmla="*/ 1064128 w 2128255"/>
              <a:gd name="connsiteY1" fmla="*/ 0 h 2394686"/>
              <a:gd name="connsiteX2" fmla="*/ 2128256 w 2128255"/>
              <a:gd name="connsiteY2" fmla="*/ 1197343 h 2394686"/>
              <a:gd name="connsiteX3" fmla="*/ 1064128 w 2128255"/>
              <a:gd name="connsiteY3" fmla="*/ 2394686 h 2394686"/>
              <a:gd name="connsiteX4" fmla="*/ 0 w 2128255"/>
              <a:gd name="connsiteY4" fmla="*/ 1197343 h 2394686"/>
              <a:gd name="connsiteX0" fmla="*/ 1177 w 2129433"/>
              <a:gd name="connsiteY0" fmla="*/ 1655998 h 2853341"/>
              <a:gd name="connsiteX1" fmla="*/ 1238379 w 2129433"/>
              <a:gd name="connsiteY1" fmla="*/ 0 h 2853341"/>
              <a:gd name="connsiteX2" fmla="*/ 2129433 w 2129433"/>
              <a:gd name="connsiteY2" fmla="*/ 1655998 h 2853341"/>
              <a:gd name="connsiteX3" fmla="*/ 1065305 w 2129433"/>
              <a:gd name="connsiteY3" fmla="*/ 2853341 h 2853341"/>
              <a:gd name="connsiteX4" fmla="*/ 1177 w 2129433"/>
              <a:gd name="connsiteY4" fmla="*/ 1655998 h 2853341"/>
              <a:gd name="connsiteX0" fmla="*/ 869 w 2079542"/>
              <a:gd name="connsiteY0" fmla="*/ 1672480 h 2853353"/>
              <a:gd name="connsiteX1" fmla="*/ 1188488 w 2079542"/>
              <a:gd name="connsiteY1" fmla="*/ 5 h 2853353"/>
              <a:gd name="connsiteX2" fmla="*/ 2079542 w 2079542"/>
              <a:gd name="connsiteY2" fmla="*/ 1656003 h 2853353"/>
              <a:gd name="connsiteX3" fmla="*/ 1015414 w 2079542"/>
              <a:gd name="connsiteY3" fmla="*/ 2853346 h 2853353"/>
              <a:gd name="connsiteX4" fmla="*/ 869 w 2079542"/>
              <a:gd name="connsiteY4" fmla="*/ 1672480 h 2853353"/>
              <a:gd name="connsiteX0" fmla="*/ 824 w 2079497"/>
              <a:gd name="connsiteY0" fmla="*/ 1672480 h 2902917"/>
              <a:gd name="connsiteX1" fmla="*/ 1188443 w 2079497"/>
              <a:gd name="connsiteY1" fmla="*/ 5 h 2902917"/>
              <a:gd name="connsiteX2" fmla="*/ 2079497 w 2079497"/>
              <a:gd name="connsiteY2" fmla="*/ 1656003 h 2902917"/>
              <a:gd name="connsiteX3" fmla="*/ 1019544 w 2079497"/>
              <a:gd name="connsiteY3" fmla="*/ 2902910 h 2902917"/>
              <a:gd name="connsiteX4" fmla="*/ 824 w 2079497"/>
              <a:gd name="connsiteY4" fmla="*/ 1672480 h 2902917"/>
              <a:gd name="connsiteX0" fmla="*/ 1288 w 2079961"/>
              <a:gd name="connsiteY0" fmla="*/ 1672480 h 2905751"/>
              <a:gd name="connsiteX1" fmla="*/ 1188907 w 2079961"/>
              <a:gd name="connsiteY1" fmla="*/ 5 h 2905751"/>
              <a:gd name="connsiteX2" fmla="*/ 2079961 w 2079961"/>
              <a:gd name="connsiteY2" fmla="*/ 1656003 h 2905751"/>
              <a:gd name="connsiteX3" fmla="*/ 1020008 w 2079961"/>
              <a:gd name="connsiteY3" fmla="*/ 2902910 h 2905751"/>
              <a:gd name="connsiteX4" fmla="*/ 1288 w 2079961"/>
              <a:gd name="connsiteY4" fmla="*/ 1672480 h 2905751"/>
              <a:gd name="connsiteX0" fmla="*/ 2498 w 2081171"/>
              <a:gd name="connsiteY0" fmla="*/ 1672480 h 2905751"/>
              <a:gd name="connsiteX1" fmla="*/ 1190117 w 2081171"/>
              <a:gd name="connsiteY1" fmla="*/ 5 h 2905751"/>
              <a:gd name="connsiteX2" fmla="*/ 2081171 w 2081171"/>
              <a:gd name="connsiteY2" fmla="*/ 1656003 h 2905751"/>
              <a:gd name="connsiteX3" fmla="*/ 1021218 w 2081171"/>
              <a:gd name="connsiteY3" fmla="*/ 2902910 h 2905751"/>
              <a:gd name="connsiteX4" fmla="*/ 2498 w 2081171"/>
              <a:gd name="connsiteY4" fmla="*/ 1672480 h 2905751"/>
              <a:gd name="connsiteX0" fmla="*/ 2498 w 2081171"/>
              <a:gd name="connsiteY0" fmla="*/ 1675146 h 2908417"/>
              <a:gd name="connsiteX1" fmla="*/ 1190117 w 2081171"/>
              <a:gd name="connsiteY1" fmla="*/ 2671 h 2908417"/>
              <a:gd name="connsiteX2" fmla="*/ 2081171 w 2081171"/>
              <a:gd name="connsiteY2" fmla="*/ 1658669 h 2908417"/>
              <a:gd name="connsiteX3" fmla="*/ 1021218 w 2081171"/>
              <a:gd name="connsiteY3" fmla="*/ 2905576 h 2908417"/>
              <a:gd name="connsiteX4" fmla="*/ 2498 w 2081171"/>
              <a:gd name="connsiteY4" fmla="*/ 1675146 h 2908417"/>
              <a:gd name="connsiteX0" fmla="*/ 1575 w 2109493"/>
              <a:gd name="connsiteY0" fmla="*/ 1310136 h 2911872"/>
              <a:gd name="connsiteX1" fmla="*/ 1218439 w 2109493"/>
              <a:gd name="connsiteY1" fmla="*/ 5261 h 2911872"/>
              <a:gd name="connsiteX2" fmla="*/ 2109493 w 2109493"/>
              <a:gd name="connsiteY2" fmla="*/ 1661259 h 2911872"/>
              <a:gd name="connsiteX3" fmla="*/ 1049540 w 2109493"/>
              <a:gd name="connsiteY3" fmla="*/ 2908166 h 2911872"/>
              <a:gd name="connsiteX4" fmla="*/ 1575 w 2109493"/>
              <a:gd name="connsiteY4" fmla="*/ 1310136 h 2911872"/>
              <a:gd name="connsiteX0" fmla="*/ 4871 w 2112789"/>
              <a:gd name="connsiteY0" fmla="*/ 1310309 h 2912045"/>
              <a:gd name="connsiteX1" fmla="*/ 1221735 w 2112789"/>
              <a:gd name="connsiteY1" fmla="*/ 5434 h 2912045"/>
              <a:gd name="connsiteX2" fmla="*/ 2112789 w 2112789"/>
              <a:gd name="connsiteY2" fmla="*/ 1661432 h 2912045"/>
              <a:gd name="connsiteX3" fmla="*/ 1052836 w 2112789"/>
              <a:gd name="connsiteY3" fmla="*/ 2908339 h 2912045"/>
              <a:gd name="connsiteX4" fmla="*/ 4871 w 2112789"/>
              <a:gd name="connsiteY4" fmla="*/ 1310309 h 2912045"/>
              <a:gd name="connsiteX0" fmla="*/ 5978 w 2113896"/>
              <a:gd name="connsiteY0" fmla="*/ 1310309 h 2912524"/>
              <a:gd name="connsiteX1" fmla="*/ 1222842 w 2113896"/>
              <a:gd name="connsiteY1" fmla="*/ 5434 h 2912524"/>
              <a:gd name="connsiteX2" fmla="*/ 2113896 w 2113896"/>
              <a:gd name="connsiteY2" fmla="*/ 1661432 h 2912524"/>
              <a:gd name="connsiteX3" fmla="*/ 1053943 w 2113896"/>
              <a:gd name="connsiteY3" fmla="*/ 2908339 h 2912524"/>
              <a:gd name="connsiteX4" fmla="*/ 5978 w 2113896"/>
              <a:gd name="connsiteY4" fmla="*/ 1310309 h 2912524"/>
              <a:gd name="connsiteX0" fmla="*/ 5978 w 2113896"/>
              <a:gd name="connsiteY0" fmla="*/ 1310974 h 2913189"/>
              <a:gd name="connsiteX1" fmla="*/ 1222842 w 2113896"/>
              <a:gd name="connsiteY1" fmla="*/ 6099 h 2913189"/>
              <a:gd name="connsiteX2" fmla="*/ 2113896 w 2113896"/>
              <a:gd name="connsiteY2" fmla="*/ 1662097 h 2913189"/>
              <a:gd name="connsiteX3" fmla="*/ 1053943 w 2113896"/>
              <a:gd name="connsiteY3" fmla="*/ 2909004 h 2913189"/>
              <a:gd name="connsiteX4" fmla="*/ 5978 w 2113896"/>
              <a:gd name="connsiteY4" fmla="*/ 1310974 h 2913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3896" h="2913189">
                <a:moveTo>
                  <a:pt x="5978" y="1310974"/>
                </a:moveTo>
                <a:cubicBezTo>
                  <a:pt x="79146" y="360354"/>
                  <a:pt x="714554" y="-56411"/>
                  <a:pt x="1222842" y="6099"/>
                </a:cubicBezTo>
                <a:cubicBezTo>
                  <a:pt x="1731130" y="68609"/>
                  <a:pt x="2113896" y="1000823"/>
                  <a:pt x="2113896" y="1662097"/>
                </a:cubicBezTo>
                <a:cubicBezTo>
                  <a:pt x="2113896" y="2323371"/>
                  <a:pt x="1562230" y="2971515"/>
                  <a:pt x="1053943" y="2909004"/>
                </a:cubicBezTo>
                <a:cubicBezTo>
                  <a:pt x="545656" y="2846493"/>
                  <a:pt x="-67190" y="2261594"/>
                  <a:pt x="5978" y="131097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4352EDA-3E4D-44D8-8342-4757A1B63B6C}"/>
              </a:ext>
            </a:extLst>
          </p:cNvPr>
          <p:cNvSpPr/>
          <p:nvPr/>
        </p:nvSpPr>
        <p:spPr>
          <a:xfrm>
            <a:off x="1340528" y="1544715"/>
            <a:ext cx="3404586" cy="3222594"/>
          </a:xfrm>
          <a:custGeom>
            <a:avLst/>
            <a:gdLst>
              <a:gd name="connsiteX0" fmla="*/ 0 w 1877627"/>
              <a:gd name="connsiteY0" fmla="*/ 0 h 1850994"/>
              <a:gd name="connsiteX1" fmla="*/ 1056443 w 1877627"/>
              <a:gd name="connsiteY1" fmla="*/ 980983 h 1850994"/>
              <a:gd name="connsiteX2" fmla="*/ 1877627 w 1877627"/>
              <a:gd name="connsiteY2" fmla="*/ 1850994 h 1850994"/>
              <a:gd name="connsiteX0" fmla="*/ 0 w 3187083"/>
              <a:gd name="connsiteY0" fmla="*/ 0 h 3027286"/>
              <a:gd name="connsiteX1" fmla="*/ 1056443 w 3187083"/>
              <a:gd name="connsiteY1" fmla="*/ 980983 h 3027286"/>
              <a:gd name="connsiteX2" fmla="*/ 3187083 w 3187083"/>
              <a:gd name="connsiteY2" fmla="*/ 3027286 h 3027286"/>
              <a:gd name="connsiteX0" fmla="*/ 0 w 3404586"/>
              <a:gd name="connsiteY0" fmla="*/ 0 h 3222594"/>
              <a:gd name="connsiteX1" fmla="*/ 1273946 w 3404586"/>
              <a:gd name="connsiteY1" fmla="*/ 1176291 h 3222594"/>
              <a:gd name="connsiteX2" fmla="*/ 3404586 w 3404586"/>
              <a:gd name="connsiteY2" fmla="*/ 3222594 h 322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4586" h="3222594">
                <a:moveTo>
                  <a:pt x="0" y="0"/>
                </a:moveTo>
                <a:cubicBezTo>
                  <a:pt x="371752" y="336242"/>
                  <a:pt x="961008" y="867792"/>
                  <a:pt x="1273946" y="1176291"/>
                </a:cubicBezTo>
                <a:cubicBezTo>
                  <a:pt x="1586884" y="1484790"/>
                  <a:pt x="3111623" y="2929631"/>
                  <a:pt x="3404586" y="3222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A1502C6-0E21-4CAA-B09D-9D7E66976536}"/>
              </a:ext>
            </a:extLst>
          </p:cNvPr>
          <p:cNvGrpSpPr/>
          <p:nvPr/>
        </p:nvGrpSpPr>
        <p:grpSpPr>
          <a:xfrm rot="19237215">
            <a:off x="2465030" y="4214709"/>
            <a:ext cx="3201505" cy="150490"/>
            <a:chOff x="3200400" y="5560291"/>
            <a:chExt cx="3201505" cy="15049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C84B2BB-806F-4549-BB51-66BB1C3CE1B2}"/>
                </a:ext>
              </a:extLst>
            </p:cNvPr>
            <p:cNvSpPr/>
            <p:nvPr/>
          </p:nvSpPr>
          <p:spPr>
            <a:xfrm>
              <a:off x="3200400" y="5560291"/>
              <a:ext cx="137160" cy="13716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D97770C-171F-4E64-BC6F-5D33493E48D4}"/>
                </a:ext>
              </a:extLst>
            </p:cNvPr>
            <p:cNvSpPr/>
            <p:nvPr/>
          </p:nvSpPr>
          <p:spPr>
            <a:xfrm>
              <a:off x="3585124" y="5560291"/>
              <a:ext cx="137160" cy="13716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F17B18F-7AEB-44F7-8BF3-FBA025D0932E}"/>
                </a:ext>
              </a:extLst>
            </p:cNvPr>
            <p:cNvSpPr/>
            <p:nvPr/>
          </p:nvSpPr>
          <p:spPr>
            <a:xfrm>
              <a:off x="3967927" y="5560291"/>
              <a:ext cx="137160" cy="13716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1675696-5CDF-4B01-BAA8-AEC9BCB1E15D}"/>
                </a:ext>
              </a:extLst>
            </p:cNvPr>
            <p:cNvSpPr/>
            <p:nvPr/>
          </p:nvSpPr>
          <p:spPr>
            <a:xfrm>
              <a:off x="4350730" y="5560291"/>
              <a:ext cx="137160" cy="13716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6AA4B7-C0A6-4203-92D0-2C03054343AC}"/>
                </a:ext>
              </a:extLst>
            </p:cNvPr>
            <p:cNvSpPr/>
            <p:nvPr/>
          </p:nvSpPr>
          <p:spPr>
            <a:xfrm>
              <a:off x="4733533" y="5573621"/>
              <a:ext cx="137160" cy="13716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62C8DB7-BFCE-4DF2-B382-338A81D99BFC}"/>
                </a:ext>
              </a:extLst>
            </p:cNvPr>
            <p:cNvSpPr/>
            <p:nvPr/>
          </p:nvSpPr>
          <p:spPr>
            <a:xfrm>
              <a:off x="5116336" y="5573621"/>
              <a:ext cx="137160" cy="13716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EC2EECF-C480-4376-ACBA-864A749AB0CC}"/>
                </a:ext>
              </a:extLst>
            </p:cNvPr>
            <p:cNvSpPr/>
            <p:nvPr/>
          </p:nvSpPr>
          <p:spPr>
            <a:xfrm>
              <a:off x="5499139" y="5573621"/>
              <a:ext cx="137160" cy="13716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7C9448E-7E30-40E7-8364-961AB0AA9F25}"/>
                </a:ext>
              </a:extLst>
            </p:cNvPr>
            <p:cNvSpPr/>
            <p:nvPr/>
          </p:nvSpPr>
          <p:spPr>
            <a:xfrm>
              <a:off x="5881942" y="5573621"/>
              <a:ext cx="137160" cy="13716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00698DE-27A0-42AF-B0DC-4B05FF67E174}"/>
                </a:ext>
              </a:extLst>
            </p:cNvPr>
            <p:cNvSpPr/>
            <p:nvPr/>
          </p:nvSpPr>
          <p:spPr>
            <a:xfrm>
              <a:off x="6264745" y="5573621"/>
              <a:ext cx="137160" cy="13716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B61261C-650C-4340-9D62-830D9BE40A77}"/>
              </a:ext>
            </a:extLst>
          </p:cNvPr>
          <p:cNvCxnSpPr>
            <a:cxnSpLocks/>
          </p:cNvCxnSpPr>
          <p:nvPr/>
        </p:nvCxnSpPr>
        <p:spPr>
          <a:xfrm flipH="1" flipV="1">
            <a:off x="5026606" y="3097047"/>
            <a:ext cx="221377" cy="21964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61AD702-338F-473E-8343-B812054739DC}"/>
              </a:ext>
            </a:extLst>
          </p:cNvPr>
          <p:cNvCxnSpPr>
            <a:cxnSpLocks/>
          </p:cNvCxnSpPr>
          <p:nvPr/>
        </p:nvCxnSpPr>
        <p:spPr>
          <a:xfrm flipH="1" flipV="1">
            <a:off x="4781955" y="3297863"/>
            <a:ext cx="168667" cy="25221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C958204-EC5E-4AE5-BAFF-262F4B0096EF}"/>
              </a:ext>
            </a:extLst>
          </p:cNvPr>
          <p:cNvCxnSpPr>
            <a:cxnSpLocks/>
          </p:cNvCxnSpPr>
          <p:nvPr/>
        </p:nvCxnSpPr>
        <p:spPr>
          <a:xfrm flipH="1" flipV="1">
            <a:off x="4635774" y="3469359"/>
            <a:ext cx="4393" cy="32369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2D49A4B-3944-4E20-88BC-20C53498F6BD}"/>
              </a:ext>
            </a:extLst>
          </p:cNvPr>
          <p:cNvCxnSpPr>
            <a:cxnSpLocks/>
          </p:cNvCxnSpPr>
          <p:nvPr/>
        </p:nvCxnSpPr>
        <p:spPr>
          <a:xfrm flipV="1">
            <a:off x="4360507" y="3754287"/>
            <a:ext cx="50954" cy="27885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EFDB6AD-B3A8-4149-8FA2-ADB99925DB47}"/>
              </a:ext>
            </a:extLst>
          </p:cNvPr>
          <p:cNvCxnSpPr>
            <a:cxnSpLocks/>
          </p:cNvCxnSpPr>
          <p:nvPr/>
        </p:nvCxnSpPr>
        <p:spPr>
          <a:xfrm flipH="1">
            <a:off x="3746331" y="4311016"/>
            <a:ext cx="313222" cy="4576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7AD695E-224A-40E8-8832-88EAA718609C}"/>
              </a:ext>
            </a:extLst>
          </p:cNvPr>
          <p:cNvCxnSpPr>
            <a:cxnSpLocks/>
          </p:cNvCxnSpPr>
          <p:nvPr/>
        </p:nvCxnSpPr>
        <p:spPr>
          <a:xfrm flipH="1">
            <a:off x="3386835" y="4545975"/>
            <a:ext cx="400107" cy="2639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C67B4E0-43A7-446E-981E-8F6EF36DD148}"/>
              </a:ext>
            </a:extLst>
          </p:cNvPr>
          <p:cNvCxnSpPr>
            <a:cxnSpLocks/>
          </p:cNvCxnSpPr>
          <p:nvPr/>
        </p:nvCxnSpPr>
        <p:spPr>
          <a:xfrm flipH="1" flipV="1">
            <a:off x="3138643" y="4670292"/>
            <a:ext cx="354098" cy="10139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120CE9-3A14-491E-8B3F-CE520DE544EA}"/>
              </a:ext>
            </a:extLst>
          </p:cNvPr>
          <p:cNvCxnSpPr>
            <a:cxnSpLocks/>
          </p:cNvCxnSpPr>
          <p:nvPr/>
        </p:nvCxnSpPr>
        <p:spPr>
          <a:xfrm flipH="1" flipV="1">
            <a:off x="2964317" y="4816449"/>
            <a:ext cx="201884" cy="19495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68E3C7D-DC6C-45C2-8F90-D50ADABE1ED3}"/>
              </a:ext>
            </a:extLst>
          </p:cNvPr>
          <p:cNvCxnSpPr>
            <a:cxnSpLocks/>
          </p:cNvCxnSpPr>
          <p:nvPr/>
        </p:nvCxnSpPr>
        <p:spPr>
          <a:xfrm flipH="1" flipV="1">
            <a:off x="2711102" y="4916288"/>
            <a:ext cx="181891" cy="34962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244B5E21-059F-4E55-A754-A1EAB0C253F1}"/>
              </a:ext>
            </a:extLst>
          </p:cNvPr>
          <p:cNvSpPr/>
          <p:nvPr/>
        </p:nvSpPr>
        <p:spPr>
          <a:xfrm>
            <a:off x="489527" y="2189018"/>
            <a:ext cx="3297382" cy="3343564"/>
          </a:xfrm>
          <a:custGeom>
            <a:avLst/>
            <a:gdLst>
              <a:gd name="connsiteX0" fmla="*/ 0 w 3297382"/>
              <a:gd name="connsiteY0" fmla="*/ 0 h 3343564"/>
              <a:gd name="connsiteX1" fmla="*/ 1376218 w 3297382"/>
              <a:gd name="connsiteY1" fmla="*/ 387927 h 3343564"/>
              <a:gd name="connsiteX2" fmla="*/ 2207491 w 3297382"/>
              <a:gd name="connsiteY2" fmla="*/ 868218 h 3343564"/>
              <a:gd name="connsiteX3" fmla="*/ 2595418 w 3297382"/>
              <a:gd name="connsiteY3" fmla="*/ 1348509 h 3343564"/>
              <a:gd name="connsiteX4" fmla="*/ 3103418 w 3297382"/>
              <a:gd name="connsiteY4" fmla="*/ 2373746 h 3343564"/>
              <a:gd name="connsiteX5" fmla="*/ 3297382 w 3297382"/>
              <a:gd name="connsiteY5" fmla="*/ 3343564 h 334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382" h="3343564">
                <a:moveTo>
                  <a:pt x="0" y="0"/>
                </a:moveTo>
                <a:cubicBezTo>
                  <a:pt x="504151" y="121612"/>
                  <a:pt x="1008303" y="243224"/>
                  <a:pt x="1376218" y="387927"/>
                </a:cubicBezTo>
                <a:cubicBezTo>
                  <a:pt x="1744133" y="532630"/>
                  <a:pt x="2004291" y="708121"/>
                  <a:pt x="2207491" y="868218"/>
                </a:cubicBezTo>
                <a:cubicBezTo>
                  <a:pt x="2410691" y="1028315"/>
                  <a:pt x="2446097" y="1097588"/>
                  <a:pt x="2595418" y="1348509"/>
                </a:cubicBezTo>
                <a:cubicBezTo>
                  <a:pt x="2744739" y="1599430"/>
                  <a:pt x="2986424" y="2041237"/>
                  <a:pt x="3103418" y="2373746"/>
                </a:cubicBezTo>
                <a:cubicBezTo>
                  <a:pt x="3220412" y="2706255"/>
                  <a:pt x="3258897" y="3024909"/>
                  <a:pt x="3297382" y="33435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605DD6B-02B3-4353-BB6C-EC083E439157}"/>
              </a:ext>
            </a:extLst>
          </p:cNvPr>
          <p:cNvSpPr/>
          <p:nvPr/>
        </p:nvSpPr>
        <p:spPr>
          <a:xfrm rot="10800000">
            <a:off x="1908717" y="410723"/>
            <a:ext cx="3297382" cy="3343564"/>
          </a:xfrm>
          <a:custGeom>
            <a:avLst/>
            <a:gdLst>
              <a:gd name="connsiteX0" fmla="*/ 0 w 3297382"/>
              <a:gd name="connsiteY0" fmla="*/ 0 h 3343564"/>
              <a:gd name="connsiteX1" fmla="*/ 1376218 w 3297382"/>
              <a:gd name="connsiteY1" fmla="*/ 387927 h 3343564"/>
              <a:gd name="connsiteX2" fmla="*/ 2207491 w 3297382"/>
              <a:gd name="connsiteY2" fmla="*/ 868218 h 3343564"/>
              <a:gd name="connsiteX3" fmla="*/ 2595418 w 3297382"/>
              <a:gd name="connsiteY3" fmla="*/ 1348509 h 3343564"/>
              <a:gd name="connsiteX4" fmla="*/ 3103418 w 3297382"/>
              <a:gd name="connsiteY4" fmla="*/ 2373746 h 3343564"/>
              <a:gd name="connsiteX5" fmla="*/ 3297382 w 3297382"/>
              <a:gd name="connsiteY5" fmla="*/ 3343564 h 334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382" h="3343564">
                <a:moveTo>
                  <a:pt x="0" y="0"/>
                </a:moveTo>
                <a:cubicBezTo>
                  <a:pt x="504151" y="121612"/>
                  <a:pt x="1008303" y="243224"/>
                  <a:pt x="1376218" y="387927"/>
                </a:cubicBezTo>
                <a:cubicBezTo>
                  <a:pt x="1744133" y="532630"/>
                  <a:pt x="2004291" y="708121"/>
                  <a:pt x="2207491" y="868218"/>
                </a:cubicBezTo>
                <a:cubicBezTo>
                  <a:pt x="2410691" y="1028315"/>
                  <a:pt x="2446097" y="1097588"/>
                  <a:pt x="2595418" y="1348509"/>
                </a:cubicBezTo>
                <a:cubicBezTo>
                  <a:pt x="2744739" y="1599430"/>
                  <a:pt x="2986424" y="2041237"/>
                  <a:pt x="3103418" y="2373746"/>
                </a:cubicBezTo>
                <a:cubicBezTo>
                  <a:pt x="3220412" y="2706255"/>
                  <a:pt x="3258897" y="3024909"/>
                  <a:pt x="3297382" y="33435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0228E8A-98A7-464E-94BE-19DFC909D8F2}"/>
              </a:ext>
            </a:extLst>
          </p:cNvPr>
          <p:cNvGrpSpPr/>
          <p:nvPr/>
        </p:nvGrpSpPr>
        <p:grpSpPr>
          <a:xfrm rot="19237215">
            <a:off x="2362034" y="3838209"/>
            <a:ext cx="3067896" cy="377889"/>
            <a:chOff x="3246142" y="5549172"/>
            <a:chExt cx="3067896" cy="377889"/>
          </a:xfrm>
          <a:solidFill>
            <a:schemeClr val="bg2">
              <a:lumMod val="90000"/>
              <a:alpha val="49000"/>
            </a:schemeClr>
          </a:solidFill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9700533-E518-4A68-99F3-4B289E9C7403}"/>
                </a:ext>
              </a:extLst>
            </p:cNvPr>
            <p:cNvSpPr/>
            <p:nvPr/>
          </p:nvSpPr>
          <p:spPr>
            <a:xfrm>
              <a:off x="3246142" y="5549172"/>
              <a:ext cx="137160" cy="137160"/>
            </a:xfrm>
            <a:prstGeom prst="ellipse">
              <a:avLst/>
            </a:prstGeom>
            <a:grpFill/>
            <a:ln>
              <a:solidFill>
                <a:srgbClr val="FF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4A500E3-70E3-4543-88A7-831A4CD3C44D}"/>
                </a:ext>
              </a:extLst>
            </p:cNvPr>
            <p:cNvSpPr/>
            <p:nvPr/>
          </p:nvSpPr>
          <p:spPr>
            <a:xfrm>
              <a:off x="3497876" y="5607871"/>
              <a:ext cx="137160" cy="137160"/>
            </a:xfrm>
            <a:prstGeom prst="ellipse">
              <a:avLst/>
            </a:prstGeom>
            <a:grpFill/>
            <a:ln>
              <a:solidFill>
                <a:srgbClr val="FF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622428F-3FB7-48EC-B670-A7D9F293B9BD}"/>
                </a:ext>
              </a:extLst>
            </p:cNvPr>
            <p:cNvSpPr/>
            <p:nvPr/>
          </p:nvSpPr>
          <p:spPr>
            <a:xfrm>
              <a:off x="3694980" y="5646617"/>
              <a:ext cx="137160" cy="137160"/>
            </a:xfrm>
            <a:prstGeom prst="ellipse">
              <a:avLst/>
            </a:prstGeom>
            <a:grpFill/>
            <a:ln>
              <a:solidFill>
                <a:srgbClr val="FF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18C4552-D545-4236-A456-87A569DB94AE}"/>
                </a:ext>
              </a:extLst>
            </p:cNvPr>
            <p:cNvSpPr/>
            <p:nvPr/>
          </p:nvSpPr>
          <p:spPr>
            <a:xfrm>
              <a:off x="3935531" y="5747386"/>
              <a:ext cx="137160" cy="137160"/>
            </a:xfrm>
            <a:prstGeom prst="ellipse">
              <a:avLst/>
            </a:prstGeom>
            <a:grpFill/>
            <a:ln>
              <a:solidFill>
                <a:srgbClr val="FF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9EBDFF2-9C84-4135-A64B-F6E6526BCCDF}"/>
                </a:ext>
              </a:extLst>
            </p:cNvPr>
            <p:cNvSpPr/>
            <p:nvPr/>
          </p:nvSpPr>
          <p:spPr>
            <a:xfrm>
              <a:off x="4351808" y="5789901"/>
              <a:ext cx="137160" cy="137160"/>
            </a:xfrm>
            <a:prstGeom prst="ellipse">
              <a:avLst/>
            </a:prstGeom>
            <a:grpFill/>
            <a:ln>
              <a:solidFill>
                <a:srgbClr val="FF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854650C-32BB-4B30-B8A5-514D7208B5D0}"/>
                </a:ext>
              </a:extLst>
            </p:cNvPr>
            <p:cNvSpPr/>
            <p:nvPr/>
          </p:nvSpPr>
          <p:spPr>
            <a:xfrm>
              <a:off x="5343070" y="5734374"/>
              <a:ext cx="137160" cy="137160"/>
            </a:xfrm>
            <a:prstGeom prst="ellipse">
              <a:avLst/>
            </a:prstGeom>
            <a:grpFill/>
            <a:ln>
              <a:solidFill>
                <a:srgbClr val="FF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7109384-6F3F-40E4-A605-6CE5DBF3D277}"/>
                </a:ext>
              </a:extLst>
            </p:cNvPr>
            <p:cNvSpPr/>
            <p:nvPr/>
          </p:nvSpPr>
          <p:spPr>
            <a:xfrm>
              <a:off x="5660761" y="5669004"/>
              <a:ext cx="137160" cy="137160"/>
            </a:xfrm>
            <a:prstGeom prst="ellipse">
              <a:avLst/>
            </a:prstGeom>
            <a:grpFill/>
            <a:ln>
              <a:solidFill>
                <a:srgbClr val="FF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2437040-8CF4-4619-A5EB-63273EF50112}"/>
                </a:ext>
              </a:extLst>
            </p:cNvPr>
            <p:cNvSpPr/>
            <p:nvPr/>
          </p:nvSpPr>
          <p:spPr>
            <a:xfrm>
              <a:off x="5869778" y="5600436"/>
              <a:ext cx="137160" cy="137160"/>
            </a:xfrm>
            <a:prstGeom prst="ellipse">
              <a:avLst/>
            </a:prstGeom>
            <a:grpFill/>
            <a:ln>
              <a:solidFill>
                <a:srgbClr val="FF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1FC039D-5DB7-4B41-8CC4-C5C0553FCAEB}"/>
                </a:ext>
              </a:extLst>
            </p:cNvPr>
            <p:cNvSpPr/>
            <p:nvPr/>
          </p:nvSpPr>
          <p:spPr>
            <a:xfrm>
              <a:off x="6176878" y="5596575"/>
              <a:ext cx="137160" cy="137160"/>
            </a:xfrm>
            <a:prstGeom prst="ellipse">
              <a:avLst/>
            </a:prstGeom>
            <a:grpFill/>
            <a:ln>
              <a:solidFill>
                <a:srgbClr val="FF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E9F10DB4-4920-4839-BC09-C3681569697A}"/>
              </a:ext>
            </a:extLst>
          </p:cNvPr>
          <p:cNvSpPr/>
          <p:nvPr/>
        </p:nvSpPr>
        <p:spPr>
          <a:xfrm rot="1577302">
            <a:off x="7439682" y="3574251"/>
            <a:ext cx="420597" cy="8020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E338D44-479A-4C04-A1F2-9853955B6AF9}"/>
              </a:ext>
            </a:extLst>
          </p:cNvPr>
          <p:cNvSpPr/>
          <p:nvPr/>
        </p:nvSpPr>
        <p:spPr>
          <a:xfrm rot="1981448">
            <a:off x="7469406" y="3847516"/>
            <a:ext cx="212339" cy="3964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5585A63-F322-420B-815B-D0F71989EEA0}"/>
              </a:ext>
            </a:extLst>
          </p:cNvPr>
          <p:cNvSpPr/>
          <p:nvPr/>
        </p:nvSpPr>
        <p:spPr>
          <a:xfrm rot="2340581">
            <a:off x="7507286" y="3982761"/>
            <a:ext cx="92189" cy="1931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726A295-7D41-4E30-86E0-DCB0A3B5DD6E}"/>
              </a:ext>
            </a:extLst>
          </p:cNvPr>
          <p:cNvSpPr/>
          <p:nvPr/>
        </p:nvSpPr>
        <p:spPr>
          <a:xfrm rot="1182780">
            <a:off x="7145149" y="3237433"/>
            <a:ext cx="1009666" cy="13264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BF969DA-2C47-4EC1-A245-061B2B54DB62}"/>
              </a:ext>
            </a:extLst>
          </p:cNvPr>
          <p:cNvSpPr/>
          <p:nvPr/>
        </p:nvSpPr>
        <p:spPr>
          <a:xfrm rot="2340581">
            <a:off x="6549295" y="2884150"/>
            <a:ext cx="2128255" cy="20177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5814E41-A56D-4A75-B769-DE6996043084}"/>
              </a:ext>
            </a:extLst>
          </p:cNvPr>
          <p:cNvGrpSpPr/>
          <p:nvPr/>
        </p:nvGrpSpPr>
        <p:grpSpPr>
          <a:xfrm rot="13306825">
            <a:off x="9045503" y="1409456"/>
            <a:ext cx="1310692" cy="1326456"/>
            <a:chOff x="2799138" y="1833325"/>
            <a:chExt cx="1009666" cy="1326456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D8802E8-D434-43F7-9E32-F48D476E282E}"/>
                </a:ext>
              </a:extLst>
            </p:cNvPr>
            <p:cNvSpPr/>
            <p:nvPr/>
          </p:nvSpPr>
          <p:spPr>
            <a:xfrm rot="1506866">
              <a:off x="3062361" y="2136958"/>
              <a:ext cx="420597" cy="8020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A391509A-495C-406A-AC32-FC211EE046AD}"/>
                </a:ext>
              </a:extLst>
            </p:cNvPr>
            <p:cNvSpPr/>
            <p:nvPr/>
          </p:nvSpPr>
          <p:spPr>
            <a:xfrm rot="1506866">
              <a:off x="3123395" y="2443408"/>
              <a:ext cx="212339" cy="3964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0170DA4-1461-41CA-A46D-F7D096EBA6F6}"/>
                </a:ext>
              </a:extLst>
            </p:cNvPr>
            <p:cNvSpPr/>
            <p:nvPr/>
          </p:nvSpPr>
          <p:spPr>
            <a:xfrm rot="1506866">
              <a:off x="3161275" y="2578653"/>
              <a:ext cx="92189" cy="1931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EE369A87-8ED4-4D46-B9C0-81F01C451E0B}"/>
                </a:ext>
              </a:extLst>
            </p:cNvPr>
            <p:cNvSpPr/>
            <p:nvPr/>
          </p:nvSpPr>
          <p:spPr>
            <a:xfrm rot="1506866">
              <a:off x="2799138" y="1833325"/>
              <a:ext cx="1009666" cy="13264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Oval 24">
            <a:extLst>
              <a:ext uri="{FF2B5EF4-FFF2-40B4-BE49-F238E27FC236}">
                <a16:creationId xmlns:a16="http://schemas.microsoft.com/office/drawing/2014/main" id="{8D187B12-BD4D-4300-8751-FA6EB7FB3D74}"/>
              </a:ext>
            </a:extLst>
          </p:cNvPr>
          <p:cNvSpPr/>
          <p:nvPr/>
        </p:nvSpPr>
        <p:spPr>
          <a:xfrm rot="17796991">
            <a:off x="8610358" y="517389"/>
            <a:ext cx="2113896" cy="2913189"/>
          </a:xfrm>
          <a:custGeom>
            <a:avLst/>
            <a:gdLst>
              <a:gd name="connsiteX0" fmla="*/ 0 w 2128255"/>
              <a:gd name="connsiteY0" fmla="*/ 1197343 h 2394686"/>
              <a:gd name="connsiteX1" fmla="*/ 1064128 w 2128255"/>
              <a:gd name="connsiteY1" fmla="*/ 0 h 2394686"/>
              <a:gd name="connsiteX2" fmla="*/ 2128256 w 2128255"/>
              <a:gd name="connsiteY2" fmla="*/ 1197343 h 2394686"/>
              <a:gd name="connsiteX3" fmla="*/ 1064128 w 2128255"/>
              <a:gd name="connsiteY3" fmla="*/ 2394686 h 2394686"/>
              <a:gd name="connsiteX4" fmla="*/ 0 w 2128255"/>
              <a:gd name="connsiteY4" fmla="*/ 1197343 h 2394686"/>
              <a:gd name="connsiteX0" fmla="*/ 1177 w 2129433"/>
              <a:gd name="connsiteY0" fmla="*/ 1655998 h 2853341"/>
              <a:gd name="connsiteX1" fmla="*/ 1238379 w 2129433"/>
              <a:gd name="connsiteY1" fmla="*/ 0 h 2853341"/>
              <a:gd name="connsiteX2" fmla="*/ 2129433 w 2129433"/>
              <a:gd name="connsiteY2" fmla="*/ 1655998 h 2853341"/>
              <a:gd name="connsiteX3" fmla="*/ 1065305 w 2129433"/>
              <a:gd name="connsiteY3" fmla="*/ 2853341 h 2853341"/>
              <a:gd name="connsiteX4" fmla="*/ 1177 w 2129433"/>
              <a:gd name="connsiteY4" fmla="*/ 1655998 h 2853341"/>
              <a:gd name="connsiteX0" fmla="*/ 869 w 2079542"/>
              <a:gd name="connsiteY0" fmla="*/ 1672480 h 2853353"/>
              <a:gd name="connsiteX1" fmla="*/ 1188488 w 2079542"/>
              <a:gd name="connsiteY1" fmla="*/ 5 h 2853353"/>
              <a:gd name="connsiteX2" fmla="*/ 2079542 w 2079542"/>
              <a:gd name="connsiteY2" fmla="*/ 1656003 h 2853353"/>
              <a:gd name="connsiteX3" fmla="*/ 1015414 w 2079542"/>
              <a:gd name="connsiteY3" fmla="*/ 2853346 h 2853353"/>
              <a:gd name="connsiteX4" fmla="*/ 869 w 2079542"/>
              <a:gd name="connsiteY4" fmla="*/ 1672480 h 2853353"/>
              <a:gd name="connsiteX0" fmla="*/ 824 w 2079497"/>
              <a:gd name="connsiteY0" fmla="*/ 1672480 h 2902917"/>
              <a:gd name="connsiteX1" fmla="*/ 1188443 w 2079497"/>
              <a:gd name="connsiteY1" fmla="*/ 5 h 2902917"/>
              <a:gd name="connsiteX2" fmla="*/ 2079497 w 2079497"/>
              <a:gd name="connsiteY2" fmla="*/ 1656003 h 2902917"/>
              <a:gd name="connsiteX3" fmla="*/ 1019544 w 2079497"/>
              <a:gd name="connsiteY3" fmla="*/ 2902910 h 2902917"/>
              <a:gd name="connsiteX4" fmla="*/ 824 w 2079497"/>
              <a:gd name="connsiteY4" fmla="*/ 1672480 h 2902917"/>
              <a:gd name="connsiteX0" fmla="*/ 1288 w 2079961"/>
              <a:gd name="connsiteY0" fmla="*/ 1672480 h 2905751"/>
              <a:gd name="connsiteX1" fmla="*/ 1188907 w 2079961"/>
              <a:gd name="connsiteY1" fmla="*/ 5 h 2905751"/>
              <a:gd name="connsiteX2" fmla="*/ 2079961 w 2079961"/>
              <a:gd name="connsiteY2" fmla="*/ 1656003 h 2905751"/>
              <a:gd name="connsiteX3" fmla="*/ 1020008 w 2079961"/>
              <a:gd name="connsiteY3" fmla="*/ 2902910 h 2905751"/>
              <a:gd name="connsiteX4" fmla="*/ 1288 w 2079961"/>
              <a:gd name="connsiteY4" fmla="*/ 1672480 h 2905751"/>
              <a:gd name="connsiteX0" fmla="*/ 2498 w 2081171"/>
              <a:gd name="connsiteY0" fmla="*/ 1672480 h 2905751"/>
              <a:gd name="connsiteX1" fmla="*/ 1190117 w 2081171"/>
              <a:gd name="connsiteY1" fmla="*/ 5 h 2905751"/>
              <a:gd name="connsiteX2" fmla="*/ 2081171 w 2081171"/>
              <a:gd name="connsiteY2" fmla="*/ 1656003 h 2905751"/>
              <a:gd name="connsiteX3" fmla="*/ 1021218 w 2081171"/>
              <a:gd name="connsiteY3" fmla="*/ 2902910 h 2905751"/>
              <a:gd name="connsiteX4" fmla="*/ 2498 w 2081171"/>
              <a:gd name="connsiteY4" fmla="*/ 1672480 h 2905751"/>
              <a:gd name="connsiteX0" fmla="*/ 2498 w 2081171"/>
              <a:gd name="connsiteY0" fmla="*/ 1675146 h 2908417"/>
              <a:gd name="connsiteX1" fmla="*/ 1190117 w 2081171"/>
              <a:gd name="connsiteY1" fmla="*/ 2671 h 2908417"/>
              <a:gd name="connsiteX2" fmla="*/ 2081171 w 2081171"/>
              <a:gd name="connsiteY2" fmla="*/ 1658669 h 2908417"/>
              <a:gd name="connsiteX3" fmla="*/ 1021218 w 2081171"/>
              <a:gd name="connsiteY3" fmla="*/ 2905576 h 2908417"/>
              <a:gd name="connsiteX4" fmla="*/ 2498 w 2081171"/>
              <a:gd name="connsiteY4" fmla="*/ 1675146 h 2908417"/>
              <a:gd name="connsiteX0" fmla="*/ 1575 w 2109493"/>
              <a:gd name="connsiteY0" fmla="*/ 1310136 h 2911872"/>
              <a:gd name="connsiteX1" fmla="*/ 1218439 w 2109493"/>
              <a:gd name="connsiteY1" fmla="*/ 5261 h 2911872"/>
              <a:gd name="connsiteX2" fmla="*/ 2109493 w 2109493"/>
              <a:gd name="connsiteY2" fmla="*/ 1661259 h 2911872"/>
              <a:gd name="connsiteX3" fmla="*/ 1049540 w 2109493"/>
              <a:gd name="connsiteY3" fmla="*/ 2908166 h 2911872"/>
              <a:gd name="connsiteX4" fmla="*/ 1575 w 2109493"/>
              <a:gd name="connsiteY4" fmla="*/ 1310136 h 2911872"/>
              <a:gd name="connsiteX0" fmla="*/ 4871 w 2112789"/>
              <a:gd name="connsiteY0" fmla="*/ 1310309 h 2912045"/>
              <a:gd name="connsiteX1" fmla="*/ 1221735 w 2112789"/>
              <a:gd name="connsiteY1" fmla="*/ 5434 h 2912045"/>
              <a:gd name="connsiteX2" fmla="*/ 2112789 w 2112789"/>
              <a:gd name="connsiteY2" fmla="*/ 1661432 h 2912045"/>
              <a:gd name="connsiteX3" fmla="*/ 1052836 w 2112789"/>
              <a:gd name="connsiteY3" fmla="*/ 2908339 h 2912045"/>
              <a:gd name="connsiteX4" fmla="*/ 4871 w 2112789"/>
              <a:gd name="connsiteY4" fmla="*/ 1310309 h 2912045"/>
              <a:gd name="connsiteX0" fmla="*/ 5978 w 2113896"/>
              <a:gd name="connsiteY0" fmla="*/ 1310309 h 2912524"/>
              <a:gd name="connsiteX1" fmla="*/ 1222842 w 2113896"/>
              <a:gd name="connsiteY1" fmla="*/ 5434 h 2912524"/>
              <a:gd name="connsiteX2" fmla="*/ 2113896 w 2113896"/>
              <a:gd name="connsiteY2" fmla="*/ 1661432 h 2912524"/>
              <a:gd name="connsiteX3" fmla="*/ 1053943 w 2113896"/>
              <a:gd name="connsiteY3" fmla="*/ 2908339 h 2912524"/>
              <a:gd name="connsiteX4" fmla="*/ 5978 w 2113896"/>
              <a:gd name="connsiteY4" fmla="*/ 1310309 h 2912524"/>
              <a:gd name="connsiteX0" fmla="*/ 5978 w 2113896"/>
              <a:gd name="connsiteY0" fmla="*/ 1310974 h 2913189"/>
              <a:gd name="connsiteX1" fmla="*/ 1222842 w 2113896"/>
              <a:gd name="connsiteY1" fmla="*/ 6099 h 2913189"/>
              <a:gd name="connsiteX2" fmla="*/ 2113896 w 2113896"/>
              <a:gd name="connsiteY2" fmla="*/ 1662097 h 2913189"/>
              <a:gd name="connsiteX3" fmla="*/ 1053943 w 2113896"/>
              <a:gd name="connsiteY3" fmla="*/ 2909004 h 2913189"/>
              <a:gd name="connsiteX4" fmla="*/ 5978 w 2113896"/>
              <a:gd name="connsiteY4" fmla="*/ 1310974 h 2913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3896" h="2913189">
                <a:moveTo>
                  <a:pt x="5978" y="1310974"/>
                </a:moveTo>
                <a:cubicBezTo>
                  <a:pt x="79146" y="360354"/>
                  <a:pt x="714554" y="-56411"/>
                  <a:pt x="1222842" y="6099"/>
                </a:cubicBezTo>
                <a:cubicBezTo>
                  <a:pt x="1731130" y="68609"/>
                  <a:pt x="2113896" y="1000823"/>
                  <a:pt x="2113896" y="1662097"/>
                </a:cubicBezTo>
                <a:cubicBezTo>
                  <a:pt x="2113896" y="2323371"/>
                  <a:pt x="1562230" y="2971515"/>
                  <a:pt x="1053943" y="2909004"/>
                </a:cubicBezTo>
                <a:cubicBezTo>
                  <a:pt x="545656" y="2846493"/>
                  <a:pt x="-67190" y="2261594"/>
                  <a:pt x="5978" y="131097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946B9A48-2EB8-479D-BEE2-7202662FC9DD}"/>
              </a:ext>
            </a:extLst>
          </p:cNvPr>
          <p:cNvSpPr/>
          <p:nvPr/>
        </p:nvSpPr>
        <p:spPr>
          <a:xfrm>
            <a:off x="7041862" y="1451804"/>
            <a:ext cx="3404586" cy="3222594"/>
          </a:xfrm>
          <a:custGeom>
            <a:avLst/>
            <a:gdLst>
              <a:gd name="connsiteX0" fmla="*/ 0 w 1877627"/>
              <a:gd name="connsiteY0" fmla="*/ 0 h 1850994"/>
              <a:gd name="connsiteX1" fmla="*/ 1056443 w 1877627"/>
              <a:gd name="connsiteY1" fmla="*/ 980983 h 1850994"/>
              <a:gd name="connsiteX2" fmla="*/ 1877627 w 1877627"/>
              <a:gd name="connsiteY2" fmla="*/ 1850994 h 1850994"/>
              <a:gd name="connsiteX0" fmla="*/ 0 w 3187083"/>
              <a:gd name="connsiteY0" fmla="*/ 0 h 3027286"/>
              <a:gd name="connsiteX1" fmla="*/ 1056443 w 3187083"/>
              <a:gd name="connsiteY1" fmla="*/ 980983 h 3027286"/>
              <a:gd name="connsiteX2" fmla="*/ 3187083 w 3187083"/>
              <a:gd name="connsiteY2" fmla="*/ 3027286 h 3027286"/>
              <a:gd name="connsiteX0" fmla="*/ 0 w 3404586"/>
              <a:gd name="connsiteY0" fmla="*/ 0 h 3222594"/>
              <a:gd name="connsiteX1" fmla="*/ 1273946 w 3404586"/>
              <a:gd name="connsiteY1" fmla="*/ 1176291 h 3222594"/>
              <a:gd name="connsiteX2" fmla="*/ 3404586 w 3404586"/>
              <a:gd name="connsiteY2" fmla="*/ 3222594 h 322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4586" h="3222594">
                <a:moveTo>
                  <a:pt x="0" y="0"/>
                </a:moveTo>
                <a:cubicBezTo>
                  <a:pt x="371752" y="336242"/>
                  <a:pt x="961008" y="867792"/>
                  <a:pt x="1273946" y="1176291"/>
                </a:cubicBezTo>
                <a:cubicBezTo>
                  <a:pt x="1586884" y="1484790"/>
                  <a:pt x="3111623" y="2929631"/>
                  <a:pt x="3404586" y="3222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4F377649-7E5F-4152-B9C5-D40751F10B38}"/>
              </a:ext>
            </a:extLst>
          </p:cNvPr>
          <p:cNvSpPr/>
          <p:nvPr/>
        </p:nvSpPr>
        <p:spPr>
          <a:xfrm>
            <a:off x="6190861" y="2096107"/>
            <a:ext cx="3297382" cy="3343564"/>
          </a:xfrm>
          <a:custGeom>
            <a:avLst/>
            <a:gdLst>
              <a:gd name="connsiteX0" fmla="*/ 0 w 3297382"/>
              <a:gd name="connsiteY0" fmla="*/ 0 h 3343564"/>
              <a:gd name="connsiteX1" fmla="*/ 1376218 w 3297382"/>
              <a:gd name="connsiteY1" fmla="*/ 387927 h 3343564"/>
              <a:gd name="connsiteX2" fmla="*/ 2207491 w 3297382"/>
              <a:gd name="connsiteY2" fmla="*/ 868218 h 3343564"/>
              <a:gd name="connsiteX3" fmla="*/ 2595418 w 3297382"/>
              <a:gd name="connsiteY3" fmla="*/ 1348509 h 3343564"/>
              <a:gd name="connsiteX4" fmla="*/ 3103418 w 3297382"/>
              <a:gd name="connsiteY4" fmla="*/ 2373746 h 3343564"/>
              <a:gd name="connsiteX5" fmla="*/ 3297382 w 3297382"/>
              <a:gd name="connsiteY5" fmla="*/ 3343564 h 334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382" h="3343564">
                <a:moveTo>
                  <a:pt x="0" y="0"/>
                </a:moveTo>
                <a:cubicBezTo>
                  <a:pt x="504151" y="121612"/>
                  <a:pt x="1008303" y="243224"/>
                  <a:pt x="1376218" y="387927"/>
                </a:cubicBezTo>
                <a:cubicBezTo>
                  <a:pt x="1744133" y="532630"/>
                  <a:pt x="2004291" y="708121"/>
                  <a:pt x="2207491" y="868218"/>
                </a:cubicBezTo>
                <a:cubicBezTo>
                  <a:pt x="2410691" y="1028315"/>
                  <a:pt x="2446097" y="1097588"/>
                  <a:pt x="2595418" y="1348509"/>
                </a:cubicBezTo>
                <a:cubicBezTo>
                  <a:pt x="2744739" y="1599430"/>
                  <a:pt x="2986424" y="2041237"/>
                  <a:pt x="3103418" y="2373746"/>
                </a:cubicBezTo>
                <a:cubicBezTo>
                  <a:pt x="3220412" y="2706255"/>
                  <a:pt x="3258897" y="3024909"/>
                  <a:pt x="3297382" y="33435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2516CA19-A1E7-48AC-B2F5-B8ED47C2B972}"/>
              </a:ext>
            </a:extLst>
          </p:cNvPr>
          <p:cNvSpPr/>
          <p:nvPr/>
        </p:nvSpPr>
        <p:spPr>
          <a:xfrm rot="10800000">
            <a:off x="7610051" y="317812"/>
            <a:ext cx="3297382" cy="3343564"/>
          </a:xfrm>
          <a:custGeom>
            <a:avLst/>
            <a:gdLst>
              <a:gd name="connsiteX0" fmla="*/ 0 w 3297382"/>
              <a:gd name="connsiteY0" fmla="*/ 0 h 3343564"/>
              <a:gd name="connsiteX1" fmla="*/ 1376218 w 3297382"/>
              <a:gd name="connsiteY1" fmla="*/ 387927 h 3343564"/>
              <a:gd name="connsiteX2" fmla="*/ 2207491 w 3297382"/>
              <a:gd name="connsiteY2" fmla="*/ 868218 h 3343564"/>
              <a:gd name="connsiteX3" fmla="*/ 2595418 w 3297382"/>
              <a:gd name="connsiteY3" fmla="*/ 1348509 h 3343564"/>
              <a:gd name="connsiteX4" fmla="*/ 3103418 w 3297382"/>
              <a:gd name="connsiteY4" fmla="*/ 2373746 h 3343564"/>
              <a:gd name="connsiteX5" fmla="*/ 3297382 w 3297382"/>
              <a:gd name="connsiteY5" fmla="*/ 3343564 h 334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382" h="3343564">
                <a:moveTo>
                  <a:pt x="0" y="0"/>
                </a:moveTo>
                <a:cubicBezTo>
                  <a:pt x="504151" y="121612"/>
                  <a:pt x="1008303" y="243224"/>
                  <a:pt x="1376218" y="387927"/>
                </a:cubicBezTo>
                <a:cubicBezTo>
                  <a:pt x="1744133" y="532630"/>
                  <a:pt x="2004291" y="708121"/>
                  <a:pt x="2207491" y="868218"/>
                </a:cubicBezTo>
                <a:cubicBezTo>
                  <a:pt x="2410691" y="1028315"/>
                  <a:pt x="2446097" y="1097588"/>
                  <a:pt x="2595418" y="1348509"/>
                </a:cubicBezTo>
                <a:cubicBezTo>
                  <a:pt x="2744739" y="1599430"/>
                  <a:pt x="2986424" y="2041237"/>
                  <a:pt x="3103418" y="2373746"/>
                </a:cubicBezTo>
                <a:cubicBezTo>
                  <a:pt x="3220412" y="2706255"/>
                  <a:pt x="3258897" y="3024909"/>
                  <a:pt x="3297382" y="33435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EACD022-197A-41A4-B3BF-80303A16C2CD}"/>
              </a:ext>
            </a:extLst>
          </p:cNvPr>
          <p:cNvGrpSpPr/>
          <p:nvPr/>
        </p:nvGrpSpPr>
        <p:grpSpPr>
          <a:xfrm rot="19237215">
            <a:off x="8063368" y="3745298"/>
            <a:ext cx="3067896" cy="377889"/>
            <a:chOff x="3246142" y="5549172"/>
            <a:chExt cx="3067896" cy="377889"/>
          </a:xfrm>
          <a:solidFill>
            <a:schemeClr val="bg2">
              <a:lumMod val="90000"/>
              <a:alpha val="49000"/>
            </a:schemeClr>
          </a:solidFill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4B57D82F-1495-428F-AE9A-C121CB766F7E}"/>
                </a:ext>
              </a:extLst>
            </p:cNvPr>
            <p:cNvSpPr/>
            <p:nvPr/>
          </p:nvSpPr>
          <p:spPr>
            <a:xfrm>
              <a:off x="3246142" y="5549172"/>
              <a:ext cx="137160" cy="137160"/>
            </a:xfrm>
            <a:prstGeom prst="ellipse">
              <a:avLst/>
            </a:prstGeom>
            <a:grpFill/>
            <a:ln>
              <a:solidFill>
                <a:srgbClr val="FF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564D1A9-8909-487C-9DFE-7D9CDC6914BD}"/>
                </a:ext>
              </a:extLst>
            </p:cNvPr>
            <p:cNvSpPr/>
            <p:nvPr/>
          </p:nvSpPr>
          <p:spPr>
            <a:xfrm>
              <a:off x="3497876" y="5607871"/>
              <a:ext cx="137160" cy="137160"/>
            </a:xfrm>
            <a:prstGeom prst="ellipse">
              <a:avLst/>
            </a:prstGeom>
            <a:grpFill/>
            <a:ln>
              <a:solidFill>
                <a:srgbClr val="FF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45B7B4F-4AC7-4788-9967-27DAFC9AF494}"/>
                </a:ext>
              </a:extLst>
            </p:cNvPr>
            <p:cNvSpPr/>
            <p:nvPr/>
          </p:nvSpPr>
          <p:spPr>
            <a:xfrm>
              <a:off x="3694980" y="5646617"/>
              <a:ext cx="137160" cy="137160"/>
            </a:xfrm>
            <a:prstGeom prst="ellipse">
              <a:avLst/>
            </a:prstGeom>
            <a:grpFill/>
            <a:ln>
              <a:solidFill>
                <a:srgbClr val="FF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1D651-770D-445F-AC2C-D6CC251F1019}"/>
                </a:ext>
              </a:extLst>
            </p:cNvPr>
            <p:cNvSpPr/>
            <p:nvPr/>
          </p:nvSpPr>
          <p:spPr>
            <a:xfrm>
              <a:off x="3935531" y="5747386"/>
              <a:ext cx="137160" cy="137160"/>
            </a:xfrm>
            <a:prstGeom prst="ellipse">
              <a:avLst/>
            </a:prstGeom>
            <a:grpFill/>
            <a:ln>
              <a:solidFill>
                <a:srgbClr val="FF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DA6174F4-E057-4091-8DCA-7B69BC94B393}"/>
                </a:ext>
              </a:extLst>
            </p:cNvPr>
            <p:cNvSpPr/>
            <p:nvPr/>
          </p:nvSpPr>
          <p:spPr>
            <a:xfrm>
              <a:off x="4351808" y="5789901"/>
              <a:ext cx="137160" cy="137160"/>
            </a:xfrm>
            <a:prstGeom prst="ellipse">
              <a:avLst/>
            </a:prstGeom>
            <a:grpFill/>
            <a:ln>
              <a:solidFill>
                <a:srgbClr val="FF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835CCEDB-7943-4BC6-B9D5-85F614A78144}"/>
                </a:ext>
              </a:extLst>
            </p:cNvPr>
            <p:cNvSpPr/>
            <p:nvPr/>
          </p:nvSpPr>
          <p:spPr>
            <a:xfrm>
              <a:off x="5343070" y="5734374"/>
              <a:ext cx="137160" cy="137160"/>
            </a:xfrm>
            <a:prstGeom prst="ellipse">
              <a:avLst/>
            </a:prstGeom>
            <a:grpFill/>
            <a:ln>
              <a:solidFill>
                <a:srgbClr val="FF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DA4DBBE-4164-4E00-BA32-9D968FFA0F65}"/>
                </a:ext>
              </a:extLst>
            </p:cNvPr>
            <p:cNvSpPr/>
            <p:nvPr/>
          </p:nvSpPr>
          <p:spPr>
            <a:xfrm>
              <a:off x="5660761" y="5669004"/>
              <a:ext cx="137160" cy="137160"/>
            </a:xfrm>
            <a:prstGeom prst="ellipse">
              <a:avLst/>
            </a:prstGeom>
            <a:grpFill/>
            <a:ln>
              <a:solidFill>
                <a:srgbClr val="FF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8FEDF9CE-2413-42C4-B9D4-6DE7566BDB4A}"/>
                </a:ext>
              </a:extLst>
            </p:cNvPr>
            <p:cNvSpPr/>
            <p:nvPr/>
          </p:nvSpPr>
          <p:spPr>
            <a:xfrm>
              <a:off x="5869778" y="5600436"/>
              <a:ext cx="137160" cy="137160"/>
            </a:xfrm>
            <a:prstGeom prst="ellipse">
              <a:avLst/>
            </a:prstGeom>
            <a:grpFill/>
            <a:ln>
              <a:solidFill>
                <a:srgbClr val="FF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FE53F4D-4C7B-423C-BBA6-3D8ED05EE9CC}"/>
                </a:ext>
              </a:extLst>
            </p:cNvPr>
            <p:cNvSpPr/>
            <p:nvPr/>
          </p:nvSpPr>
          <p:spPr>
            <a:xfrm>
              <a:off x="6176878" y="5596575"/>
              <a:ext cx="137160" cy="137160"/>
            </a:xfrm>
            <a:prstGeom prst="ellipse">
              <a:avLst/>
            </a:prstGeom>
            <a:grpFill/>
            <a:ln>
              <a:solidFill>
                <a:srgbClr val="FF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3DDCA402-4D1E-4593-98C2-6B7742B5DB54}"/>
              </a:ext>
            </a:extLst>
          </p:cNvPr>
          <p:cNvSpPr/>
          <p:nvPr/>
        </p:nvSpPr>
        <p:spPr>
          <a:xfrm>
            <a:off x="8382000" y="2936240"/>
            <a:ext cx="2301240" cy="1833880"/>
          </a:xfrm>
          <a:custGeom>
            <a:avLst/>
            <a:gdLst>
              <a:gd name="connsiteX0" fmla="*/ 0 w 2301240"/>
              <a:gd name="connsiteY0" fmla="*/ 1833880 h 1833880"/>
              <a:gd name="connsiteX1" fmla="*/ 238760 w 2301240"/>
              <a:gd name="connsiteY1" fmla="*/ 1722120 h 1833880"/>
              <a:gd name="connsiteX2" fmla="*/ 416560 w 2301240"/>
              <a:gd name="connsiteY2" fmla="*/ 1625600 h 1833880"/>
              <a:gd name="connsiteX3" fmla="*/ 670560 w 2301240"/>
              <a:gd name="connsiteY3" fmla="*/ 1549400 h 1833880"/>
              <a:gd name="connsiteX4" fmla="*/ 1021080 w 2301240"/>
              <a:gd name="connsiteY4" fmla="*/ 1315720 h 1833880"/>
              <a:gd name="connsiteX5" fmla="*/ 1752600 w 2301240"/>
              <a:gd name="connsiteY5" fmla="*/ 640080 h 1833880"/>
              <a:gd name="connsiteX6" fmla="*/ 1945640 w 2301240"/>
              <a:gd name="connsiteY6" fmla="*/ 391160 h 1833880"/>
              <a:gd name="connsiteX7" fmla="*/ 2072640 w 2301240"/>
              <a:gd name="connsiteY7" fmla="*/ 203200 h 1833880"/>
              <a:gd name="connsiteX8" fmla="*/ 2301240 w 2301240"/>
              <a:gd name="connsiteY8" fmla="*/ 0 h 183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1240" h="1833880">
                <a:moveTo>
                  <a:pt x="0" y="1833880"/>
                </a:moveTo>
                <a:lnTo>
                  <a:pt x="238760" y="1722120"/>
                </a:lnTo>
                <a:lnTo>
                  <a:pt x="416560" y="1625600"/>
                </a:lnTo>
                <a:lnTo>
                  <a:pt x="670560" y="1549400"/>
                </a:lnTo>
                <a:lnTo>
                  <a:pt x="1021080" y="1315720"/>
                </a:lnTo>
                <a:lnTo>
                  <a:pt x="1752600" y="640080"/>
                </a:lnTo>
                <a:lnTo>
                  <a:pt x="1945640" y="391160"/>
                </a:lnTo>
                <a:lnTo>
                  <a:pt x="2072640" y="203200"/>
                </a:lnTo>
                <a:lnTo>
                  <a:pt x="2301240" y="0"/>
                </a:lnTo>
              </a:path>
            </a:pathLst>
          </a:cu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55FC056B-E329-40ED-8CA9-71E4AD95180A}"/>
              </a:ext>
            </a:extLst>
          </p:cNvPr>
          <p:cNvSpPr/>
          <p:nvPr/>
        </p:nvSpPr>
        <p:spPr>
          <a:xfrm rot="19237215">
            <a:off x="9824120" y="3745534"/>
            <a:ext cx="137160" cy="13716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A79E724E-EDEE-47FE-B0A3-C7FED38E7E25}"/>
              </a:ext>
            </a:extLst>
          </p:cNvPr>
          <p:cNvSpPr/>
          <p:nvPr/>
        </p:nvSpPr>
        <p:spPr>
          <a:xfrm rot="19237215">
            <a:off x="9568388" y="3973530"/>
            <a:ext cx="137160" cy="13716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7010538-77E2-473D-9C85-E62729F733CE}"/>
              </a:ext>
            </a:extLst>
          </p:cNvPr>
          <p:cNvSpPr/>
          <p:nvPr/>
        </p:nvSpPr>
        <p:spPr>
          <a:xfrm rot="19237215">
            <a:off x="9320010" y="4200180"/>
            <a:ext cx="137160" cy="13716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70A02F46-CC47-4178-8E35-6441EFA52360}"/>
              </a:ext>
            </a:extLst>
          </p:cNvPr>
          <p:cNvSpPr/>
          <p:nvPr/>
        </p:nvSpPr>
        <p:spPr>
          <a:xfrm rot="19237215">
            <a:off x="9045034" y="4380875"/>
            <a:ext cx="137160" cy="13716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A6187AA2-A707-4417-BE2B-81DCE2A14E38}"/>
              </a:ext>
            </a:extLst>
          </p:cNvPr>
          <p:cNvSpPr/>
          <p:nvPr/>
        </p:nvSpPr>
        <p:spPr>
          <a:xfrm rot="19237215">
            <a:off x="8690170" y="4517499"/>
            <a:ext cx="137160" cy="13716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8D0124B7-459A-466C-B1D6-C16F89722609}"/>
              </a:ext>
            </a:extLst>
          </p:cNvPr>
          <p:cNvSpPr/>
          <p:nvPr/>
        </p:nvSpPr>
        <p:spPr>
          <a:xfrm rot="19237215">
            <a:off x="8340137" y="4695920"/>
            <a:ext cx="137160" cy="13716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334DCB0A-90C1-4632-B993-0E339A5D4634}"/>
              </a:ext>
            </a:extLst>
          </p:cNvPr>
          <p:cNvSpPr/>
          <p:nvPr/>
        </p:nvSpPr>
        <p:spPr>
          <a:xfrm rot="19237215">
            <a:off x="10601178" y="2895695"/>
            <a:ext cx="137160" cy="13716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C0CC9718-5581-495E-A706-90608C3E98DF}"/>
              </a:ext>
            </a:extLst>
          </p:cNvPr>
          <p:cNvSpPr/>
          <p:nvPr/>
        </p:nvSpPr>
        <p:spPr>
          <a:xfrm rot="19237215">
            <a:off x="10399209" y="3096920"/>
            <a:ext cx="137160" cy="13716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7FD52580-0AFC-4BB4-8ECE-0044E53F07DB}"/>
              </a:ext>
            </a:extLst>
          </p:cNvPr>
          <p:cNvSpPr/>
          <p:nvPr/>
        </p:nvSpPr>
        <p:spPr>
          <a:xfrm rot="19237215">
            <a:off x="10223059" y="3318378"/>
            <a:ext cx="137160" cy="13716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DEA42D50-7CF1-41D4-A30D-1E3C398C8632}"/>
              </a:ext>
            </a:extLst>
          </p:cNvPr>
          <p:cNvSpPr/>
          <p:nvPr/>
        </p:nvSpPr>
        <p:spPr>
          <a:xfrm rot="19237215">
            <a:off x="10030017" y="3542754"/>
            <a:ext cx="137160" cy="13716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9905186-7A87-47AF-974D-D433F446C83D}"/>
              </a:ext>
            </a:extLst>
          </p:cNvPr>
          <p:cNvSpPr txBox="1"/>
          <p:nvPr/>
        </p:nvSpPr>
        <p:spPr>
          <a:xfrm>
            <a:off x="755352" y="5865403"/>
            <a:ext cx="6195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 Update images using local mean forces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C1AD342-FE5C-40F3-A02B-50698387B41D}"/>
              </a:ext>
            </a:extLst>
          </p:cNvPr>
          <p:cNvSpPr txBox="1"/>
          <p:nvPr/>
        </p:nvSpPr>
        <p:spPr>
          <a:xfrm>
            <a:off x="8059127" y="5851491"/>
            <a:ext cx="2832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2. </a:t>
            </a:r>
            <a:r>
              <a:rPr lang="en-US" sz="2800" dirty="0" err="1"/>
              <a:t>Reparameterize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684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F426881-3E60-485A-89C5-9B0F535665A9}"/>
              </a:ext>
            </a:extLst>
          </p:cNvPr>
          <p:cNvSpPr/>
          <p:nvPr/>
        </p:nvSpPr>
        <p:spPr>
          <a:xfrm rot="1577302">
            <a:off x="1738348" y="3667162"/>
            <a:ext cx="420597" cy="8020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B41F28-0FE2-43FF-BD90-556F8F046197}"/>
              </a:ext>
            </a:extLst>
          </p:cNvPr>
          <p:cNvSpPr/>
          <p:nvPr/>
        </p:nvSpPr>
        <p:spPr>
          <a:xfrm rot="1981448">
            <a:off x="1768072" y="3940427"/>
            <a:ext cx="212339" cy="3964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644565-E019-4A1A-8814-004585396A72}"/>
              </a:ext>
            </a:extLst>
          </p:cNvPr>
          <p:cNvSpPr/>
          <p:nvPr/>
        </p:nvSpPr>
        <p:spPr>
          <a:xfrm rot="2340581">
            <a:off x="1805952" y="4075672"/>
            <a:ext cx="92189" cy="1931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0817A7-90D3-478A-B54E-FFD4077BA70F}"/>
              </a:ext>
            </a:extLst>
          </p:cNvPr>
          <p:cNvSpPr/>
          <p:nvPr/>
        </p:nvSpPr>
        <p:spPr>
          <a:xfrm rot="1182780">
            <a:off x="1443815" y="3330344"/>
            <a:ext cx="1009666" cy="13264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B15CF88-B528-4515-842C-3B75A24B1E47}"/>
              </a:ext>
            </a:extLst>
          </p:cNvPr>
          <p:cNvSpPr/>
          <p:nvPr/>
        </p:nvSpPr>
        <p:spPr>
          <a:xfrm rot="2340581">
            <a:off x="847961" y="2977061"/>
            <a:ext cx="2128255" cy="20177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278A395-FFBB-4E14-B0A4-7CE95547E121}"/>
              </a:ext>
            </a:extLst>
          </p:cNvPr>
          <p:cNvGrpSpPr/>
          <p:nvPr/>
        </p:nvGrpSpPr>
        <p:grpSpPr>
          <a:xfrm rot="13306825">
            <a:off x="3344169" y="1502367"/>
            <a:ext cx="1310692" cy="1326456"/>
            <a:chOff x="2799138" y="1833325"/>
            <a:chExt cx="1009666" cy="132645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FE8BF7-ACDC-48B9-A3D4-B8E0050F5A5D}"/>
                </a:ext>
              </a:extLst>
            </p:cNvPr>
            <p:cNvSpPr/>
            <p:nvPr/>
          </p:nvSpPr>
          <p:spPr>
            <a:xfrm rot="1506866">
              <a:off x="3062361" y="2136958"/>
              <a:ext cx="420597" cy="8020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713DB69-E226-4A63-9212-8ABF7E466837}"/>
                </a:ext>
              </a:extLst>
            </p:cNvPr>
            <p:cNvSpPr/>
            <p:nvPr/>
          </p:nvSpPr>
          <p:spPr>
            <a:xfrm rot="1506866">
              <a:off x="3123395" y="2443408"/>
              <a:ext cx="212339" cy="3964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BD8D252-8A39-4DE5-A434-5912ACD14FB6}"/>
                </a:ext>
              </a:extLst>
            </p:cNvPr>
            <p:cNvSpPr/>
            <p:nvPr/>
          </p:nvSpPr>
          <p:spPr>
            <a:xfrm rot="1506866">
              <a:off x="3161275" y="2578653"/>
              <a:ext cx="92189" cy="1931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4703199-C5AE-452A-906B-799DDBD861F6}"/>
                </a:ext>
              </a:extLst>
            </p:cNvPr>
            <p:cNvSpPr/>
            <p:nvPr/>
          </p:nvSpPr>
          <p:spPr>
            <a:xfrm rot="1506866">
              <a:off x="2799138" y="1833325"/>
              <a:ext cx="1009666" cy="13264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4BDCCBD6-19B3-4C43-9ECD-E569CD42622D}"/>
              </a:ext>
            </a:extLst>
          </p:cNvPr>
          <p:cNvSpPr/>
          <p:nvPr/>
        </p:nvSpPr>
        <p:spPr>
          <a:xfrm rot="17796991">
            <a:off x="2909024" y="610300"/>
            <a:ext cx="2113896" cy="2913189"/>
          </a:xfrm>
          <a:custGeom>
            <a:avLst/>
            <a:gdLst>
              <a:gd name="connsiteX0" fmla="*/ 0 w 2128255"/>
              <a:gd name="connsiteY0" fmla="*/ 1197343 h 2394686"/>
              <a:gd name="connsiteX1" fmla="*/ 1064128 w 2128255"/>
              <a:gd name="connsiteY1" fmla="*/ 0 h 2394686"/>
              <a:gd name="connsiteX2" fmla="*/ 2128256 w 2128255"/>
              <a:gd name="connsiteY2" fmla="*/ 1197343 h 2394686"/>
              <a:gd name="connsiteX3" fmla="*/ 1064128 w 2128255"/>
              <a:gd name="connsiteY3" fmla="*/ 2394686 h 2394686"/>
              <a:gd name="connsiteX4" fmla="*/ 0 w 2128255"/>
              <a:gd name="connsiteY4" fmla="*/ 1197343 h 2394686"/>
              <a:gd name="connsiteX0" fmla="*/ 1177 w 2129433"/>
              <a:gd name="connsiteY0" fmla="*/ 1655998 h 2853341"/>
              <a:gd name="connsiteX1" fmla="*/ 1238379 w 2129433"/>
              <a:gd name="connsiteY1" fmla="*/ 0 h 2853341"/>
              <a:gd name="connsiteX2" fmla="*/ 2129433 w 2129433"/>
              <a:gd name="connsiteY2" fmla="*/ 1655998 h 2853341"/>
              <a:gd name="connsiteX3" fmla="*/ 1065305 w 2129433"/>
              <a:gd name="connsiteY3" fmla="*/ 2853341 h 2853341"/>
              <a:gd name="connsiteX4" fmla="*/ 1177 w 2129433"/>
              <a:gd name="connsiteY4" fmla="*/ 1655998 h 2853341"/>
              <a:gd name="connsiteX0" fmla="*/ 869 w 2079542"/>
              <a:gd name="connsiteY0" fmla="*/ 1672480 h 2853353"/>
              <a:gd name="connsiteX1" fmla="*/ 1188488 w 2079542"/>
              <a:gd name="connsiteY1" fmla="*/ 5 h 2853353"/>
              <a:gd name="connsiteX2" fmla="*/ 2079542 w 2079542"/>
              <a:gd name="connsiteY2" fmla="*/ 1656003 h 2853353"/>
              <a:gd name="connsiteX3" fmla="*/ 1015414 w 2079542"/>
              <a:gd name="connsiteY3" fmla="*/ 2853346 h 2853353"/>
              <a:gd name="connsiteX4" fmla="*/ 869 w 2079542"/>
              <a:gd name="connsiteY4" fmla="*/ 1672480 h 2853353"/>
              <a:gd name="connsiteX0" fmla="*/ 824 w 2079497"/>
              <a:gd name="connsiteY0" fmla="*/ 1672480 h 2902917"/>
              <a:gd name="connsiteX1" fmla="*/ 1188443 w 2079497"/>
              <a:gd name="connsiteY1" fmla="*/ 5 h 2902917"/>
              <a:gd name="connsiteX2" fmla="*/ 2079497 w 2079497"/>
              <a:gd name="connsiteY2" fmla="*/ 1656003 h 2902917"/>
              <a:gd name="connsiteX3" fmla="*/ 1019544 w 2079497"/>
              <a:gd name="connsiteY3" fmla="*/ 2902910 h 2902917"/>
              <a:gd name="connsiteX4" fmla="*/ 824 w 2079497"/>
              <a:gd name="connsiteY4" fmla="*/ 1672480 h 2902917"/>
              <a:gd name="connsiteX0" fmla="*/ 1288 w 2079961"/>
              <a:gd name="connsiteY0" fmla="*/ 1672480 h 2905751"/>
              <a:gd name="connsiteX1" fmla="*/ 1188907 w 2079961"/>
              <a:gd name="connsiteY1" fmla="*/ 5 h 2905751"/>
              <a:gd name="connsiteX2" fmla="*/ 2079961 w 2079961"/>
              <a:gd name="connsiteY2" fmla="*/ 1656003 h 2905751"/>
              <a:gd name="connsiteX3" fmla="*/ 1020008 w 2079961"/>
              <a:gd name="connsiteY3" fmla="*/ 2902910 h 2905751"/>
              <a:gd name="connsiteX4" fmla="*/ 1288 w 2079961"/>
              <a:gd name="connsiteY4" fmla="*/ 1672480 h 2905751"/>
              <a:gd name="connsiteX0" fmla="*/ 2498 w 2081171"/>
              <a:gd name="connsiteY0" fmla="*/ 1672480 h 2905751"/>
              <a:gd name="connsiteX1" fmla="*/ 1190117 w 2081171"/>
              <a:gd name="connsiteY1" fmla="*/ 5 h 2905751"/>
              <a:gd name="connsiteX2" fmla="*/ 2081171 w 2081171"/>
              <a:gd name="connsiteY2" fmla="*/ 1656003 h 2905751"/>
              <a:gd name="connsiteX3" fmla="*/ 1021218 w 2081171"/>
              <a:gd name="connsiteY3" fmla="*/ 2902910 h 2905751"/>
              <a:gd name="connsiteX4" fmla="*/ 2498 w 2081171"/>
              <a:gd name="connsiteY4" fmla="*/ 1672480 h 2905751"/>
              <a:gd name="connsiteX0" fmla="*/ 2498 w 2081171"/>
              <a:gd name="connsiteY0" fmla="*/ 1675146 h 2908417"/>
              <a:gd name="connsiteX1" fmla="*/ 1190117 w 2081171"/>
              <a:gd name="connsiteY1" fmla="*/ 2671 h 2908417"/>
              <a:gd name="connsiteX2" fmla="*/ 2081171 w 2081171"/>
              <a:gd name="connsiteY2" fmla="*/ 1658669 h 2908417"/>
              <a:gd name="connsiteX3" fmla="*/ 1021218 w 2081171"/>
              <a:gd name="connsiteY3" fmla="*/ 2905576 h 2908417"/>
              <a:gd name="connsiteX4" fmla="*/ 2498 w 2081171"/>
              <a:gd name="connsiteY4" fmla="*/ 1675146 h 2908417"/>
              <a:gd name="connsiteX0" fmla="*/ 1575 w 2109493"/>
              <a:gd name="connsiteY0" fmla="*/ 1310136 h 2911872"/>
              <a:gd name="connsiteX1" fmla="*/ 1218439 w 2109493"/>
              <a:gd name="connsiteY1" fmla="*/ 5261 h 2911872"/>
              <a:gd name="connsiteX2" fmla="*/ 2109493 w 2109493"/>
              <a:gd name="connsiteY2" fmla="*/ 1661259 h 2911872"/>
              <a:gd name="connsiteX3" fmla="*/ 1049540 w 2109493"/>
              <a:gd name="connsiteY3" fmla="*/ 2908166 h 2911872"/>
              <a:gd name="connsiteX4" fmla="*/ 1575 w 2109493"/>
              <a:gd name="connsiteY4" fmla="*/ 1310136 h 2911872"/>
              <a:gd name="connsiteX0" fmla="*/ 4871 w 2112789"/>
              <a:gd name="connsiteY0" fmla="*/ 1310309 h 2912045"/>
              <a:gd name="connsiteX1" fmla="*/ 1221735 w 2112789"/>
              <a:gd name="connsiteY1" fmla="*/ 5434 h 2912045"/>
              <a:gd name="connsiteX2" fmla="*/ 2112789 w 2112789"/>
              <a:gd name="connsiteY2" fmla="*/ 1661432 h 2912045"/>
              <a:gd name="connsiteX3" fmla="*/ 1052836 w 2112789"/>
              <a:gd name="connsiteY3" fmla="*/ 2908339 h 2912045"/>
              <a:gd name="connsiteX4" fmla="*/ 4871 w 2112789"/>
              <a:gd name="connsiteY4" fmla="*/ 1310309 h 2912045"/>
              <a:gd name="connsiteX0" fmla="*/ 5978 w 2113896"/>
              <a:gd name="connsiteY0" fmla="*/ 1310309 h 2912524"/>
              <a:gd name="connsiteX1" fmla="*/ 1222842 w 2113896"/>
              <a:gd name="connsiteY1" fmla="*/ 5434 h 2912524"/>
              <a:gd name="connsiteX2" fmla="*/ 2113896 w 2113896"/>
              <a:gd name="connsiteY2" fmla="*/ 1661432 h 2912524"/>
              <a:gd name="connsiteX3" fmla="*/ 1053943 w 2113896"/>
              <a:gd name="connsiteY3" fmla="*/ 2908339 h 2912524"/>
              <a:gd name="connsiteX4" fmla="*/ 5978 w 2113896"/>
              <a:gd name="connsiteY4" fmla="*/ 1310309 h 2912524"/>
              <a:gd name="connsiteX0" fmla="*/ 5978 w 2113896"/>
              <a:gd name="connsiteY0" fmla="*/ 1310974 h 2913189"/>
              <a:gd name="connsiteX1" fmla="*/ 1222842 w 2113896"/>
              <a:gd name="connsiteY1" fmla="*/ 6099 h 2913189"/>
              <a:gd name="connsiteX2" fmla="*/ 2113896 w 2113896"/>
              <a:gd name="connsiteY2" fmla="*/ 1662097 h 2913189"/>
              <a:gd name="connsiteX3" fmla="*/ 1053943 w 2113896"/>
              <a:gd name="connsiteY3" fmla="*/ 2909004 h 2913189"/>
              <a:gd name="connsiteX4" fmla="*/ 5978 w 2113896"/>
              <a:gd name="connsiteY4" fmla="*/ 1310974 h 2913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3896" h="2913189">
                <a:moveTo>
                  <a:pt x="5978" y="1310974"/>
                </a:moveTo>
                <a:cubicBezTo>
                  <a:pt x="79146" y="360354"/>
                  <a:pt x="714554" y="-56411"/>
                  <a:pt x="1222842" y="6099"/>
                </a:cubicBezTo>
                <a:cubicBezTo>
                  <a:pt x="1731130" y="68609"/>
                  <a:pt x="2113896" y="1000823"/>
                  <a:pt x="2113896" y="1662097"/>
                </a:cubicBezTo>
                <a:cubicBezTo>
                  <a:pt x="2113896" y="2323371"/>
                  <a:pt x="1562230" y="2971515"/>
                  <a:pt x="1053943" y="2909004"/>
                </a:cubicBezTo>
                <a:cubicBezTo>
                  <a:pt x="545656" y="2846493"/>
                  <a:pt x="-67190" y="2261594"/>
                  <a:pt x="5978" y="131097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4352EDA-3E4D-44D8-8342-4757A1B63B6C}"/>
              </a:ext>
            </a:extLst>
          </p:cNvPr>
          <p:cNvSpPr/>
          <p:nvPr/>
        </p:nvSpPr>
        <p:spPr>
          <a:xfrm>
            <a:off x="1340528" y="1544715"/>
            <a:ext cx="3404586" cy="3222594"/>
          </a:xfrm>
          <a:custGeom>
            <a:avLst/>
            <a:gdLst>
              <a:gd name="connsiteX0" fmla="*/ 0 w 1877627"/>
              <a:gd name="connsiteY0" fmla="*/ 0 h 1850994"/>
              <a:gd name="connsiteX1" fmla="*/ 1056443 w 1877627"/>
              <a:gd name="connsiteY1" fmla="*/ 980983 h 1850994"/>
              <a:gd name="connsiteX2" fmla="*/ 1877627 w 1877627"/>
              <a:gd name="connsiteY2" fmla="*/ 1850994 h 1850994"/>
              <a:gd name="connsiteX0" fmla="*/ 0 w 3187083"/>
              <a:gd name="connsiteY0" fmla="*/ 0 h 3027286"/>
              <a:gd name="connsiteX1" fmla="*/ 1056443 w 3187083"/>
              <a:gd name="connsiteY1" fmla="*/ 980983 h 3027286"/>
              <a:gd name="connsiteX2" fmla="*/ 3187083 w 3187083"/>
              <a:gd name="connsiteY2" fmla="*/ 3027286 h 3027286"/>
              <a:gd name="connsiteX0" fmla="*/ 0 w 3404586"/>
              <a:gd name="connsiteY0" fmla="*/ 0 h 3222594"/>
              <a:gd name="connsiteX1" fmla="*/ 1273946 w 3404586"/>
              <a:gd name="connsiteY1" fmla="*/ 1176291 h 3222594"/>
              <a:gd name="connsiteX2" fmla="*/ 3404586 w 3404586"/>
              <a:gd name="connsiteY2" fmla="*/ 3222594 h 322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4586" h="3222594">
                <a:moveTo>
                  <a:pt x="0" y="0"/>
                </a:moveTo>
                <a:cubicBezTo>
                  <a:pt x="371752" y="336242"/>
                  <a:pt x="961008" y="867792"/>
                  <a:pt x="1273946" y="1176291"/>
                </a:cubicBezTo>
                <a:cubicBezTo>
                  <a:pt x="1586884" y="1484790"/>
                  <a:pt x="3111623" y="2929631"/>
                  <a:pt x="3404586" y="3222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A1502C6-0E21-4CAA-B09D-9D7E66976536}"/>
              </a:ext>
            </a:extLst>
          </p:cNvPr>
          <p:cNvGrpSpPr/>
          <p:nvPr/>
        </p:nvGrpSpPr>
        <p:grpSpPr>
          <a:xfrm rot="19237215">
            <a:off x="1302577" y="2739751"/>
            <a:ext cx="3238255" cy="568232"/>
            <a:chOff x="3200400" y="5129219"/>
            <a:chExt cx="3238255" cy="56823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C84B2BB-806F-4549-BB51-66BB1C3CE1B2}"/>
                </a:ext>
              </a:extLst>
            </p:cNvPr>
            <p:cNvSpPr/>
            <p:nvPr/>
          </p:nvSpPr>
          <p:spPr>
            <a:xfrm>
              <a:off x="3200400" y="5560291"/>
              <a:ext cx="137160" cy="13716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D97770C-171F-4E64-BC6F-5D33493E48D4}"/>
                </a:ext>
              </a:extLst>
            </p:cNvPr>
            <p:cNvSpPr/>
            <p:nvPr/>
          </p:nvSpPr>
          <p:spPr>
            <a:xfrm>
              <a:off x="3562519" y="5443259"/>
              <a:ext cx="137160" cy="13716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F17B18F-7AEB-44F7-8BF3-FBA025D0932E}"/>
                </a:ext>
              </a:extLst>
            </p:cNvPr>
            <p:cNvSpPr/>
            <p:nvPr/>
          </p:nvSpPr>
          <p:spPr>
            <a:xfrm>
              <a:off x="3934598" y="5218722"/>
              <a:ext cx="137160" cy="13716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1675696-5CDF-4B01-BAA8-AEC9BCB1E15D}"/>
                </a:ext>
              </a:extLst>
            </p:cNvPr>
            <p:cNvSpPr/>
            <p:nvPr/>
          </p:nvSpPr>
          <p:spPr>
            <a:xfrm>
              <a:off x="4296447" y="5129219"/>
              <a:ext cx="137160" cy="13716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6AA4B7-C0A6-4203-92D0-2C03054343AC}"/>
                </a:ext>
              </a:extLst>
            </p:cNvPr>
            <p:cNvSpPr/>
            <p:nvPr/>
          </p:nvSpPr>
          <p:spPr>
            <a:xfrm>
              <a:off x="4680149" y="5151122"/>
              <a:ext cx="137160" cy="13716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62C8DB7-BFCE-4DF2-B382-338A81D99BFC}"/>
                </a:ext>
              </a:extLst>
            </p:cNvPr>
            <p:cNvSpPr/>
            <p:nvPr/>
          </p:nvSpPr>
          <p:spPr>
            <a:xfrm>
              <a:off x="5109352" y="5261909"/>
              <a:ext cx="137160" cy="13716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EC2EECF-C480-4376-ACBA-864A749AB0CC}"/>
                </a:ext>
              </a:extLst>
            </p:cNvPr>
            <p:cNvSpPr/>
            <p:nvPr/>
          </p:nvSpPr>
          <p:spPr>
            <a:xfrm>
              <a:off x="5513227" y="5319343"/>
              <a:ext cx="137160" cy="13716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7C9448E-7E30-40E7-8364-961AB0AA9F25}"/>
                </a:ext>
              </a:extLst>
            </p:cNvPr>
            <p:cNvSpPr/>
            <p:nvPr/>
          </p:nvSpPr>
          <p:spPr>
            <a:xfrm>
              <a:off x="5912837" y="5357882"/>
              <a:ext cx="137160" cy="13716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00698DE-27A0-42AF-B0DC-4B05FF67E174}"/>
                </a:ext>
              </a:extLst>
            </p:cNvPr>
            <p:cNvSpPr/>
            <p:nvPr/>
          </p:nvSpPr>
          <p:spPr>
            <a:xfrm>
              <a:off x="6301495" y="5480186"/>
              <a:ext cx="137160" cy="13716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244B5E21-059F-4E55-A754-A1EAB0C253F1}"/>
              </a:ext>
            </a:extLst>
          </p:cNvPr>
          <p:cNvSpPr/>
          <p:nvPr/>
        </p:nvSpPr>
        <p:spPr>
          <a:xfrm>
            <a:off x="489527" y="2189018"/>
            <a:ext cx="3297382" cy="3343564"/>
          </a:xfrm>
          <a:custGeom>
            <a:avLst/>
            <a:gdLst>
              <a:gd name="connsiteX0" fmla="*/ 0 w 3297382"/>
              <a:gd name="connsiteY0" fmla="*/ 0 h 3343564"/>
              <a:gd name="connsiteX1" fmla="*/ 1376218 w 3297382"/>
              <a:gd name="connsiteY1" fmla="*/ 387927 h 3343564"/>
              <a:gd name="connsiteX2" fmla="*/ 2207491 w 3297382"/>
              <a:gd name="connsiteY2" fmla="*/ 868218 h 3343564"/>
              <a:gd name="connsiteX3" fmla="*/ 2595418 w 3297382"/>
              <a:gd name="connsiteY3" fmla="*/ 1348509 h 3343564"/>
              <a:gd name="connsiteX4" fmla="*/ 3103418 w 3297382"/>
              <a:gd name="connsiteY4" fmla="*/ 2373746 h 3343564"/>
              <a:gd name="connsiteX5" fmla="*/ 3297382 w 3297382"/>
              <a:gd name="connsiteY5" fmla="*/ 3343564 h 334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382" h="3343564">
                <a:moveTo>
                  <a:pt x="0" y="0"/>
                </a:moveTo>
                <a:cubicBezTo>
                  <a:pt x="504151" y="121612"/>
                  <a:pt x="1008303" y="243224"/>
                  <a:pt x="1376218" y="387927"/>
                </a:cubicBezTo>
                <a:cubicBezTo>
                  <a:pt x="1744133" y="532630"/>
                  <a:pt x="2004291" y="708121"/>
                  <a:pt x="2207491" y="868218"/>
                </a:cubicBezTo>
                <a:cubicBezTo>
                  <a:pt x="2410691" y="1028315"/>
                  <a:pt x="2446097" y="1097588"/>
                  <a:pt x="2595418" y="1348509"/>
                </a:cubicBezTo>
                <a:cubicBezTo>
                  <a:pt x="2744739" y="1599430"/>
                  <a:pt x="2986424" y="2041237"/>
                  <a:pt x="3103418" y="2373746"/>
                </a:cubicBezTo>
                <a:cubicBezTo>
                  <a:pt x="3220412" y="2706255"/>
                  <a:pt x="3258897" y="3024909"/>
                  <a:pt x="3297382" y="33435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605DD6B-02B3-4353-BB6C-EC083E439157}"/>
              </a:ext>
            </a:extLst>
          </p:cNvPr>
          <p:cNvSpPr/>
          <p:nvPr/>
        </p:nvSpPr>
        <p:spPr>
          <a:xfrm rot="10800000">
            <a:off x="1908717" y="410723"/>
            <a:ext cx="3297382" cy="3343564"/>
          </a:xfrm>
          <a:custGeom>
            <a:avLst/>
            <a:gdLst>
              <a:gd name="connsiteX0" fmla="*/ 0 w 3297382"/>
              <a:gd name="connsiteY0" fmla="*/ 0 h 3343564"/>
              <a:gd name="connsiteX1" fmla="*/ 1376218 w 3297382"/>
              <a:gd name="connsiteY1" fmla="*/ 387927 h 3343564"/>
              <a:gd name="connsiteX2" fmla="*/ 2207491 w 3297382"/>
              <a:gd name="connsiteY2" fmla="*/ 868218 h 3343564"/>
              <a:gd name="connsiteX3" fmla="*/ 2595418 w 3297382"/>
              <a:gd name="connsiteY3" fmla="*/ 1348509 h 3343564"/>
              <a:gd name="connsiteX4" fmla="*/ 3103418 w 3297382"/>
              <a:gd name="connsiteY4" fmla="*/ 2373746 h 3343564"/>
              <a:gd name="connsiteX5" fmla="*/ 3297382 w 3297382"/>
              <a:gd name="connsiteY5" fmla="*/ 3343564 h 334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382" h="3343564">
                <a:moveTo>
                  <a:pt x="0" y="0"/>
                </a:moveTo>
                <a:cubicBezTo>
                  <a:pt x="504151" y="121612"/>
                  <a:pt x="1008303" y="243224"/>
                  <a:pt x="1376218" y="387927"/>
                </a:cubicBezTo>
                <a:cubicBezTo>
                  <a:pt x="1744133" y="532630"/>
                  <a:pt x="2004291" y="708121"/>
                  <a:pt x="2207491" y="868218"/>
                </a:cubicBezTo>
                <a:cubicBezTo>
                  <a:pt x="2410691" y="1028315"/>
                  <a:pt x="2446097" y="1097588"/>
                  <a:pt x="2595418" y="1348509"/>
                </a:cubicBezTo>
                <a:cubicBezTo>
                  <a:pt x="2744739" y="1599430"/>
                  <a:pt x="2986424" y="2041237"/>
                  <a:pt x="3103418" y="2373746"/>
                </a:cubicBezTo>
                <a:cubicBezTo>
                  <a:pt x="3220412" y="2706255"/>
                  <a:pt x="3258897" y="3024909"/>
                  <a:pt x="3297382" y="33435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9905186-7A87-47AF-974D-D433F446C83D}"/>
              </a:ext>
            </a:extLst>
          </p:cNvPr>
          <p:cNvSpPr txBox="1"/>
          <p:nvPr/>
        </p:nvSpPr>
        <p:spPr>
          <a:xfrm>
            <a:off x="769384" y="5718195"/>
            <a:ext cx="5234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Repeat update/</a:t>
            </a:r>
            <a:r>
              <a:rPr lang="en-US" sz="2800" dirty="0" err="1"/>
              <a:t>reparameterize</a:t>
            </a:r>
            <a:r>
              <a:rPr lang="en-US" sz="2800" dirty="0"/>
              <a:t> until convergence to MFEP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78F9E52-2112-4722-902C-CA1B0AB8A228}"/>
              </a:ext>
            </a:extLst>
          </p:cNvPr>
          <p:cNvSpPr/>
          <p:nvPr/>
        </p:nvSpPr>
        <p:spPr>
          <a:xfrm>
            <a:off x="1838131" y="2127380"/>
            <a:ext cx="2351314" cy="2062065"/>
          </a:xfrm>
          <a:custGeom>
            <a:avLst/>
            <a:gdLst>
              <a:gd name="connsiteX0" fmla="*/ 0 w 2351314"/>
              <a:gd name="connsiteY0" fmla="*/ 2062065 h 2062065"/>
              <a:gd name="connsiteX1" fmla="*/ 158620 w 2351314"/>
              <a:gd name="connsiteY1" fmla="*/ 1856791 h 2062065"/>
              <a:gd name="connsiteX2" fmla="*/ 279918 w 2351314"/>
              <a:gd name="connsiteY2" fmla="*/ 1586204 h 2062065"/>
              <a:gd name="connsiteX3" fmla="*/ 354563 w 2351314"/>
              <a:gd name="connsiteY3" fmla="*/ 1268963 h 2062065"/>
              <a:gd name="connsiteX4" fmla="*/ 587828 w 2351314"/>
              <a:gd name="connsiteY4" fmla="*/ 998375 h 2062065"/>
              <a:gd name="connsiteX5" fmla="*/ 877077 w 2351314"/>
              <a:gd name="connsiteY5" fmla="*/ 942391 h 2062065"/>
              <a:gd name="connsiteX6" fmla="*/ 1259632 w 2351314"/>
              <a:gd name="connsiteY6" fmla="*/ 886408 h 2062065"/>
              <a:gd name="connsiteX7" fmla="*/ 1483567 w 2351314"/>
              <a:gd name="connsiteY7" fmla="*/ 774440 h 2062065"/>
              <a:gd name="connsiteX8" fmla="*/ 1698171 w 2351314"/>
              <a:gd name="connsiteY8" fmla="*/ 466530 h 2062065"/>
              <a:gd name="connsiteX9" fmla="*/ 1884783 w 2351314"/>
              <a:gd name="connsiteY9" fmla="*/ 223934 h 2062065"/>
              <a:gd name="connsiteX10" fmla="*/ 2174032 w 2351314"/>
              <a:gd name="connsiteY10" fmla="*/ 65314 h 2062065"/>
              <a:gd name="connsiteX11" fmla="*/ 2351314 w 2351314"/>
              <a:gd name="connsiteY11" fmla="*/ 0 h 2062065"/>
              <a:gd name="connsiteX0" fmla="*/ 0 w 2351314"/>
              <a:gd name="connsiteY0" fmla="*/ 2062065 h 2062065"/>
              <a:gd name="connsiteX1" fmla="*/ 158620 w 2351314"/>
              <a:gd name="connsiteY1" fmla="*/ 1856791 h 2062065"/>
              <a:gd name="connsiteX2" fmla="*/ 279918 w 2351314"/>
              <a:gd name="connsiteY2" fmla="*/ 1586204 h 2062065"/>
              <a:gd name="connsiteX3" fmla="*/ 354563 w 2351314"/>
              <a:gd name="connsiteY3" fmla="*/ 1268963 h 2062065"/>
              <a:gd name="connsiteX4" fmla="*/ 587828 w 2351314"/>
              <a:gd name="connsiteY4" fmla="*/ 998375 h 2062065"/>
              <a:gd name="connsiteX5" fmla="*/ 793101 w 2351314"/>
              <a:gd name="connsiteY5" fmla="*/ 849085 h 2062065"/>
              <a:gd name="connsiteX6" fmla="*/ 1259632 w 2351314"/>
              <a:gd name="connsiteY6" fmla="*/ 886408 h 2062065"/>
              <a:gd name="connsiteX7" fmla="*/ 1483567 w 2351314"/>
              <a:gd name="connsiteY7" fmla="*/ 774440 h 2062065"/>
              <a:gd name="connsiteX8" fmla="*/ 1698171 w 2351314"/>
              <a:gd name="connsiteY8" fmla="*/ 466530 h 2062065"/>
              <a:gd name="connsiteX9" fmla="*/ 1884783 w 2351314"/>
              <a:gd name="connsiteY9" fmla="*/ 223934 h 2062065"/>
              <a:gd name="connsiteX10" fmla="*/ 2174032 w 2351314"/>
              <a:gd name="connsiteY10" fmla="*/ 65314 h 2062065"/>
              <a:gd name="connsiteX11" fmla="*/ 2351314 w 2351314"/>
              <a:gd name="connsiteY11" fmla="*/ 0 h 2062065"/>
              <a:gd name="connsiteX0" fmla="*/ 0 w 2351314"/>
              <a:gd name="connsiteY0" fmla="*/ 2062065 h 2062065"/>
              <a:gd name="connsiteX1" fmla="*/ 158620 w 2351314"/>
              <a:gd name="connsiteY1" fmla="*/ 1856791 h 2062065"/>
              <a:gd name="connsiteX2" fmla="*/ 279918 w 2351314"/>
              <a:gd name="connsiteY2" fmla="*/ 1586204 h 2062065"/>
              <a:gd name="connsiteX3" fmla="*/ 354563 w 2351314"/>
              <a:gd name="connsiteY3" fmla="*/ 1268963 h 2062065"/>
              <a:gd name="connsiteX4" fmla="*/ 587828 w 2351314"/>
              <a:gd name="connsiteY4" fmla="*/ 998375 h 2062065"/>
              <a:gd name="connsiteX5" fmla="*/ 793101 w 2351314"/>
              <a:gd name="connsiteY5" fmla="*/ 849085 h 2062065"/>
              <a:gd name="connsiteX6" fmla="*/ 1259632 w 2351314"/>
              <a:gd name="connsiteY6" fmla="*/ 886408 h 2062065"/>
              <a:gd name="connsiteX7" fmla="*/ 1483567 w 2351314"/>
              <a:gd name="connsiteY7" fmla="*/ 774440 h 2062065"/>
              <a:gd name="connsiteX8" fmla="*/ 1698171 w 2351314"/>
              <a:gd name="connsiteY8" fmla="*/ 466530 h 2062065"/>
              <a:gd name="connsiteX9" fmla="*/ 1884783 w 2351314"/>
              <a:gd name="connsiteY9" fmla="*/ 223934 h 2062065"/>
              <a:gd name="connsiteX10" fmla="*/ 2174032 w 2351314"/>
              <a:gd name="connsiteY10" fmla="*/ 65314 h 2062065"/>
              <a:gd name="connsiteX11" fmla="*/ 2351314 w 2351314"/>
              <a:gd name="connsiteY11" fmla="*/ 0 h 2062065"/>
              <a:gd name="connsiteX0" fmla="*/ 0 w 2351314"/>
              <a:gd name="connsiteY0" fmla="*/ 2062065 h 2062065"/>
              <a:gd name="connsiteX1" fmla="*/ 158620 w 2351314"/>
              <a:gd name="connsiteY1" fmla="*/ 1856791 h 2062065"/>
              <a:gd name="connsiteX2" fmla="*/ 279918 w 2351314"/>
              <a:gd name="connsiteY2" fmla="*/ 1586204 h 2062065"/>
              <a:gd name="connsiteX3" fmla="*/ 354563 w 2351314"/>
              <a:gd name="connsiteY3" fmla="*/ 1268963 h 2062065"/>
              <a:gd name="connsiteX4" fmla="*/ 587828 w 2351314"/>
              <a:gd name="connsiteY4" fmla="*/ 998375 h 2062065"/>
              <a:gd name="connsiteX5" fmla="*/ 793101 w 2351314"/>
              <a:gd name="connsiteY5" fmla="*/ 849085 h 2062065"/>
              <a:gd name="connsiteX6" fmla="*/ 1129003 w 2351314"/>
              <a:gd name="connsiteY6" fmla="*/ 690465 h 2062065"/>
              <a:gd name="connsiteX7" fmla="*/ 1483567 w 2351314"/>
              <a:gd name="connsiteY7" fmla="*/ 774440 h 2062065"/>
              <a:gd name="connsiteX8" fmla="*/ 1698171 w 2351314"/>
              <a:gd name="connsiteY8" fmla="*/ 466530 h 2062065"/>
              <a:gd name="connsiteX9" fmla="*/ 1884783 w 2351314"/>
              <a:gd name="connsiteY9" fmla="*/ 223934 h 2062065"/>
              <a:gd name="connsiteX10" fmla="*/ 2174032 w 2351314"/>
              <a:gd name="connsiteY10" fmla="*/ 65314 h 2062065"/>
              <a:gd name="connsiteX11" fmla="*/ 2351314 w 2351314"/>
              <a:gd name="connsiteY11" fmla="*/ 0 h 2062065"/>
              <a:gd name="connsiteX0" fmla="*/ 0 w 2351314"/>
              <a:gd name="connsiteY0" fmla="*/ 2062065 h 2062065"/>
              <a:gd name="connsiteX1" fmla="*/ 158620 w 2351314"/>
              <a:gd name="connsiteY1" fmla="*/ 1856791 h 2062065"/>
              <a:gd name="connsiteX2" fmla="*/ 279918 w 2351314"/>
              <a:gd name="connsiteY2" fmla="*/ 1586204 h 2062065"/>
              <a:gd name="connsiteX3" fmla="*/ 354563 w 2351314"/>
              <a:gd name="connsiteY3" fmla="*/ 1268963 h 2062065"/>
              <a:gd name="connsiteX4" fmla="*/ 587828 w 2351314"/>
              <a:gd name="connsiteY4" fmla="*/ 998375 h 2062065"/>
              <a:gd name="connsiteX5" fmla="*/ 793101 w 2351314"/>
              <a:gd name="connsiteY5" fmla="*/ 849085 h 2062065"/>
              <a:gd name="connsiteX6" fmla="*/ 1129003 w 2351314"/>
              <a:gd name="connsiteY6" fmla="*/ 690465 h 2062065"/>
              <a:gd name="connsiteX7" fmla="*/ 1483567 w 2351314"/>
              <a:gd name="connsiteY7" fmla="*/ 774440 h 2062065"/>
              <a:gd name="connsiteX8" fmla="*/ 1698171 w 2351314"/>
              <a:gd name="connsiteY8" fmla="*/ 466530 h 2062065"/>
              <a:gd name="connsiteX9" fmla="*/ 1884783 w 2351314"/>
              <a:gd name="connsiteY9" fmla="*/ 223934 h 2062065"/>
              <a:gd name="connsiteX10" fmla="*/ 2174032 w 2351314"/>
              <a:gd name="connsiteY10" fmla="*/ 65314 h 2062065"/>
              <a:gd name="connsiteX11" fmla="*/ 2351314 w 2351314"/>
              <a:gd name="connsiteY11" fmla="*/ 0 h 2062065"/>
              <a:gd name="connsiteX0" fmla="*/ 0 w 2351314"/>
              <a:gd name="connsiteY0" fmla="*/ 2062065 h 2062065"/>
              <a:gd name="connsiteX1" fmla="*/ 158620 w 2351314"/>
              <a:gd name="connsiteY1" fmla="*/ 1856791 h 2062065"/>
              <a:gd name="connsiteX2" fmla="*/ 279918 w 2351314"/>
              <a:gd name="connsiteY2" fmla="*/ 1586204 h 2062065"/>
              <a:gd name="connsiteX3" fmla="*/ 354563 w 2351314"/>
              <a:gd name="connsiteY3" fmla="*/ 1268963 h 2062065"/>
              <a:gd name="connsiteX4" fmla="*/ 587828 w 2351314"/>
              <a:gd name="connsiteY4" fmla="*/ 998375 h 2062065"/>
              <a:gd name="connsiteX5" fmla="*/ 793101 w 2351314"/>
              <a:gd name="connsiteY5" fmla="*/ 849085 h 2062065"/>
              <a:gd name="connsiteX6" fmla="*/ 1129003 w 2351314"/>
              <a:gd name="connsiteY6" fmla="*/ 690465 h 2062065"/>
              <a:gd name="connsiteX7" fmla="*/ 1371600 w 2351314"/>
              <a:gd name="connsiteY7" fmla="*/ 606489 h 2062065"/>
              <a:gd name="connsiteX8" fmla="*/ 1698171 w 2351314"/>
              <a:gd name="connsiteY8" fmla="*/ 466530 h 2062065"/>
              <a:gd name="connsiteX9" fmla="*/ 1884783 w 2351314"/>
              <a:gd name="connsiteY9" fmla="*/ 223934 h 2062065"/>
              <a:gd name="connsiteX10" fmla="*/ 2174032 w 2351314"/>
              <a:gd name="connsiteY10" fmla="*/ 65314 h 2062065"/>
              <a:gd name="connsiteX11" fmla="*/ 2351314 w 2351314"/>
              <a:gd name="connsiteY11" fmla="*/ 0 h 2062065"/>
              <a:gd name="connsiteX0" fmla="*/ 0 w 2351314"/>
              <a:gd name="connsiteY0" fmla="*/ 2062065 h 2062065"/>
              <a:gd name="connsiteX1" fmla="*/ 158620 w 2351314"/>
              <a:gd name="connsiteY1" fmla="*/ 1856791 h 2062065"/>
              <a:gd name="connsiteX2" fmla="*/ 279918 w 2351314"/>
              <a:gd name="connsiteY2" fmla="*/ 1586204 h 2062065"/>
              <a:gd name="connsiteX3" fmla="*/ 354563 w 2351314"/>
              <a:gd name="connsiteY3" fmla="*/ 1268963 h 2062065"/>
              <a:gd name="connsiteX4" fmla="*/ 587828 w 2351314"/>
              <a:gd name="connsiteY4" fmla="*/ 998375 h 2062065"/>
              <a:gd name="connsiteX5" fmla="*/ 793101 w 2351314"/>
              <a:gd name="connsiteY5" fmla="*/ 849085 h 2062065"/>
              <a:gd name="connsiteX6" fmla="*/ 1129003 w 2351314"/>
              <a:gd name="connsiteY6" fmla="*/ 690465 h 2062065"/>
              <a:gd name="connsiteX7" fmla="*/ 1371600 w 2351314"/>
              <a:gd name="connsiteY7" fmla="*/ 606489 h 2062065"/>
              <a:gd name="connsiteX8" fmla="*/ 1698171 w 2351314"/>
              <a:gd name="connsiteY8" fmla="*/ 466530 h 2062065"/>
              <a:gd name="connsiteX9" fmla="*/ 1884783 w 2351314"/>
              <a:gd name="connsiteY9" fmla="*/ 223934 h 2062065"/>
              <a:gd name="connsiteX10" fmla="*/ 2174032 w 2351314"/>
              <a:gd name="connsiteY10" fmla="*/ 65314 h 2062065"/>
              <a:gd name="connsiteX11" fmla="*/ 2351314 w 2351314"/>
              <a:gd name="connsiteY11" fmla="*/ 0 h 2062065"/>
              <a:gd name="connsiteX0" fmla="*/ 0 w 2351314"/>
              <a:gd name="connsiteY0" fmla="*/ 2062065 h 2062065"/>
              <a:gd name="connsiteX1" fmla="*/ 158620 w 2351314"/>
              <a:gd name="connsiteY1" fmla="*/ 1856791 h 2062065"/>
              <a:gd name="connsiteX2" fmla="*/ 279918 w 2351314"/>
              <a:gd name="connsiteY2" fmla="*/ 1586204 h 2062065"/>
              <a:gd name="connsiteX3" fmla="*/ 354563 w 2351314"/>
              <a:gd name="connsiteY3" fmla="*/ 1268963 h 2062065"/>
              <a:gd name="connsiteX4" fmla="*/ 587828 w 2351314"/>
              <a:gd name="connsiteY4" fmla="*/ 998375 h 2062065"/>
              <a:gd name="connsiteX5" fmla="*/ 793101 w 2351314"/>
              <a:gd name="connsiteY5" fmla="*/ 849085 h 2062065"/>
              <a:gd name="connsiteX6" fmla="*/ 1129003 w 2351314"/>
              <a:gd name="connsiteY6" fmla="*/ 690465 h 2062065"/>
              <a:gd name="connsiteX7" fmla="*/ 1371600 w 2351314"/>
              <a:gd name="connsiteY7" fmla="*/ 606489 h 2062065"/>
              <a:gd name="connsiteX8" fmla="*/ 1623526 w 2351314"/>
              <a:gd name="connsiteY8" fmla="*/ 401216 h 2062065"/>
              <a:gd name="connsiteX9" fmla="*/ 1884783 w 2351314"/>
              <a:gd name="connsiteY9" fmla="*/ 223934 h 2062065"/>
              <a:gd name="connsiteX10" fmla="*/ 2174032 w 2351314"/>
              <a:gd name="connsiteY10" fmla="*/ 65314 h 2062065"/>
              <a:gd name="connsiteX11" fmla="*/ 2351314 w 2351314"/>
              <a:gd name="connsiteY11" fmla="*/ 0 h 2062065"/>
              <a:gd name="connsiteX0" fmla="*/ 0 w 2351314"/>
              <a:gd name="connsiteY0" fmla="*/ 2062065 h 2062065"/>
              <a:gd name="connsiteX1" fmla="*/ 158620 w 2351314"/>
              <a:gd name="connsiteY1" fmla="*/ 1856791 h 2062065"/>
              <a:gd name="connsiteX2" fmla="*/ 279918 w 2351314"/>
              <a:gd name="connsiteY2" fmla="*/ 1586204 h 2062065"/>
              <a:gd name="connsiteX3" fmla="*/ 354563 w 2351314"/>
              <a:gd name="connsiteY3" fmla="*/ 1268963 h 2062065"/>
              <a:gd name="connsiteX4" fmla="*/ 587828 w 2351314"/>
              <a:gd name="connsiteY4" fmla="*/ 998375 h 2062065"/>
              <a:gd name="connsiteX5" fmla="*/ 793101 w 2351314"/>
              <a:gd name="connsiteY5" fmla="*/ 849085 h 2062065"/>
              <a:gd name="connsiteX6" fmla="*/ 1129003 w 2351314"/>
              <a:gd name="connsiteY6" fmla="*/ 690465 h 2062065"/>
              <a:gd name="connsiteX7" fmla="*/ 1371600 w 2351314"/>
              <a:gd name="connsiteY7" fmla="*/ 606489 h 2062065"/>
              <a:gd name="connsiteX8" fmla="*/ 1623526 w 2351314"/>
              <a:gd name="connsiteY8" fmla="*/ 401216 h 2062065"/>
              <a:gd name="connsiteX9" fmla="*/ 1884783 w 2351314"/>
              <a:gd name="connsiteY9" fmla="*/ 223934 h 2062065"/>
              <a:gd name="connsiteX10" fmla="*/ 2174032 w 2351314"/>
              <a:gd name="connsiteY10" fmla="*/ 65314 h 2062065"/>
              <a:gd name="connsiteX11" fmla="*/ 2351314 w 2351314"/>
              <a:gd name="connsiteY11" fmla="*/ 0 h 2062065"/>
              <a:gd name="connsiteX0" fmla="*/ 0 w 2351314"/>
              <a:gd name="connsiteY0" fmla="*/ 2062065 h 2062065"/>
              <a:gd name="connsiteX1" fmla="*/ 158620 w 2351314"/>
              <a:gd name="connsiteY1" fmla="*/ 1856791 h 2062065"/>
              <a:gd name="connsiteX2" fmla="*/ 279918 w 2351314"/>
              <a:gd name="connsiteY2" fmla="*/ 1586204 h 2062065"/>
              <a:gd name="connsiteX3" fmla="*/ 354563 w 2351314"/>
              <a:gd name="connsiteY3" fmla="*/ 1268963 h 2062065"/>
              <a:gd name="connsiteX4" fmla="*/ 587828 w 2351314"/>
              <a:gd name="connsiteY4" fmla="*/ 998375 h 2062065"/>
              <a:gd name="connsiteX5" fmla="*/ 793101 w 2351314"/>
              <a:gd name="connsiteY5" fmla="*/ 849085 h 2062065"/>
              <a:gd name="connsiteX6" fmla="*/ 1129003 w 2351314"/>
              <a:gd name="connsiteY6" fmla="*/ 690465 h 2062065"/>
              <a:gd name="connsiteX7" fmla="*/ 1380931 w 2351314"/>
              <a:gd name="connsiteY7" fmla="*/ 559836 h 2062065"/>
              <a:gd name="connsiteX8" fmla="*/ 1623526 w 2351314"/>
              <a:gd name="connsiteY8" fmla="*/ 401216 h 2062065"/>
              <a:gd name="connsiteX9" fmla="*/ 1884783 w 2351314"/>
              <a:gd name="connsiteY9" fmla="*/ 223934 h 2062065"/>
              <a:gd name="connsiteX10" fmla="*/ 2174032 w 2351314"/>
              <a:gd name="connsiteY10" fmla="*/ 65314 h 2062065"/>
              <a:gd name="connsiteX11" fmla="*/ 2351314 w 2351314"/>
              <a:gd name="connsiteY11" fmla="*/ 0 h 2062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51314" h="2062065">
                <a:moveTo>
                  <a:pt x="0" y="2062065"/>
                </a:moveTo>
                <a:cubicBezTo>
                  <a:pt x="55983" y="1999083"/>
                  <a:pt x="111967" y="1936101"/>
                  <a:pt x="158620" y="1856791"/>
                </a:cubicBezTo>
                <a:cubicBezTo>
                  <a:pt x="205273" y="1777481"/>
                  <a:pt x="247261" y="1684175"/>
                  <a:pt x="279918" y="1586204"/>
                </a:cubicBezTo>
                <a:cubicBezTo>
                  <a:pt x="312575" y="1488233"/>
                  <a:pt x="303245" y="1366934"/>
                  <a:pt x="354563" y="1268963"/>
                </a:cubicBezTo>
                <a:cubicBezTo>
                  <a:pt x="405881" y="1170992"/>
                  <a:pt x="514738" y="1068355"/>
                  <a:pt x="587828" y="998375"/>
                </a:cubicBezTo>
                <a:cubicBezTo>
                  <a:pt x="660918" y="928395"/>
                  <a:pt x="702905" y="900403"/>
                  <a:pt x="793101" y="849085"/>
                </a:cubicBezTo>
                <a:cubicBezTo>
                  <a:pt x="883297" y="797767"/>
                  <a:pt x="1031031" y="738673"/>
                  <a:pt x="1129003" y="690465"/>
                </a:cubicBezTo>
                <a:cubicBezTo>
                  <a:pt x="1226975" y="642257"/>
                  <a:pt x="1242528" y="673359"/>
                  <a:pt x="1380931" y="559836"/>
                </a:cubicBezTo>
                <a:cubicBezTo>
                  <a:pt x="1519334" y="446313"/>
                  <a:pt x="1539551" y="457200"/>
                  <a:pt x="1623526" y="401216"/>
                </a:cubicBezTo>
                <a:cubicBezTo>
                  <a:pt x="1707501" y="345232"/>
                  <a:pt x="1793032" y="279918"/>
                  <a:pt x="1884783" y="223934"/>
                </a:cubicBezTo>
                <a:cubicBezTo>
                  <a:pt x="1976534" y="167950"/>
                  <a:pt x="2096277" y="102636"/>
                  <a:pt x="2174032" y="65314"/>
                </a:cubicBezTo>
                <a:cubicBezTo>
                  <a:pt x="2251787" y="27992"/>
                  <a:pt x="2301550" y="13996"/>
                  <a:pt x="2351314" y="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B4385E1-08DC-42B1-8E96-9DF728B598CB}"/>
              </a:ext>
            </a:extLst>
          </p:cNvPr>
          <p:cNvGrpSpPr/>
          <p:nvPr/>
        </p:nvGrpSpPr>
        <p:grpSpPr>
          <a:xfrm rot="19237215">
            <a:off x="2465030" y="4214709"/>
            <a:ext cx="3201505" cy="150490"/>
            <a:chOff x="3200400" y="5560291"/>
            <a:chExt cx="3201505" cy="150490"/>
          </a:xfrm>
          <a:solidFill>
            <a:srgbClr val="000000">
              <a:alpha val="30000"/>
            </a:srgbClr>
          </a:solidFill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3EE88BE-1059-4368-8F5E-1336AFBD64BB}"/>
                </a:ext>
              </a:extLst>
            </p:cNvPr>
            <p:cNvSpPr/>
            <p:nvPr/>
          </p:nvSpPr>
          <p:spPr>
            <a:xfrm>
              <a:off x="3200400" y="5560291"/>
              <a:ext cx="137160" cy="13716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DCACDA66-9002-4687-8139-BF50A2B9960B}"/>
                </a:ext>
              </a:extLst>
            </p:cNvPr>
            <p:cNvSpPr/>
            <p:nvPr/>
          </p:nvSpPr>
          <p:spPr>
            <a:xfrm>
              <a:off x="3585124" y="5560291"/>
              <a:ext cx="137160" cy="13716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1DFE0C3-95D2-469F-93F5-09A2872ED1EE}"/>
                </a:ext>
              </a:extLst>
            </p:cNvPr>
            <p:cNvSpPr/>
            <p:nvPr/>
          </p:nvSpPr>
          <p:spPr>
            <a:xfrm>
              <a:off x="3967927" y="5560291"/>
              <a:ext cx="137160" cy="13716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E25456F9-7A48-443C-BD06-593C13B511CB}"/>
                </a:ext>
              </a:extLst>
            </p:cNvPr>
            <p:cNvSpPr/>
            <p:nvPr/>
          </p:nvSpPr>
          <p:spPr>
            <a:xfrm>
              <a:off x="4350730" y="5560291"/>
              <a:ext cx="137160" cy="13716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DC0B4C8-A24D-4524-8C86-79777242B2D5}"/>
                </a:ext>
              </a:extLst>
            </p:cNvPr>
            <p:cNvSpPr/>
            <p:nvPr/>
          </p:nvSpPr>
          <p:spPr>
            <a:xfrm>
              <a:off x="4733533" y="5573621"/>
              <a:ext cx="137160" cy="13716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A2729B96-F23A-48FE-A33F-31837F063772}"/>
                </a:ext>
              </a:extLst>
            </p:cNvPr>
            <p:cNvSpPr/>
            <p:nvPr/>
          </p:nvSpPr>
          <p:spPr>
            <a:xfrm>
              <a:off x="5116336" y="5573621"/>
              <a:ext cx="137160" cy="13716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559C9916-C9DC-4AA7-9869-F8696D702036}"/>
                </a:ext>
              </a:extLst>
            </p:cNvPr>
            <p:cNvSpPr/>
            <p:nvPr/>
          </p:nvSpPr>
          <p:spPr>
            <a:xfrm>
              <a:off x="5499139" y="5573621"/>
              <a:ext cx="137160" cy="13716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B4E3ED52-1DE6-4A46-8B57-06ACDF343712}"/>
                </a:ext>
              </a:extLst>
            </p:cNvPr>
            <p:cNvSpPr/>
            <p:nvPr/>
          </p:nvSpPr>
          <p:spPr>
            <a:xfrm>
              <a:off x="5881942" y="5573621"/>
              <a:ext cx="137160" cy="13716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50BD2F48-AC19-4ECA-A322-9B91BAE6B155}"/>
                </a:ext>
              </a:extLst>
            </p:cNvPr>
            <p:cNvSpPr/>
            <p:nvPr/>
          </p:nvSpPr>
          <p:spPr>
            <a:xfrm>
              <a:off x="6264745" y="5573621"/>
              <a:ext cx="137160" cy="13716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9318AFD6-422F-4BD9-AFA0-BD1DD58E342E}"/>
              </a:ext>
            </a:extLst>
          </p:cNvPr>
          <p:cNvGrpSpPr/>
          <p:nvPr/>
        </p:nvGrpSpPr>
        <p:grpSpPr>
          <a:xfrm rot="19237215">
            <a:off x="2210062" y="3837533"/>
            <a:ext cx="3201505" cy="255273"/>
            <a:chOff x="3200400" y="5455508"/>
            <a:chExt cx="3201505" cy="255273"/>
          </a:xfrm>
          <a:solidFill>
            <a:srgbClr val="000000">
              <a:alpha val="30000"/>
            </a:srgbClr>
          </a:solidFill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7364FFB-2899-4583-ACCA-DC023A536DCE}"/>
                </a:ext>
              </a:extLst>
            </p:cNvPr>
            <p:cNvSpPr/>
            <p:nvPr/>
          </p:nvSpPr>
          <p:spPr>
            <a:xfrm>
              <a:off x="3200400" y="5560291"/>
              <a:ext cx="137160" cy="13716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4A1BCF1-C8A9-40B4-B35F-F54A79B62694}"/>
                </a:ext>
              </a:extLst>
            </p:cNvPr>
            <p:cNvSpPr/>
            <p:nvPr/>
          </p:nvSpPr>
          <p:spPr>
            <a:xfrm>
              <a:off x="3597838" y="5486207"/>
              <a:ext cx="137160" cy="13716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B9FAADAE-3CC8-4AD0-A26A-FB67E14CDC40}"/>
                </a:ext>
              </a:extLst>
            </p:cNvPr>
            <p:cNvSpPr/>
            <p:nvPr/>
          </p:nvSpPr>
          <p:spPr>
            <a:xfrm>
              <a:off x="3957987" y="5455508"/>
              <a:ext cx="137160" cy="13716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9CBD1372-EA77-40A2-93A3-1F1EC79A5B30}"/>
                </a:ext>
              </a:extLst>
            </p:cNvPr>
            <p:cNvSpPr/>
            <p:nvPr/>
          </p:nvSpPr>
          <p:spPr>
            <a:xfrm>
              <a:off x="4348520" y="5473007"/>
              <a:ext cx="137160" cy="13716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5CCEFA82-BBD7-498B-891E-9BBD4FFE8F94}"/>
                </a:ext>
              </a:extLst>
            </p:cNvPr>
            <p:cNvSpPr/>
            <p:nvPr/>
          </p:nvSpPr>
          <p:spPr>
            <a:xfrm>
              <a:off x="4731657" y="5473497"/>
              <a:ext cx="137160" cy="13716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EABBA090-A050-4F43-B972-92BC2A094016}"/>
                </a:ext>
              </a:extLst>
            </p:cNvPr>
            <p:cNvSpPr/>
            <p:nvPr/>
          </p:nvSpPr>
          <p:spPr>
            <a:xfrm>
              <a:off x="5113110" y="5546773"/>
              <a:ext cx="137160" cy="13716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C5A82350-3075-4DED-A058-7ED9CEA1F632}"/>
                </a:ext>
              </a:extLst>
            </p:cNvPr>
            <p:cNvSpPr/>
            <p:nvPr/>
          </p:nvSpPr>
          <p:spPr>
            <a:xfrm>
              <a:off x="5488064" y="5527138"/>
              <a:ext cx="137160" cy="13716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215A370-915D-4020-AF67-EF6F873B0F92}"/>
                </a:ext>
              </a:extLst>
            </p:cNvPr>
            <p:cNvSpPr/>
            <p:nvPr/>
          </p:nvSpPr>
          <p:spPr>
            <a:xfrm>
              <a:off x="5877033" y="5571064"/>
              <a:ext cx="137160" cy="13716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963AAAC6-3ED8-42C0-9E39-BFCE61AB417E}"/>
                </a:ext>
              </a:extLst>
            </p:cNvPr>
            <p:cNvSpPr/>
            <p:nvPr/>
          </p:nvSpPr>
          <p:spPr>
            <a:xfrm>
              <a:off x="6264745" y="5573621"/>
              <a:ext cx="137160" cy="13716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92FA0921-A31A-44B3-941C-0D4DB981FEF4}"/>
              </a:ext>
            </a:extLst>
          </p:cNvPr>
          <p:cNvGrpSpPr/>
          <p:nvPr/>
        </p:nvGrpSpPr>
        <p:grpSpPr>
          <a:xfrm rot="19237215">
            <a:off x="1949491" y="3473967"/>
            <a:ext cx="3201505" cy="348376"/>
            <a:chOff x="3200400" y="5362405"/>
            <a:chExt cx="3201505" cy="348376"/>
          </a:xfrm>
          <a:solidFill>
            <a:srgbClr val="000000">
              <a:alpha val="30000"/>
            </a:srgbClr>
          </a:solidFill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DDB14AE-02AF-4418-ADAF-8290274357D7}"/>
                </a:ext>
              </a:extLst>
            </p:cNvPr>
            <p:cNvSpPr/>
            <p:nvPr/>
          </p:nvSpPr>
          <p:spPr>
            <a:xfrm>
              <a:off x="3200400" y="5560291"/>
              <a:ext cx="137160" cy="137160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D62C53BE-28D7-48F4-A551-3354285C663B}"/>
                </a:ext>
              </a:extLst>
            </p:cNvPr>
            <p:cNvSpPr/>
            <p:nvPr/>
          </p:nvSpPr>
          <p:spPr>
            <a:xfrm>
              <a:off x="3568565" y="5461787"/>
              <a:ext cx="137160" cy="137160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67DC9886-DC38-4331-84E7-0D42660E75E6}"/>
                </a:ext>
              </a:extLst>
            </p:cNvPr>
            <p:cNvSpPr/>
            <p:nvPr/>
          </p:nvSpPr>
          <p:spPr>
            <a:xfrm>
              <a:off x="3959904" y="5409205"/>
              <a:ext cx="137160" cy="137160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C6F8D108-9F13-44F8-97F0-E222F090CF63}"/>
                </a:ext>
              </a:extLst>
            </p:cNvPr>
            <p:cNvSpPr/>
            <p:nvPr/>
          </p:nvSpPr>
          <p:spPr>
            <a:xfrm>
              <a:off x="4359487" y="5362405"/>
              <a:ext cx="137160" cy="137160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0158921C-D115-4E8E-A4EC-03CBB1773419}"/>
                </a:ext>
              </a:extLst>
            </p:cNvPr>
            <p:cNvSpPr/>
            <p:nvPr/>
          </p:nvSpPr>
          <p:spPr>
            <a:xfrm>
              <a:off x="4754549" y="5373594"/>
              <a:ext cx="137160" cy="137160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8E4E81F5-B6F9-4BAC-8DEF-043381A26793}"/>
                </a:ext>
              </a:extLst>
            </p:cNvPr>
            <p:cNvSpPr/>
            <p:nvPr/>
          </p:nvSpPr>
          <p:spPr>
            <a:xfrm>
              <a:off x="5106222" y="5468611"/>
              <a:ext cx="137160" cy="137160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ED316D1B-9330-4A8B-A367-605214E30423}"/>
                </a:ext>
              </a:extLst>
            </p:cNvPr>
            <p:cNvSpPr/>
            <p:nvPr/>
          </p:nvSpPr>
          <p:spPr>
            <a:xfrm>
              <a:off x="5469471" y="5465148"/>
              <a:ext cx="137160" cy="137160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35024F07-7BD8-4D55-B8E3-5DCEFBA42487}"/>
                </a:ext>
              </a:extLst>
            </p:cNvPr>
            <p:cNvSpPr/>
            <p:nvPr/>
          </p:nvSpPr>
          <p:spPr>
            <a:xfrm>
              <a:off x="5876801" y="5521130"/>
              <a:ext cx="137160" cy="137160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3FAA6830-AD14-4121-813E-D733B944F263}"/>
                </a:ext>
              </a:extLst>
            </p:cNvPr>
            <p:cNvSpPr/>
            <p:nvPr/>
          </p:nvSpPr>
          <p:spPr>
            <a:xfrm>
              <a:off x="6264745" y="5573621"/>
              <a:ext cx="137160" cy="137160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A074A8D4-C6EC-4F94-8861-DF9F0FD9734C}"/>
              </a:ext>
            </a:extLst>
          </p:cNvPr>
          <p:cNvGrpSpPr/>
          <p:nvPr/>
        </p:nvGrpSpPr>
        <p:grpSpPr>
          <a:xfrm rot="19237215">
            <a:off x="1601467" y="3100551"/>
            <a:ext cx="3201505" cy="440000"/>
            <a:chOff x="3200400" y="5270781"/>
            <a:chExt cx="3201505" cy="440000"/>
          </a:xfrm>
          <a:solidFill>
            <a:srgbClr val="000000">
              <a:alpha val="30000"/>
            </a:srgbClr>
          </a:solidFill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6A9C750E-8EF2-4665-8F90-F0504BE1B63A}"/>
                </a:ext>
              </a:extLst>
            </p:cNvPr>
            <p:cNvSpPr/>
            <p:nvPr/>
          </p:nvSpPr>
          <p:spPr>
            <a:xfrm>
              <a:off x="3200400" y="5560291"/>
              <a:ext cx="137160" cy="13716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D9D53E32-528A-446D-928C-B606F3CB5E0A}"/>
                </a:ext>
              </a:extLst>
            </p:cNvPr>
            <p:cNvSpPr/>
            <p:nvPr/>
          </p:nvSpPr>
          <p:spPr>
            <a:xfrm>
              <a:off x="3521657" y="5460814"/>
              <a:ext cx="137160" cy="13716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2D8C3A98-EAF4-4687-8B16-056891E5E3A8}"/>
                </a:ext>
              </a:extLst>
            </p:cNvPr>
            <p:cNvSpPr/>
            <p:nvPr/>
          </p:nvSpPr>
          <p:spPr>
            <a:xfrm>
              <a:off x="3900494" y="5407994"/>
              <a:ext cx="137160" cy="13716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2EE30BB5-F84C-428E-8123-2BD05FD33EBD}"/>
                </a:ext>
              </a:extLst>
            </p:cNvPr>
            <p:cNvSpPr/>
            <p:nvPr/>
          </p:nvSpPr>
          <p:spPr>
            <a:xfrm>
              <a:off x="4283865" y="5270781"/>
              <a:ext cx="137160" cy="13716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F2C514F0-E86C-4966-A7BC-07F1A9221997}"/>
                </a:ext>
              </a:extLst>
            </p:cNvPr>
            <p:cNvSpPr/>
            <p:nvPr/>
          </p:nvSpPr>
          <p:spPr>
            <a:xfrm>
              <a:off x="4680238" y="5322230"/>
              <a:ext cx="137160" cy="13716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5FDFADC5-6136-4C2B-846E-ACC959154827}"/>
                </a:ext>
              </a:extLst>
            </p:cNvPr>
            <p:cNvSpPr/>
            <p:nvPr/>
          </p:nvSpPr>
          <p:spPr>
            <a:xfrm>
              <a:off x="5080414" y="5384492"/>
              <a:ext cx="137160" cy="13716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B0ABD047-F53F-42AA-841C-C447170E8952}"/>
                </a:ext>
              </a:extLst>
            </p:cNvPr>
            <p:cNvSpPr/>
            <p:nvPr/>
          </p:nvSpPr>
          <p:spPr>
            <a:xfrm>
              <a:off x="5478615" y="5425906"/>
              <a:ext cx="137160" cy="13716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33948335-344B-4ADC-BA3B-C4B96129A542}"/>
                </a:ext>
              </a:extLst>
            </p:cNvPr>
            <p:cNvSpPr/>
            <p:nvPr/>
          </p:nvSpPr>
          <p:spPr>
            <a:xfrm>
              <a:off x="5890075" y="5471930"/>
              <a:ext cx="137160" cy="13716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903F8FF-53F9-4485-A6E6-4DE0C03F857A}"/>
                </a:ext>
              </a:extLst>
            </p:cNvPr>
            <p:cNvSpPr/>
            <p:nvPr/>
          </p:nvSpPr>
          <p:spPr>
            <a:xfrm>
              <a:off x="6264745" y="5573621"/>
              <a:ext cx="137160" cy="13716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CF33703-B468-4A31-8330-D89578A847FD}"/>
              </a:ext>
            </a:extLst>
          </p:cNvPr>
          <p:cNvSpPr/>
          <p:nvPr/>
        </p:nvSpPr>
        <p:spPr>
          <a:xfrm>
            <a:off x="2873829" y="3312367"/>
            <a:ext cx="2360644" cy="1931437"/>
          </a:xfrm>
          <a:custGeom>
            <a:avLst/>
            <a:gdLst>
              <a:gd name="connsiteX0" fmla="*/ 0 w 2360644"/>
              <a:gd name="connsiteY0" fmla="*/ 1931437 h 1931437"/>
              <a:gd name="connsiteX1" fmla="*/ 279918 w 2360644"/>
              <a:gd name="connsiteY1" fmla="*/ 1698172 h 1931437"/>
              <a:gd name="connsiteX2" fmla="*/ 597159 w 2360644"/>
              <a:gd name="connsiteY2" fmla="*/ 1464906 h 1931437"/>
              <a:gd name="connsiteX3" fmla="*/ 877077 w 2360644"/>
              <a:gd name="connsiteY3" fmla="*/ 1212980 h 1931437"/>
              <a:gd name="connsiteX4" fmla="*/ 1194318 w 2360644"/>
              <a:gd name="connsiteY4" fmla="*/ 961053 h 1931437"/>
              <a:gd name="connsiteX5" fmla="*/ 1483567 w 2360644"/>
              <a:gd name="connsiteY5" fmla="*/ 737119 h 1931437"/>
              <a:gd name="connsiteX6" fmla="*/ 1791477 w 2360644"/>
              <a:gd name="connsiteY6" fmla="*/ 503853 h 1931437"/>
              <a:gd name="connsiteX7" fmla="*/ 2099387 w 2360644"/>
              <a:gd name="connsiteY7" fmla="*/ 261257 h 1931437"/>
              <a:gd name="connsiteX8" fmla="*/ 2360644 w 2360644"/>
              <a:gd name="connsiteY8" fmla="*/ 0 h 193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0644" h="1931437">
                <a:moveTo>
                  <a:pt x="0" y="1931437"/>
                </a:moveTo>
                <a:lnTo>
                  <a:pt x="279918" y="1698172"/>
                </a:lnTo>
                <a:lnTo>
                  <a:pt x="597159" y="1464906"/>
                </a:lnTo>
                <a:lnTo>
                  <a:pt x="877077" y="1212980"/>
                </a:lnTo>
                <a:lnTo>
                  <a:pt x="1194318" y="961053"/>
                </a:lnTo>
                <a:lnTo>
                  <a:pt x="1483567" y="737119"/>
                </a:lnTo>
                <a:lnTo>
                  <a:pt x="1791477" y="503853"/>
                </a:lnTo>
                <a:lnTo>
                  <a:pt x="2099387" y="261257"/>
                </a:lnTo>
                <a:lnTo>
                  <a:pt x="2360644" y="0"/>
                </a:lnTo>
              </a:path>
            </a:pathLst>
          </a:custGeom>
          <a:noFill/>
          <a:ln>
            <a:solidFill>
              <a:schemeClr val="accent1">
                <a:shade val="50000"/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885AB6B-9E7D-4150-8794-339D487C875C}"/>
              </a:ext>
            </a:extLst>
          </p:cNvPr>
          <p:cNvSpPr/>
          <p:nvPr/>
        </p:nvSpPr>
        <p:spPr>
          <a:xfrm>
            <a:off x="2671145" y="3036184"/>
            <a:ext cx="2360644" cy="1931437"/>
          </a:xfrm>
          <a:custGeom>
            <a:avLst/>
            <a:gdLst>
              <a:gd name="connsiteX0" fmla="*/ 0 w 2360644"/>
              <a:gd name="connsiteY0" fmla="*/ 1931437 h 1931437"/>
              <a:gd name="connsiteX1" fmla="*/ 279918 w 2360644"/>
              <a:gd name="connsiteY1" fmla="*/ 1698172 h 1931437"/>
              <a:gd name="connsiteX2" fmla="*/ 597159 w 2360644"/>
              <a:gd name="connsiteY2" fmla="*/ 1464906 h 1931437"/>
              <a:gd name="connsiteX3" fmla="*/ 877077 w 2360644"/>
              <a:gd name="connsiteY3" fmla="*/ 1212980 h 1931437"/>
              <a:gd name="connsiteX4" fmla="*/ 1194318 w 2360644"/>
              <a:gd name="connsiteY4" fmla="*/ 961053 h 1931437"/>
              <a:gd name="connsiteX5" fmla="*/ 1483567 w 2360644"/>
              <a:gd name="connsiteY5" fmla="*/ 737119 h 1931437"/>
              <a:gd name="connsiteX6" fmla="*/ 1791477 w 2360644"/>
              <a:gd name="connsiteY6" fmla="*/ 503853 h 1931437"/>
              <a:gd name="connsiteX7" fmla="*/ 2099387 w 2360644"/>
              <a:gd name="connsiteY7" fmla="*/ 261257 h 1931437"/>
              <a:gd name="connsiteX8" fmla="*/ 2360644 w 2360644"/>
              <a:gd name="connsiteY8" fmla="*/ 0 h 1931437"/>
              <a:gd name="connsiteX0" fmla="*/ 0 w 2360644"/>
              <a:gd name="connsiteY0" fmla="*/ 1931437 h 1931437"/>
              <a:gd name="connsiteX1" fmla="*/ 253541 w 2360644"/>
              <a:gd name="connsiteY1" fmla="*/ 1632230 h 1931437"/>
              <a:gd name="connsiteX2" fmla="*/ 597159 w 2360644"/>
              <a:gd name="connsiteY2" fmla="*/ 1464906 h 1931437"/>
              <a:gd name="connsiteX3" fmla="*/ 877077 w 2360644"/>
              <a:gd name="connsiteY3" fmla="*/ 1212980 h 1931437"/>
              <a:gd name="connsiteX4" fmla="*/ 1194318 w 2360644"/>
              <a:gd name="connsiteY4" fmla="*/ 961053 h 1931437"/>
              <a:gd name="connsiteX5" fmla="*/ 1483567 w 2360644"/>
              <a:gd name="connsiteY5" fmla="*/ 737119 h 1931437"/>
              <a:gd name="connsiteX6" fmla="*/ 1791477 w 2360644"/>
              <a:gd name="connsiteY6" fmla="*/ 503853 h 1931437"/>
              <a:gd name="connsiteX7" fmla="*/ 2099387 w 2360644"/>
              <a:gd name="connsiteY7" fmla="*/ 261257 h 1931437"/>
              <a:gd name="connsiteX8" fmla="*/ 2360644 w 2360644"/>
              <a:gd name="connsiteY8" fmla="*/ 0 h 1931437"/>
              <a:gd name="connsiteX0" fmla="*/ 0 w 2360644"/>
              <a:gd name="connsiteY0" fmla="*/ 1931437 h 1931437"/>
              <a:gd name="connsiteX1" fmla="*/ 253541 w 2360644"/>
              <a:gd name="connsiteY1" fmla="*/ 1632230 h 1931437"/>
              <a:gd name="connsiteX2" fmla="*/ 500443 w 2360644"/>
              <a:gd name="connsiteY2" fmla="*/ 1381379 h 1931437"/>
              <a:gd name="connsiteX3" fmla="*/ 877077 w 2360644"/>
              <a:gd name="connsiteY3" fmla="*/ 1212980 h 1931437"/>
              <a:gd name="connsiteX4" fmla="*/ 1194318 w 2360644"/>
              <a:gd name="connsiteY4" fmla="*/ 961053 h 1931437"/>
              <a:gd name="connsiteX5" fmla="*/ 1483567 w 2360644"/>
              <a:gd name="connsiteY5" fmla="*/ 737119 h 1931437"/>
              <a:gd name="connsiteX6" fmla="*/ 1791477 w 2360644"/>
              <a:gd name="connsiteY6" fmla="*/ 503853 h 1931437"/>
              <a:gd name="connsiteX7" fmla="*/ 2099387 w 2360644"/>
              <a:gd name="connsiteY7" fmla="*/ 261257 h 1931437"/>
              <a:gd name="connsiteX8" fmla="*/ 2360644 w 2360644"/>
              <a:gd name="connsiteY8" fmla="*/ 0 h 1931437"/>
              <a:gd name="connsiteX0" fmla="*/ 0 w 2360644"/>
              <a:gd name="connsiteY0" fmla="*/ 1931437 h 1931437"/>
              <a:gd name="connsiteX1" fmla="*/ 253541 w 2360644"/>
              <a:gd name="connsiteY1" fmla="*/ 1632230 h 1931437"/>
              <a:gd name="connsiteX2" fmla="*/ 500443 w 2360644"/>
              <a:gd name="connsiteY2" fmla="*/ 1381379 h 1931437"/>
              <a:gd name="connsiteX3" fmla="*/ 819927 w 2360644"/>
              <a:gd name="connsiteY3" fmla="*/ 1142641 h 1931437"/>
              <a:gd name="connsiteX4" fmla="*/ 1194318 w 2360644"/>
              <a:gd name="connsiteY4" fmla="*/ 961053 h 1931437"/>
              <a:gd name="connsiteX5" fmla="*/ 1483567 w 2360644"/>
              <a:gd name="connsiteY5" fmla="*/ 737119 h 1931437"/>
              <a:gd name="connsiteX6" fmla="*/ 1791477 w 2360644"/>
              <a:gd name="connsiteY6" fmla="*/ 503853 h 1931437"/>
              <a:gd name="connsiteX7" fmla="*/ 2099387 w 2360644"/>
              <a:gd name="connsiteY7" fmla="*/ 261257 h 1931437"/>
              <a:gd name="connsiteX8" fmla="*/ 2360644 w 2360644"/>
              <a:gd name="connsiteY8" fmla="*/ 0 h 1931437"/>
              <a:gd name="connsiteX0" fmla="*/ 0 w 2360644"/>
              <a:gd name="connsiteY0" fmla="*/ 1931437 h 1931437"/>
              <a:gd name="connsiteX1" fmla="*/ 253541 w 2360644"/>
              <a:gd name="connsiteY1" fmla="*/ 1632230 h 1931437"/>
              <a:gd name="connsiteX2" fmla="*/ 500443 w 2360644"/>
              <a:gd name="connsiteY2" fmla="*/ 1381379 h 1931437"/>
              <a:gd name="connsiteX3" fmla="*/ 819927 w 2360644"/>
              <a:gd name="connsiteY3" fmla="*/ 1142641 h 1931437"/>
              <a:gd name="connsiteX4" fmla="*/ 1119583 w 2360644"/>
              <a:gd name="connsiteY4" fmla="*/ 890715 h 1931437"/>
              <a:gd name="connsiteX5" fmla="*/ 1483567 w 2360644"/>
              <a:gd name="connsiteY5" fmla="*/ 737119 h 1931437"/>
              <a:gd name="connsiteX6" fmla="*/ 1791477 w 2360644"/>
              <a:gd name="connsiteY6" fmla="*/ 503853 h 1931437"/>
              <a:gd name="connsiteX7" fmla="*/ 2099387 w 2360644"/>
              <a:gd name="connsiteY7" fmla="*/ 261257 h 1931437"/>
              <a:gd name="connsiteX8" fmla="*/ 2360644 w 2360644"/>
              <a:gd name="connsiteY8" fmla="*/ 0 h 1931437"/>
              <a:gd name="connsiteX0" fmla="*/ 0 w 2360644"/>
              <a:gd name="connsiteY0" fmla="*/ 1931437 h 1931437"/>
              <a:gd name="connsiteX1" fmla="*/ 253541 w 2360644"/>
              <a:gd name="connsiteY1" fmla="*/ 1632230 h 1931437"/>
              <a:gd name="connsiteX2" fmla="*/ 500443 w 2360644"/>
              <a:gd name="connsiteY2" fmla="*/ 1381379 h 1931437"/>
              <a:gd name="connsiteX3" fmla="*/ 819927 w 2360644"/>
              <a:gd name="connsiteY3" fmla="*/ 1142641 h 1931437"/>
              <a:gd name="connsiteX4" fmla="*/ 1119583 w 2360644"/>
              <a:gd name="connsiteY4" fmla="*/ 890715 h 1931437"/>
              <a:gd name="connsiteX5" fmla="*/ 1465982 w 2360644"/>
              <a:gd name="connsiteY5" fmla="*/ 710742 h 1931437"/>
              <a:gd name="connsiteX6" fmla="*/ 1791477 w 2360644"/>
              <a:gd name="connsiteY6" fmla="*/ 503853 h 1931437"/>
              <a:gd name="connsiteX7" fmla="*/ 2099387 w 2360644"/>
              <a:gd name="connsiteY7" fmla="*/ 261257 h 1931437"/>
              <a:gd name="connsiteX8" fmla="*/ 2360644 w 2360644"/>
              <a:gd name="connsiteY8" fmla="*/ 0 h 1931437"/>
              <a:gd name="connsiteX0" fmla="*/ 0 w 2360644"/>
              <a:gd name="connsiteY0" fmla="*/ 1931437 h 1931437"/>
              <a:gd name="connsiteX1" fmla="*/ 253541 w 2360644"/>
              <a:gd name="connsiteY1" fmla="*/ 1632230 h 1931437"/>
              <a:gd name="connsiteX2" fmla="*/ 500443 w 2360644"/>
              <a:gd name="connsiteY2" fmla="*/ 1381379 h 1931437"/>
              <a:gd name="connsiteX3" fmla="*/ 819927 w 2360644"/>
              <a:gd name="connsiteY3" fmla="*/ 1142641 h 1931437"/>
              <a:gd name="connsiteX4" fmla="*/ 1119583 w 2360644"/>
              <a:gd name="connsiteY4" fmla="*/ 890715 h 1931437"/>
              <a:gd name="connsiteX5" fmla="*/ 1465982 w 2360644"/>
              <a:gd name="connsiteY5" fmla="*/ 710742 h 1931437"/>
              <a:gd name="connsiteX6" fmla="*/ 1747515 w 2360644"/>
              <a:gd name="connsiteY6" fmla="*/ 451099 h 1931437"/>
              <a:gd name="connsiteX7" fmla="*/ 2099387 w 2360644"/>
              <a:gd name="connsiteY7" fmla="*/ 261257 h 1931437"/>
              <a:gd name="connsiteX8" fmla="*/ 2360644 w 2360644"/>
              <a:gd name="connsiteY8" fmla="*/ 0 h 1931437"/>
              <a:gd name="connsiteX0" fmla="*/ 0 w 2360644"/>
              <a:gd name="connsiteY0" fmla="*/ 1931437 h 1931437"/>
              <a:gd name="connsiteX1" fmla="*/ 253541 w 2360644"/>
              <a:gd name="connsiteY1" fmla="*/ 1632230 h 1931437"/>
              <a:gd name="connsiteX2" fmla="*/ 500443 w 2360644"/>
              <a:gd name="connsiteY2" fmla="*/ 1381379 h 1931437"/>
              <a:gd name="connsiteX3" fmla="*/ 819927 w 2360644"/>
              <a:gd name="connsiteY3" fmla="*/ 1142641 h 1931437"/>
              <a:gd name="connsiteX4" fmla="*/ 1119583 w 2360644"/>
              <a:gd name="connsiteY4" fmla="*/ 890715 h 1931437"/>
              <a:gd name="connsiteX5" fmla="*/ 1465982 w 2360644"/>
              <a:gd name="connsiteY5" fmla="*/ 710742 h 1931437"/>
              <a:gd name="connsiteX6" fmla="*/ 1747515 w 2360644"/>
              <a:gd name="connsiteY6" fmla="*/ 451099 h 1931437"/>
              <a:gd name="connsiteX7" fmla="*/ 2064218 w 2360644"/>
              <a:gd name="connsiteY7" fmla="*/ 239276 h 1931437"/>
              <a:gd name="connsiteX8" fmla="*/ 2360644 w 2360644"/>
              <a:gd name="connsiteY8" fmla="*/ 0 h 193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0644" h="1931437">
                <a:moveTo>
                  <a:pt x="0" y="1931437"/>
                </a:moveTo>
                <a:lnTo>
                  <a:pt x="253541" y="1632230"/>
                </a:lnTo>
                <a:lnTo>
                  <a:pt x="500443" y="1381379"/>
                </a:lnTo>
                <a:lnTo>
                  <a:pt x="819927" y="1142641"/>
                </a:lnTo>
                <a:lnTo>
                  <a:pt x="1119583" y="890715"/>
                </a:lnTo>
                <a:lnTo>
                  <a:pt x="1465982" y="710742"/>
                </a:lnTo>
                <a:lnTo>
                  <a:pt x="1747515" y="451099"/>
                </a:lnTo>
                <a:lnTo>
                  <a:pt x="2064218" y="239276"/>
                </a:lnTo>
                <a:lnTo>
                  <a:pt x="2360644" y="0"/>
                </a:lnTo>
              </a:path>
            </a:pathLst>
          </a:custGeom>
          <a:noFill/>
          <a:ln>
            <a:solidFill>
              <a:schemeClr val="accent1">
                <a:shade val="50000"/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5A9A5A8-D1D4-4F58-8C23-4F2EE9236DAA}"/>
              </a:ext>
            </a:extLst>
          </p:cNvPr>
          <p:cNvSpPr/>
          <p:nvPr/>
        </p:nvSpPr>
        <p:spPr>
          <a:xfrm>
            <a:off x="2418960" y="2766933"/>
            <a:ext cx="2360644" cy="1931437"/>
          </a:xfrm>
          <a:custGeom>
            <a:avLst/>
            <a:gdLst>
              <a:gd name="connsiteX0" fmla="*/ 0 w 2360644"/>
              <a:gd name="connsiteY0" fmla="*/ 1931437 h 1931437"/>
              <a:gd name="connsiteX1" fmla="*/ 279918 w 2360644"/>
              <a:gd name="connsiteY1" fmla="*/ 1698172 h 1931437"/>
              <a:gd name="connsiteX2" fmla="*/ 597159 w 2360644"/>
              <a:gd name="connsiteY2" fmla="*/ 1464906 h 1931437"/>
              <a:gd name="connsiteX3" fmla="*/ 877077 w 2360644"/>
              <a:gd name="connsiteY3" fmla="*/ 1212980 h 1931437"/>
              <a:gd name="connsiteX4" fmla="*/ 1194318 w 2360644"/>
              <a:gd name="connsiteY4" fmla="*/ 961053 h 1931437"/>
              <a:gd name="connsiteX5" fmla="*/ 1483567 w 2360644"/>
              <a:gd name="connsiteY5" fmla="*/ 737119 h 1931437"/>
              <a:gd name="connsiteX6" fmla="*/ 1791477 w 2360644"/>
              <a:gd name="connsiteY6" fmla="*/ 503853 h 1931437"/>
              <a:gd name="connsiteX7" fmla="*/ 2099387 w 2360644"/>
              <a:gd name="connsiteY7" fmla="*/ 261257 h 1931437"/>
              <a:gd name="connsiteX8" fmla="*/ 2360644 w 2360644"/>
              <a:gd name="connsiteY8" fmla="*/ 0 h 1931437"/>
              <a:gd name="connsiteX0" fmla="*/ 0 w 2360644"/>
              <a:gd name="connsiteY0" fmla="*/ 1931437 h 1931437"/>
              <a:gd name="connsiteX1" fmla="*/ 253541 w 2360644"/>
              <a:gd name="connsiteY1" fmla="*/ 1632230 h 1931437"/>
              <a:gd name="connsiteX2" fmla="*/ 597159 w 2360644"/>
              <a:gd name="connsiteY2" fmla="*/ 1464906 h 1931437"/>
              <a:gd name="connsiteX3" fmla="*/ 877077 w 2360644"/>
              <a:gd name="connsiteY3" fmla="*/ 1212980 h 1931437"/>
              <a:gd name="connsiteX4" fmla="*/ 1194318 w 2360644"/>
              <a:gd name="connsiteY4" fmla="*/ 961053 h 1931437"/>
              <a:gd name="connsiteX5" fmla="*/ 1483567 w 2360644"/>
              <a:gd name="connsiteY5" fmla="*/ 737119 h 1931437"/>
              <a:gd name="connsiteX6" fmla="*/ 1791477 w 2360644"/>
              <a:gd name="connsiteY6" fmla="*/ 503853 h 1931437"/>
              <a:gd name="connsiteX7" fmla="*/ 2099387 w 2360644"/>
              <a:gd name="connsiteY7" fmla="*/ 261257 h 1931437"/>
              <a:gd name="connsiteX8" fmla="*/ 2360644 w 2360644"/>
              <a:gd name="connsiteY8" fmla="*/ 0 h 1931437"/>
              <a:gd name="connsiteX0" fmla="*/ 0 w 2360644"/>
              <a:gd name="connsiteY0" fmla="*/ 1931437 h 1931437"/>
              <a:gd name="connsiteX1" fmla="*/ 253541 w 2360644"/>
              <a:gd name="connsiteY1" fmla="*/ 1632230 h 1931437"/>
              <a:gd name="connsiteX2" fmla="*/ 500443 w 2360644"/>
              <a:gd name="connsiteY2" fmla="*/ 1381379 h 1931437"/>
              <a:gd name="connsiteX3" fmla="*/ 877077 w 2360644"/>
              <a:gd name="connsiteY3" fmla="*/ 1212980 h 1931437"/>
              <a:gd name="connsiteX4" fmla="*/ 1194318 w 2360644"/>
              <a:gd name="connsiteY4" fmla="*/ 961053 h 1931437"/>
              <a:gd name="connsiteX5" fmla="*/ 1483567 w 2360644"/>
              <a:gd name="connsiteY5" fmla="*/ 737119 h 1931437"/>
              <a:gd name="connsiteX6" fmla="*/ 1791477 w 2360644"/>
              <a:gd name="connsiteY6" fmla="*/ 503853 h 1931437"/>
              <a:gd name="connsiteX7" fmla="*/ 2099387 w 2360644"/>
              <a:gd name="connsiteY7" fmla="*/ 261257 h 1931437"/>
              <a:gd name="connsiteX8" fmla="*/ 2360644 w 2360644"/>
              <a:gd name="connsiteY8" fmla="*/ 0 h 1931437"/>
              <a:gd name="connsiteX0" fmla="*/ 0 w 2360644"/>
              <a:gd name="connsiteY0" fmla="*/ 1931437 h 1931437"/>
              <a:gd name="connsiteX1" fmla="*/ 253541 w 2360644"/>
              <a:gd name="connsiteY1" fmla="*/ 1632230 h 1931437"/>
              <a:gd name="connsiteX2" fmla="*/ 500443 w 2360644"/>
              <a:gd name="connsiteY2" fmla="*/ 1381379 h 1931437"/>
              <a:gd name="connsiteX3" fmla="*/ 819927 w 2360644"/>
              <a:gd name="connsiteY3" fmla="*/ 1142641 h 1931437"/>
              <a:gd name="connsiteX4" fmla="*/ 1194318 w 2360644"/>
              <a:gd name="connsiteY4" fmla="*/ 961053 h 1931437"/>
              <a:gd name="connsiteX5" fmla="*/ 1483567 w 2360644"/>
              <a:gd name="connsiteY5" fmla="*/ 737119 h 1931437"/>
              <a:gd name="connsiteX6" fmla="*/ 1791477 w 2360644"/>
              <a:gd name="connsiteY6" fmla="*/ 503853 h 1931437"/>
              <a:gd name="connsiteX7" fmla="*/ 2099387 w 2360644"/>
              <a:gd name="connsiteY7" fmla="*/ 261257 h 1931437"/>
              <a:gd name="connsiteX8" fmla="*/ 2360644 w 2360644"/>
              <a:gd name="connsiteY8" fmla="*/ 0 h 1931437"/>
              <a:gd name="connsiteX0" fmla="*/ 0 w 2360644"/>
              <a:gd name="connsiteY0" fmla="*/ 1931437 h 1931437"/>
              <a:gd name="connsiteX1" fmla="*/ 253541 w 2360644"/>
              <a:gd name="connsiteY1" fmla="*/ 1632230 h 1931437"/>
              <a:gd name="connsiteX2" fmla="*/ 500443 w 2360644"/>
              <a:gd name="connsiteY2" fmla="*/ 1381379 h 1931437"/>
              <a:gd name="connsiteX3" fmla="*/ 819927 w 2360644"/>
              <a:gd name="connsiteY3" fmla="*/ 1142641 h 1931437"/>
              <a:gd name="connsiteX4" fmla="*/ 1119583 w 2360644"/>
              <a:gd name="connsiteY4" fmla="*/ 890715 h 1931437"/>
              <a:gd name="connsiteX5" fmla="*/ 1483567 w 2360644"/>
              <a:gd name="connsiteY5" fmla="*/ 737119 h 1931437"/>
              <a:gd name="connsiteX6" fmla="*/ 1791477 w 2360644"/>
              <a:gd name="connsiteY6" fmla="*/ 503853 h 1931437"/>
              <a:gd name="connsiteX7" fmla="*/ 2099387 w 2360644"/>
              <a:gd name="connsiteY7" fmla="*/ 261257 h 1931437"/>
              <a:gd name="connsiteX8" fmla="*/ 2360644 w 2360644"/>
              <a:gd name="connsiteY8" fmla="*/ 0 h 1931437"/>
              <a:gd name="connsiteX0" fmla="*/ 0 w 2360644"/>
              <a:gd name="connsiteY0" fmla="*/ 1931437 h 1931437"/>
              <a:gd name="connsiteX1" fmla="*/ 253541 w 2360644"/>
              <a:gd name="connsiteY1" fmla="*/ 1632230 h 1931437"/>
              <a:gd name="connsiteX2" fmla="*/ 500443 w 2360644"/>
              <a:gd name="connsiteY2" fmla="*/ 1381379 h 1931437"/>
              <a:gd name="connsiteX3" fmla="*/ 819927 w 2360644"/>
              <a:gd name="connsiteY3" fmla="*/ 1142641 h 1931437"/>
              <a:gd name="connsiteX4" fmla="*/ 1119583 w 2360644"/>
              <a:gd name="connsiteY4" fmla="*/ 890715 h 1931437"/>
              <a:gd name="connsiteX5" fmla="*/ 1465982 w 2360644"/>
              <a:gd name="connsiteY5" fmla="*/ 710742 h 1931437"/>
              <a:gd name="connsiteX6" fmla="*/ 1791477 w 2360644"/>
              <a:gd name="connsiteY6" fmla="*/ 503853 h 1931437"/>
              <a:gd name="connsiteX7" fmla="*/ 2099387 w 2360644"/>
              <a:gd name="connsiteY7" fmla="*/ 261257 h 1931437"/>
              <a:gd name="connsiteX8" fmla="*/ 2360644 w 2360644"/>
              <a:gd name="connsiteY8" fmla="*/ 0 h 1931437"/>
              <a:gd name="connsiteX0" fmla="*/ 0 w 2360644"/>
              <a:gd name="connsiteY0" fmla="*/ 1931437 h 1931437"/>
              <a:gd name="connsiteX1" fmla="*/ 253541 w 2360644"/>
              <a:gd name="connsiteY1" fmla="*/ 1632230 h 1931437"/>
              <a:gd name="connsiteX2" fmla="*/ 500443 w 2360644"/>
              <a:gd name="connsiteY2" fmla="*/ 1381379 h 1931437"/>
              <a:gd name="connsiteX3" fmla="*/ 819927 w 2360644"/>
              <a:gd name="connsiteY3" fmla="*/ 1142641 h 1931437"/>
              <a:gd name="connsiteX4" fmla="*/ 1119583 w 2360644"/>
              <a:gd name="connsiteY4" fmla="*/ 890715 h 1931437"/>
              <a:gd name="connsiteX5" fmla="*/ 1465982 w 2360644"/>
              <a:gd name="connsiteY5" fmla="*/ 710742 h 1931437"/>
              <a:gd name="connsiteX6" fmla="*/ 1747515 w 2360644"/>
              <a:gd name="connsiteY6" fmla="*/ 451099 h 1931437"/>
              <a:gd name="connsiteX7" fmla="*/ 2099387 w 2360644"/>
              <a:gd name="connsiteY7" fmla="*/ 261257 h 1931437"/>
              <a:gd name="connsiteX8" fmla="*/ 2360644 w 2360644"/>
              <a:gd name="connsiteY8" fmla="*/ 0 h 1931437"/>
              <a:gd name="connsiteX0" fmla="*/ 0 w 2360644"/>
              <a:gd name="connsiteY0" fmla="*/ 1931437 h 1931437"/>
              <a:gd name="connsiteX1" fmla="*/ 253541 w 2360644"/>
              <a:gd name="connsiteY1" fmla="*/ 1632230 h 1931437"/>
              <a:gd name="connsiteX2" fmla="*/ 500443 w 2360644"/>
              <a:gd name="connsiteY2" fmla="*/ 1381379 h 1931437"/>
              <a:gd name="connsiteX3" fmla="*/ 819927 w 2360644"/>
              <a:gd name="connsiteY3" fmla="*/ 1142641 h 1931437"/>
              <a:gd name="connsiteX4" fmla="*/ 1119583 w 2360644"/>
              <a:gd name="connsiteY4" fmla="*/ 890715 h 1931437"/>
              <a:gd name="connsiteX5" fmla="*/ 1465982 w 2360644"/>
              <a:gd name="connsiteY5" fmla="*/ 710742 h 1931437"/>
              <a:gd name="connsiteX6" fmla="*/ 1747515 w 2360644"/>
              <a:gd name="connsiteY6" fmla="*/ 451099 h 1931437"/>
              <a:gd name="connsiteX7" fmla="*/ 2064218 w 2360644"/>
              <a:gd name="connsiteY7" fmla="*/ 239276 h 1931437"/>
              <a:gd name="connsiteX8" fmla="*/ 2360644 w 2360644"/>
              <a:gd name="connsiteY8" fmla="*/ 0 h 1931437"/>
              <a:gd name="connsiteX0" fmla="*/ 0 w 2360644"/>
              <a:gd name="connsiteY0" fmla="*/ 1931437 h 1931437"/>
              <a:gd name="connsiteX1" fmla="*/ 222768 w 2360644"/>
              <a:gd name="connsiteY1" fmla="*/ 1623437 h 1931437"/>
              <a:gd name="connsiteX2" fmla="*/ 500443 w 2360644"/>
              <a:gd name="connsiteY2" fmla="*/ 1381379 h 1931437"/>
              <a:gd name="connsiteX3" fmla="*/ 819927 w 2360644"/>
              <a:gd name="connsiteY3" fmla="*/ 1142641 h 1931437"/>
              <a:gd name="connsiteX4" fmla="*/ 1119583 w 2360644"/>
              <a:gd name="connsiteY4" fmla="*/ 890715 h 1931437"/>
              <a:gd name="connsiteX5" fmla="*/ 1465982 w 2360644"/>
              <a:gd name="connsiteY5" fmla="*/ 710742 h 1931437"/>
              <a:gd name="connsiteX6" fmla="*/ 1747515 w 2360644"/>
              <a:gd name="connsiteY6" fmla="*/ 451099 h 1931437"/>
              <a:gd name="connsiteX7" fmla="*/ 2064218 w 2360644"/>
              <a:gd name="connsiteY7" fmla="*/ 239276 h 1931437"/>
              <a:gd name="connsiteX8" fmla="*/ 2360644 w 2360644"/>
              <a:gd name="connsiteY8" fmla="*/ 0 h 1931437"/>
              <a:gd name="connsiteX0" fmla="*/ 0 w 2360644"/>
              <a:gd name="connsiteY0" fmla="*/ 1931437 h 1931437"/>
              <a:gd name="connsiteX1" fmla="*/ 222768 w 2360644"/>
              <a:gd name="connsiteY1" fmla="*/ 1623437 h 1931437"/>
              <a:gd name="connsiteX2" fmla="*/ 500443 w 2360644"/>
              <a:gd name="connsiteY2" fmla="*/ 1324229 h 1931437"/>
              <a:gd name="connsiteX3" fmla="*/ 819927 w 2360644"/>
              <a:gd name="connsiteY3" fmla="*/ 1142641 h 1931437"/>
              <a:gd name="connsiteX4" fmla="*/ 1119583 w 2360644"/>
              <a:gd name="connsiteY4" fmla="*/ 890715 h 1931437"/>
              <a:gd name="connsiteX5" fmla="*/ 1465982 w 2360644"/>
              <a:gd name="connsiteY5" fmla="*/ 710742 h 1931437"/>
              <a:gd name="connsiteX6" fmla="*/ 1747515 w 2360644"/>
              <a:gd name="connsiteY6" fmla="*/ 451099 h 1931437"/>
              <a:gd name="connsiteX7" fmla="*/ 2064218 w 2360644"/>
              <a:gd name="connsiteY7" fmla="*/ 239276 h 1931437"/>
              <a:gd name="connsiteX8" fmla="*/ 2360644 w 2360644"/>
              <a:gd name="connsiteY8" fmla="*/ 0 h 1931437"/>
              <a:gd name="connsiteX0" fmla="*/ 0 w 2360644"/>
              <a:gd name="connsiteY0" fmla="*/ 1931437 h 1931437"/>
              <a:gd name="connsiteX1" fmla="*/ 222768 w 2360644"/>
              <a:gd name="connsiteY1" fmla="*/ 1623437 h 1931437"/>
              <a:gd name="connsiteX2" fmla="*/ 500443 w 2360644"/>
              <a:gd name="connsiteY2" fmla="*/ 1324229 h 1931437"/>
              <a:gd name="connsiteX3" fmla="*/ 780362 w 2360644"/>
              <a:gd name="connsiteY3" fmla="*/ 1023945 h 1931437"/>
              <a:gd name="connsiteX4" fmla="*/ 1119583 w 2360644"/>
              <a:gd name="connsiteY4" fmla="*/ 890715 h 1931437"/>
              <a:gd name="connsiteX5" fmla="*/ 1465982 w 2360644"/>
              <a:gd name="connsiteY5" fmla="*/ 710742 h 1931437"/>
              <a:gd name="connsiteX6" fmla="*/ 1747515 w 2360644"/>
              <a:gd name="connsiteY6" fmla="*/ 451099 h 1931437"/>
              <a:gd name="connsiteX7" fmla="*/ 2064218 w 2360644"/>
              <a:gd name="connsiteY7" fmla="*/ 239276 h 1931437"/>
              <a:gd name="connsiteX8" fmla="*/ 2360644 w 2360644"/>
              <a:gd name="connsiteY8" fmla="*/ 0 h 1931437"/>
              <a:gd name="connsiteX0" fmla="*/ 0 w 2360644"/>
              <a:gd name="connsiteY0" fmla="*/ 1931437 h 1931437"/>
              <a:gd name="connsiteX1" fmla="*/ 222768 w 2360644"/>
              <a:gd name="connsiteY1" fmla="*/ 1623437 h 1931437"/>
              <a:gd name="connsiteX2" fmla="*/ 500443 w 2360644"/>
              <a:gd name="connsiteY2" fmla="*/ 1324229 h 1931437"/>
              <a:gd name="connsiteX3" fmla="*/ 780362 w 2360644"/>
              <a:gd name="connsiteY3" fmla="*/ 1023945 h 1931437"/>
              <a:gd name="connsiteX4" fmla="*/ 1084414 w 2360644"/>
              <a:gd name="connsiteY4" fmla="*/ 794000 h 1931437"/>
              <a:gd name="connsiteX5" fmla="*/ 1465982 w 2360644"/>
              <a:gd name="connsiteY5" fmla="*/ 710742 h 1931437"/>
              <a:gd name="connsiteX6" fmla="*/ 1747515 w 2360644"/>
              <a:gd name="connsiteY6" fmla="*/ 451099 h 1931437"/>
              <a:gd name="connsiteX7" fmla="*/ 2064218 w 2360644"/>
              <a:gd name="connsiteY7" fmla="*/ 239276 h 1931437"/>
              <a:gd name="connsiteX8" fmla="*/ 2360644 w 2360644"/>
              <a:gd name="connsiteY8" fmla="*/ 0 h 1931437"/>
              <a:gd name="connsiteX0" fmla="*/ 0 w 2360644"/>
              <a:gd name="connsiteY0" fmla="*/ 1931437 h 1931437"/>
              <a:gd name="connsiteX1" fmla="*/ 222768 w 2360644"/>
              <a:gd name="connsiteY1" fmla="*/ 1623437 h 1931437"/>
              <a:gd name="connsiteX2" fmla="*/ 500443 w 2360644"/>
              <a:gd name="connsiteY2" fmla="*/ 1324229 h 1931437"/>
              <a:gd name="connsiteX3" fmla="*/ 780362 w 2360644"/>
              <a:gd name="connsiteY3" fmla="*/ 1023945 h 1931437"/>
              <a:gd name="connsiteX4" fmla="*/ 1084414 w 2360644"/>
              <a:gd name="connsiteY4" fmla="*/ 794000 h 1931437"/>
              <a:gd name="connsiteX5" fmla="*/ 1426416 w 2360644"/>
              <a:gd name="connsiteY5" fmla="*/ 640404 h 1931437"/>
              <a:gd name="connsiteX6" fmla="*/ 1747515 w 2360644"/>
              <a:gd name="connsiteY6" fmla="*/ 451099 h 1931437"/>
              <a:gd name="connsiteX7" fmla="*/ 2064218 w 2360644"/>
              <a:gd name="connsiteY7" fmla="*/ 239276 h 1931437"/>
              <a:gd name="connsiteX8" fmla="*/ 2360644 w 2360644"/>
              <a:gd name="connsiteY8" fmla="*/ 0 h 1931437"/>
              <a:gd name="connsiteX0" fmla="*/ 0 w 2360644"/>
              <a:gd name="connsiteY0" fmla="*/ 1931437 h 1931437"/>
              <a:gd name="connsiteX1" fmla="*/ 222768 w 2360644"/>
              <a:gd name="connsiteY1" fmla="*/ 1623437 h 1931437"/>
              <a:gd name="connsiteX2" fmla="*/ 500443 w 2360644"/>
              <a:gd name="connsiteY2" fmla="*/ 1324229 h 1931437"/>
              <a:gd name="connsiteX3" fmla="*/ 780362 w 2360644"/>
              <a:gd name="connsiteY3" fmla="*/ 1023945 h 1931437"/>
              <a:gd name="connsiteX4" fmla="*/ 1084414 w 2360644"/>
              <a:gd name="connsiteY4" fmla="*/ 794000 h 1931437"/>
              <a:gd name="connsiteX5" fmla="*/ 1426416 w 2360644"/>
              <a:gd name="connsiteY5" fmla="*/ 640404 h 1931437"/>
              <a:gd name="connsiteX6" fmla="*/ 1699157 w 2360644"/>
              <a:gd name="connsiteY6" fmla="*/ 402741 h 1931437"/>
              <a:gd name="connsiteX7" fmla="*/ 2064218 w 2360644"/>
              <a:gd name="connsiteY7" fmla="*/ 239276 h 1931437"/>
              <a:gd name="connsiteX8" fmla="*/ 2360644 w 2360644"/>
              <a:gd name="connsiteY8" fmla="*/ 0 h 1931437"/>
              <a:gd name="connsiteX0" fmla="*/ 0 w 2360644"/>
              <a:gd name="connsiteY0" fmla="*/ 1931437 h 1931437"/>
              <a:gd name="connsiteX1" fmla="*/ 222768 w 2360644"/>
              <a:gd name="connsiteY1" fmla="*/ 1623437 h 1931437"/>
              <a:gd name="connsiteX2" fmla="*/ 500443 w 2360644"/>
              <a:gd name="connsiteY2" fmla="*/ 1324229 h 1931437"/>
              <a:gd name="connsiteX3" fmla="*/ 780362 w 2360644"/>
              <a:gd name="connsiteY3" fmla="*/ 1023945 h 1931437"/>
              <a:gd name="connsiteX4" fmla="*/ 1084414 w 2360644"/>
              <a:gd name="connsiteY4" fmla="*/ 794000 h 1931437"/>
              <a:gd name="connsiteX5" fmla="*/ 1426416 w 2360644"/>
              <a:gd name="connsiteY5" fmla="*/ 640404 h 1931437"/>
              <a:gd name="connsiteX6" fmla="*/ 1699157 w 2360644"/>
              <a:gd name="connsiteY6" fmla="*/ 402741 h 1931437"/>
              <a:gd name="connsiteX7" fmla="*/ 2059821 w 2360644"/>
              <a:gd name="connsiteY7" fmla="*/ 204107 h 1931437"/>
              <a:gd name="connsiteX8" fmla="*/ 2360644 w 2360644"/>
              <a:gd name="connsiteY8" fmla="*/ 0 h 193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0644" h="1931437">
                <a:moveTo>
                  <a:pt x="0" y="1931437"/>
                </a:moveTo>
                <a:lnTo>
                  <a:pt x="222768" y="1623437"/>
                </a:lnTo>
                <a:lnTo>
                  <a:pt x="500443" y="1324229"/>
                </a:lnTo>
                <a:lnTo>
                  <a:pt x="780362" y="1023945"/>
                </a:lnTo>
                <a:lnTo>
                  <a:pt x="1084414" y="794000"/>
                </a:lnTo>
                <a:lnTo>
                  <a:pt x="1426416" y="640404"/>
                </a:lnTo>
                <a:lnTo>
                  <a:pt x="1699157" y="402741"/>
                </a:lnTo>
                <a:lnTo>
                  <a:pt x="2059821" y="204107"/>
                </a:lnTo>
                <a:lnTo>
                  <a:pt x="2360644" y="0"/>
                </a:lnTo>
              </a:path>
            </a:pathLst>
          </a:custGeom>
          <a:noFill/>
          <a:ln>
            <a:solidFill>
              <a:schemeClr val="accent1">
                <a:shade val="50000"/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93B344-ADB4-4C46-BEC5-A2B8B168B74B}"/>
              </a:ext>
            </a:extLst>
          </p:cNvPr>
          <p:cNvSpPr/>
          <p:nvPr/>
        </p:nvSpPr>
        <p:spPr>
          <a:xfrm>
            <a:off x="2112929" y="2476202"/>
            <a:ext cx="2360644" cy="1931437"/>
          </a:xfrm>
          <a:custGeom>
            <a:avLst/>
            <a:gdLst>
              <a:gd name="connsiteX0" fmla="*/ 0 w 2360644"/>
              <a:gd name="connsiteY0" fmla="*/ 1931437 h 1931437"/>
              <a:gd name="connsiteX1" fmla="*/ 279918 w 2360644"/>
              <a:gd name="connsiteY1" fmla="*/ 1698172 h 1931437"/>
              <a:gd name="connsiteX2" fmla="*/ 597159 w 2360644"/>
              <a:gd name="connsiteY2" fmla="*/ 1464906 h 1931437"/>
              <a:gd name="connsiteX3" fmla="*/ 877077 w 2360644"/>
              <a:gd name="connsiteY3" fmla="*/ 1212980 h 1931437"/>
              <a:gd name="connsiteX4" fmla="*/ 1194318 w 2360644"/>
              <a:gd name="connsiteY4" fmla="*/ 961053 h 1931437"/>
              <a:gd name="connsiteX5" fmla="*/ 1483567 w 2360644"/>
              <a:gd name="connsiteY5" fmla="*/ 737119 h 1931437"/>
              <a:gd name="connsiteX6" fmla="*/ 1791477 w 2360644"/>
              <a:gd name="connsiteY6" fmla="*/ 503853 h 1931437"/>
              <a:gd name="connsiteX7" fmla="*/ 2099387 w 2360644"/>
              <a:gd name="connsiteY7" fmla="*/ 261257 h 1931437"/>
              <a:gd name="connsiteX8" fmla="*/ 2360644 w 2360644"/>
              <a:gd name="connsiteY8" fmla="*/ 0 h 1931437"/>
              <a:gd name="connsiteX0" fmla="*/ 0 w 2360644"/>
              <a:gd name="connsiteY0" fmla="*/ 1931437 h 1931437"/>
              <a:gd name="connsiteX1" fmla="*/ 253541 w 2360644"/>
              <a:gd name="connsiteY1" fmla="*/ 1632230 h 1931437"/>
              <a:gd name="connsiteX2" fmla="*/ 597159 w 2360644"/>
              <a:gd name="connsiteY2" fmla="*/ 1464906 h 1931437"/>
              <a:gd name="connsiteX3" fmla="*/ 877077 w 2360644"/>
              <a:gd name="connsiteY3" fmla="*/ 1212980 h 1931437"/>
              <a:gd name="connsiteX4" fmla="*/ 1194318 w 2360644"/>
              <a:gd name="connsiteY4" fmla="*/ 961053 h 1931437"/>
              <a:gd name="connsiteX5" fmla="*/ 1483567 w 2360644"/>
              <a:gd name="connsiteY5" fmla="*/ 737119 h 1931437"/>
              <a:gd name="connsiteX6" fmla="*/ 1791477 w 2360644"/>
              <a:gd name="connsiteY6" fmla="*/ 503853 h 1931437"/>
              <a:gd name="connsiteX7" fmla="*/ 2099387 w 2360644"/>
              <a:gd name="connsiteY7" fmla="*/ 261257 h 1931437"/>
              <a:gd name="connsiteX8" fmla="*/ 2360644 w 2360644"/>
              <a:gd name="connsiteY8" fmla="*/ 0 h 1931437"/>
              <a:gd name="connsiteX0" fmla="*/ 0 w 2360644"/>
              <a:gd name="connsiteY0" fmla="*/ 1931437 h 1931437"/>
              <a:gd name="connsiteX1" fmla="*/ 253541 w 2360644"/>
              <a:gd name="connsiteY1" fmla="*/ 1632230 h 1931437"/>
              <a:gd name="connsiteX2" fmla="*/ 500443 w 2360644"/>
              <a:gd name="connsiteY2" fmla="*/ 1381379 h 1931437"/>
              <a:gd name="connsiteX3" fmla="*/ 877077 w 2360644"/>
              <a:gd name="connsiteY3" fmla="*/ 1212980 h 1931437"/>
              <a:gd name="connsiteX4" fmla="*/ 1194318 w 2360644"/>
              <a:gd name="connsiteY4" fmla="*/ 961053 h 1931437"/>
              <a:gd name="connsiteX5" fmla="*/ 1483567 w 2360644"/>
              <a:gd name="connsiteY5" fmla="*/ 737119 h 1931437"/>
              <a:gd name="connsiteX6" fmla="*/ 1791477 w 2360644"/>
              <a:gd name="connsiteY6" fmla="*/ 503853 h 1931437"/>
              <a:gd name="connsiteX7" fmla="*/ 2099387 w 2360644"/>
              <a:gd name="connsiteY7" fmla="*/ 261257 h 1931437"/>
              <a:gd name="connsiteX8" fmla="*/ 2360644 w 2360644"/>
              <a:gd name="connsiteY8" fmla="*/ 0 h 1931437"/>
              <a:gd name="connsiteX0" fmla="*/ 0 w 2360644"/>
              <a:gd name="connsiteY0" fmla="*/ 1931437 h 1931437"/>
              <a:gd name="connsiteX1" fmla="*/ 253541 w 2360644"/>
              <a:gd name="connsiteY1" fmla="*/ 1632230 h 1931437"/>
              <a:gd name="connsiteX2" fmla="*/ 500443 w 2360644"/>
              <a:gd name="connsiteY2" fmla="*/ 1381379 h 1931437"/>
              <a:gd name="connsiteX3" fmla="*/ 819927 w 2360644"/>
              <a:gd name="connsiteY3" fmla="*/ 1142641 h 1931437"/>
              <a:gd name="connsiteX4" fmla="*/ 1194318 w 2360644"/>
              <a:gd name="connsiteY4" fmla="*/ 961053 h 1931437"/>
              <a:gd name="connsiteX5" fmla="*/ 1483567 w 2360644"/>
              <a:gd name="connsiteY5" fmla="*/ 737119 h 1931437"/>
              <a:gd name="connsiteX6" fmla="*/ 1791477 w 2360644"/>
              <a:gd name="connsiteY6" fmla="*/ 503853 h 1931437"/>
              <a:gd name="connsiteX7" fmla="*/ 2099387 w 2360644"/>
              <a:gd name="connsiteY7" fmla="*/ 261257 h 1931437"/>
              <a:gd name="connsiteX8" fmla="*/ 2360644 w 2360644"/>
              <a:gd name="connsiteY8" fmla="*/ 0 h 1931437"/>
              <a:gd name="connsiteX0" fmla="*/ 0 w 2360644"/>
              <a:gd name="connsiteY0" fmla="*/ 1931437 h 1931437"/>
              <a:gd name="connsiteX1" fmla="*/ 253541 w 2360644"/>
              <a:gd name="connsiteY1" fmla="*/ 1632230 h 1931437"/>
              <a:gd name="connsiteX2" fmla="*/ 500443 w 2360644"/>
              <a:gd name="connsiteY2" fmla="*/ 1381379 h 1931437"/>
              <a:gd name="connsiteX3" fmla="*/ 819927 w 2360644"/>
              <a:gd name="connsiteY3" fmla="*/ 1142641 h 1931437"/>
              <a:gd name="connsiteX4" fmla="*/ 1119583 w 2360644"/>
              <a:gd name="connsiteY4" fmla="*/ 890715 h 1931437"/>
              <a:gd name="connsiteX5" fmla="*/ 1483567 w 2360644"/>
              <a:gd name="connsiteY5" fmla="*/ 737119 h 1931437"/>
              <a:gd name="connsiteX6" fmla="*/ 1791477 w 2360644"/>
              <a:gd name="connsiteY6" fmla="*/ 503853 h 1931437"/>
              <a:gd name="connsiteX7" fmla="*/ 2099387 w 2360644"/>
              <a:gd name="connsiteY7" fmla="*/ 261257 h 1931437"/>
              <a:gd name="connsiteX8" fmla="*/ 2360644 w 2360644"/>
              <a:gd name="connsiteY8" fmla="*/ 0 h 1931437"/>
              <a:gd name="connsiteX0" fmla="*/ 0 w 2360644"/>
              <a:gd name="connsiteY0" fmla="*/ 1931437 h 1931437"/>
              <a:gd name="connsiteX1" fmla="*/ 253541 w 2360644"/>
              <a:gd name="connsiteY1" fmla="*/ 1632230 h 1931437"/>
              <a:gd name="connsiteX2" fmla="*/ 500443 w 2360644"/>
              <a:gd name="connsiteY2" fmla="*/ 1381379 h 1931437"/>
              <a:gd name="connsiteX3" fmla="*/ 819927 w 2360644"/>
              <a:gd name="connsiteY3" fmla="*/ 1142641 h 1931437"/>
              <a:gd name="connsiteX4" fmla="*/ 1119583 w 2360644"/>
              <a:gd name="connsiteY4" fmla="*/ 890715 h 1931437"/>
              <a:gd name="connsiteX5" fmla="*/ 1465982 w 2360644"/>
              <a:gd name="connsiteY5" fmla="*/ 710742 h 1931437"/>
              <a:gd name="connsiteX6" fmla="*/ 1791477 w 2360644"/>
              <a:gd name="connsiteY6" fmla="*/ 503853 h 1931437"/>
              <a:gd name="connsiteX7" fmla="*/ 2099387 w 2360644"/>
              <a:gd name="connsiteY7" fmla="*/ 261257 h 1931437"/>
              <a:gd name="connsiteX8" fmla="*/ 2360644 w 2360644"/>
              <a:gd name="connsiteY8" fmla="*/ 0 h 1931437"/>
              <a:gd name="connsiteX0" fmla="*/ 0 w 2360644"/>
              <a:gd name="connsiteY0" fmla="*/ 1931437 h 1931437"/>
              <a:gd name="connsiteX1" fmla="*/ 253541 w 2360644"/>
              <a:gd name="connsiteY1" fmla="*/ 1632230 h 1931437"/>
              <a:gd name="connsiteX2" fmla="*/ 500443 w 2360644"/>
              <a:gd name="connsiteY2" fmla="*/ 1381379 h 1931437"/>
              <a:gd name="connsiteX3" fmla="*/ 819927 w 2360644"/>
              <a:gd name="connsiteY3" fmla="*/ 1142641 h 1931437"/>
              <a:gd name="connsiteX4" fmla="*/ 1119583 w 2360644"/>
              <a:gd name="connsiteY4" fmla="*/ 890715 h 1931437"/>
              <a:gd name="connsiteX5" fmla="*/ 1465982 w 2360644"/>
              <a:gd name="connsiteY5" fmla="*/ 710742 h 1931437"/>
              <a:gd name="connsiteX6" fmla="*/ 1747515 w 2360644"/>
              <a:gd name="connsiteY6" fmla="*/ 451099 h 1931437"/>
              <a:gd name="connsiteX7" fmla="*/ 2099387 w 2360644"/>
              <a:gd name="connsiteY7" fmla="*/ 261257 h 1931437"/>
              <a:gd name="connsiteX8" fmla="*/ 2360644 w 2360644"/>
              <a:gd name="connsiteY8" fmla="*/ 0 h 1931437"/>
              <a:gd name="connsiteX0" fmla="*/ 0 w 2360644"/>
              <a:gd name="connsiteY0" fmla="*/ 1931437 h 1931437"/>
              <a:gd name="connsiteX1" fmla="*/ 253541 w 2360644"/>
              <a:gd name="connsiteY1" fmla="*/ 1632230 h 1931437"/>
              <a:gd name="connsiteX2" fmla="*/ 500443 w 2360644"/>
              <a:gd name="connsiteY2" fmla="*/ 1381379 h 1931437"/>
              <a:gd name="connsiteX3" fmla="*/ 819927 w 2360644"/>
              <a:gd name="connsiteY3" fmla="*/ 1142641 h 1931437"/>
              <a:gd name="connsiteX4" fmla="*/ 1119583 w 2360644"/>
              <a:gd name="connsiteY4" fmla="*/ 890715 h 1931437"/>
              <a:gd name="connsiteX5" fmla="*/ 1465982 w 2360644"/>
              <a:gd name="connsiteY5" fmla="*/ 710742 h 1931437"/>
              <a:gd name="connsiteX6" fmla="*/ 1747515 w 2360644"/>
              <a:gd name="connsiteY6" fmla="*/ 451099 h 1931437"/>
              <a:gd name="connsiteX7" fmla="*/ 2064218 w 2360644"/>
              <a:gd name="connsiteY7" fmla="*/ 239276 h 1931437"/>
              <a:gd name="connsiteX8" fmla="*/ 2360644 w 2360644"/>
              <a:gd name="connsiteY8" fmla="*/ 0 h 1931437"/>
              <a:gd name="connsiteX0" fmla="*/ 0 w 2360644"/>
              <a:gd name="connsiteY0" fmla="*/ 1931437 h 1931437"/>
              <a:gd name="connsiteX1" fmla="*/ 187598 w 2360644"/>
              <a:gd name="connsiteY1" fmla="*/ 1649815 h 1931437"/>
              <a:gd name="connsiteX2" fmla="*/ 500443 w 2360644"/>
              <a:gd name="connsiteY2" fmla="*/ 1381379 h 1931437"/>
              <a:gd name="connsiteX3" fmla="*/ 819927 w 2360644"/>
              <a:gd name="connsiteY3" fmla="*/ 1142641 h 1931437"/>
              <a:gd name="connsiteX4" fmla="*/ 1119583 w 2360644"/>
              <a:gd name="connsiteY4" fmla="*/ 890715 h 1931437"/>
              <a:gd name="connsiteX5" fmla="*/ 1465982 w 2360644"/>
              <a:gd name="connsiteY5" fmla="*/ 710742 h 1931437"/>
              <a:gd name="connsiteX6" fmla="*/ 1747515 w 2360644"/>
              <a:gd name="connsiteY6" fmla="*/ 451099 h 1931437"/>
              <a:gd name="connsiteX7" fmla="*/ 2064218 w 2360644"/>
              <a:gd name="connsiteY7" fmla="*/ 239276 h 1931437"/>
              <a:gd name="connsiteX8" fmla="*/ 2360644 w 2360644"/>
              <a:gd name="connsiteY8" fmla="*/ 0 h 1931437"/>
              <a:gd name="connsiteX0" fmla="*/ 0 w 2360644"/>
              <a:gd name="connsiteY0" fmla="*/ 1931437 h 1931437"/>
              <a:gd name="connsiteX1" fmla="*/ 187598 w 2360644"/>
              <a:gd name="connsiteY1" fmla="*/ 1649815 h 1931437"/>
              <a:gd name="connsiteX2" fmla="*/ 443293 w 2360644"/>
              <a:gd name="connsiteY2" fmla="*/ 1359398 h 1931437"/>
              <a:gd name="connsiteX3" fmla="*/ 819927 w 2360644"/>
              <a:gd name="connsiteY3" fmla="*/ 1142641 h 1931437"/>
              <a:gd name="connsiteX4" fmla="*/ 1119583 w 2360644"/>
              <a:gd name="connsiteY4" fmla="*/ 890715 h 1931437"/>
              <a:gd name="connsiteX5" fmla="*/ 1465982 w 2360644"/>
              <a:gd name="connsiteY5" fmla="*/ 710742 h 1931437"/>
              <a:gd name="connsiteX6" fmla="*/ 1747515 w 2360644"/>
              <a:gd name="connsiteY6" fmla="*/ 451099 h 1931437"/>
              <a:gd name="connsiteX7" fmla="*/ 2064218 w 2360644"/>
              <a:gd name="connsiteY7" fmla="*/ 239276 h 1931437"/>
              <a:gd name="connsiteX8" fmla="*/ 2360644 w 2360644"/>
              <a:gd name="connsiteY8" fmla="*/ 0 h 1931437"/>
              <a:gd name="connsiteX0" fmla="*/ 0 w 2360644"/>
              <a:gd name="connsiteY0" fmla="*/ 1931437 h 1931437"/>
              <a:gd name="connsiteX1" fmla="*/ 187598 w 2360644"/>
              <a:gd name="connsiteY1" fmla="*/ 1649815 h 1931437"/>
              <a:gd name="connsiteX2" fmla="*/ 443293 w 2360644"/>
              <a:gd name="connsiteY2" fmla="*/ 1359398 h 1931437"/>
              <a:gd name="connsiteX3" fmla="*/ 652873 w 2360644"/>
              <a:gd name="connsiteY3" fmla="*/ 1001964 h 1931437"/>
              <a:gd name="connsiteX4" fmla="*/ 1119583 w 2360644"/>
              <a:gd name="connsiteY4" fmla="*/ 890715 h 1931437"/>
              <a:gd name="connsiteX5" fmla="*/ 1465982 w 2360644"/>
              <a:gd name="connsiteY5" fmla="*/ 710742 h 1931437"/>
              <a:gd name="connsiteX6" fmla="*/ 1747515 w 2360644"/>
              <a:gd name="connsiteY6" fmla="*/ 451099 h 1931437"/>
              <a:gd name="connsiteX7" fmla="*/ 2064218 w 2360644"/>
              <a:gd name="connsiteY7" fmla="*/ 239276 h 1931437"/>
              <a:gd name="connsiteX8" fmla="*/ 2360644 w 2360644"/>
              <a:gd name="connsiteY8" fmla="*/ 0 h 1931437"/>
              <a:gd name="connsiteX0" fmla="*/ 0 w 2360644"/>
              <a:gd name="connsiteY0" fmla="*/ 1931437 h 1931437"/>
              <a:gd name="connsiteX1" fmla="*/ 187598 w 2360644"/>
              <a:gd name="connsiteY1" fmla="*/ 1649815 h 1931437"/>
              <a:gd name="connsiteX2" fmla="*/ 443293 w 2360644"/>
              <a:gd name="connsiteY2" fmla="*/ 1359398 h 1931437"/>
              <a:gd name="connsiteX3" fmla="*/ 652873 w 2360644"/>
              <a:gd name="connsiteY3" fmla="*/ 1001964 h 1931437"/>
              <a:gd name="connsiteX4" fmla="*/ 996491 w 2360644"/>
              <a:gd name="connsiteY4" fmla="*/ 802792 h 1931437"/>
              <a:gd name="connsiteX5" fmla="*/ 1465982 w 2360644"/>
              <a:gd name="connsiteY5" fmla="*/ 710742 h 1931437"/>
              <a:gd name="connsiteX6" fmla="*/ 1747515 w 2360644"/>
              <a:gd name="connsiteY6" fmla="*/ 451099 h 1931437"/>
              <a:gd name="connsiteX7" fmla="*/ 2064218 w 2360644"/>
              <a:gd name="connsiteY7" fmla="*/ 239276 h 1931437"/>
              <a:gd name="connsiteX8" fmla="*/ 2360644 w 2360644"/>
              <a:gd name="connsiteY8" fmla="*/ 0 h 1931437"/>
              <a:gd name="connsiteX0" fmla="*/ 0 w 2360644"/>
              <a:gd name="connsiteY0" fmla="*/ 1931437 h 1931437"/>
              <a:gd name="connsiteX1" fmla="*/ 187598 w 2360644"/>
              <a:gd name="connsiteY1" fmla="*/ 1649815 h 1931437"/>
              <a:gd name="connsiteX2" fmla="*/ 443293 w 2360644"/>
              <a:gd name="connsiteY2" fmla="*/ 1359398 h 1931437"/>
              <a:gd name="connsiteX3" fmla="*/ 652873 w 2360644"/>
              <a:gd name="connsiteY3" fmla="*/ 1001964 h 1931437"/>
              <a:gd name="connsiteX4" fmla="*/ 996491 w 2360644"/>
              <a:gd name="connsiteY4" fmla="*/ 802792 h 1931437"/>
              <a:gd name="connsiteX5" fmla="*/ 1329702 w 2360644"/>
              <a:gd name="connsiteY5" fmla="*/ 592046 h 1931437"/>
              <a:gd name="connsiteX6" fmla="*/ 1747515 w 2360644"/>
              <a:gd name="connsiteY6" fmla="*/ 451099 h 1931437"/>
              <a:gd name="connsiteX7" fmla="*/ 2064218 w 2360644"/>
              <a:gd name="connsiteY7" fmla="*/ 239276 h 1931437"/>
              <a:gd name="connsiteX8" fmla="*/ 2360644 w 2360644"/>
              <a:gd name="connsiteY8" fmla="*/ 0 h 1931437"/>
              <a:gd name="connsiteX0" fmla="*/ 0 w 2360644"/>
              <a:gd name="connsiteY0" fmla="*/ 1931437 h 1931437"/>
              <a:gd name="connsiteX1" fmla="*/ 187598 w 2360644"/>
              <a:gd name="connsiteY1" fmla="*/ 1649815 h 1931437"/>
              <a:gd name="connsiteX2" fmla="*/ 443293 w 2360644"/>
              <a:gd name="connsiteY2" fmla="*/ 1359398 h 1931437"/>
              <a:gd name="connsiteX3" fmla="*/ 652873 w 2360644"/>
              <a:gd name="connsiteY3" fmla="*/ 1001964 h 1931437"/>
              <a:gd name="connsiteX4" fmla="*/ 996491 w 2360644"/>
              <a:gd name="connsiteY4" fmla="*/ 802792 h 1931437"/>
              <a:gd name="connsiteX5" fmla="*/ 1329702 w 2360644"/>
              <a:gd name="connsiteY5" fmla="*/ 592046 h 1931437"/>
              <a:gd name="connsiteX6" fmla="*/ 1690365 w 2360644"/>
              <a:gd name="connsiteY6" fmla="*/ 385156 h 1931437"/>
              <a:gd name="connsiteX7" fmla="*/ 2064218 w 2360644"/>
              <a:gd name="connsiteY7" fmla="*/ 239276 h 1931437"/>
              <a:gd name="connsiteX8" fmla="*/ 2360644 w 2360644"/>
              <a:gd name="connsiteY8" fmla="*/ 0 h 1931437"/>
              <a:gd name="connsiteX0" fmla="*/ 0 w 2360644"/>
              <a:gd name="connsiteY0" fmla="*/ 1931437 h 1931437"/>
              <a:gd name="connsiteX1" fmla="*/ 187598 w 2360644"/>
              <a:gd name="connsiteY1" fmla="*/ 1649815 h 1931437"/>
              <a:gd name="connsiteX2" fmla="*/ 443293 w 2360644"/>
              <a:gd name="connsiteY2" fmla="*/ 1359398 h 1931437"/>
              <a:gd name="connsiteX3" fmla="*/ 652873 w 2360644"/>
              <a:gd name="connsiteY3" fmla="*/ 1001964 h 1931437"/>
              <a:gd name="connsiteX4" fmla="*/ 996491 w 2360644"/>
              <a:gd name="connsiteY4" fmla="*/ 802792 h 1931437"/>
              <a:gd name="connsiteX5" fmla="*/ 1329702 w 2360644"/>
              <a:gd name="connsiteY5" fmla="*/ 592046 h 1931437"/>
              <a:gd name="connsiteX6" fmla="*/ 1690365 w 2360644"/>
              <a:gd name="connsiteY6" fmla="*/ 385156 h 1931437"/>
              <a:gd name="connsiteX7" fmla="*/ 2037841 w 2360644"/>
              <a:gd name="connsiteY7" fmla="*/ 155749 h 1931437"/>
              <a:gd name="connsiteX8" fmla="*/ 2360644 w 2360644"/>
              <a:gd name="connsiteY8" fmla="*/ 0 h 1931437"/>
              <a:gd name="connsiteX0" fmla="*/ 0 w 2360644"/>
              <a:gd name="connsiteY0" fmla="*/ 1931437 h 1931437"/>
              <a:gd name="connsiteX1" fmla="*/ 187598 w 2360644"/>
              <a:gd name="connsiteY1" fmla="*/ 1649815 h 1931437"/>
              <a:gd name="connsiteX2" fmla="*/ 443293 w 2360644"/>
              <a:gd name="connsiteY2" fmla="*/ 1359398 h 1931437"/>
              <a:gd name="connsiteX3" fmla="*/ 652873 w 2360644"/>
              <a:gd name="connsiteY3" fmla="*/ 1001964 h 1931437"/>
              <a:gd name="connsiteX4" fmla="*/ 996491 w 2360644"/>
              <a:gd name="connsiteY4" fmla="*/ 802792 h 1931437"/>
              <a:gd name="connsiteX5" fmla="*/ 1329702 w 2360644"/>
              <a:gd name="connsiteY5" fmla="*/ 592046 h 1931437"/>
              <a:gd name="connsiteX6" fmla="*/ 1668384 w 2360644"/>
              <a:gd name="connsiteY6" fmla="*/ 376363 h 1931437"/>
              <a:gd name="connsiteX7" fmla="*/ 2037841 w 2360644"/>
              <a:gd name="connsiteY7" fmla="*/ 155749 h 1931437"/>
              <a:gd name="connsiteX8" fmla="*/ 2360644 w 2360644"/>
              <a:gd name="connsiteY8" fmla="*/ 0 h 193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0644" h="1931437">
                <a:moveTo>
                  <a:pt x="0" y="1931437"/>
                </a:moveTo>
                <a:lnTo>
                  <a:pt x="187598" y="1649815"/>
                </a:lnTo>
                <a:lnTo>
                  <a:pt x="443293" y="1359398"/>
                </a:lnTo>
                <a:lnTo>
                  <a:pt x="652873" y="1001964"/>
                </a:lnTo>
                <a:lnTo>
                  <a:pt x="996491" y="802792"/>
                </a:lnTo>
                <a:lnTo>
                  <a:pt x="1329702" y="592046"/>
                </a:lnTo>
                <a:lnTo>
                  <a:pt x="1668384" y="376363"/>
                </a:lnTo>
                <a:lnTo>
                  <a:pt x="2037841" y="155749"/>
                </a:lnTo>
                <a:lnTo>
                  <a:pt x="2360644" y="0"/>
                </a:lnTo>
              </a:path>
            </a:pathLst>
          </a:custGeom>
          <a:noFill/>
          <a:ln>
            <a:solidFill>
              <a:schemeClr val="accent1">
                <a:shade val="50000"/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F74CD0B9-C8D9-40B7-B7A7-38427C5DE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3601"/>
            <a:ext cx="2297323" cy="28922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C9D963-B21D-433D-9F2F-CC5CE5761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623" y="1462107"/>
            <a:ext cx="3148993" cy="2335276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94B1639D-E874-41DE-80DE-1A86581EB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219" y="1462107"/>
            <a:ext cx="3190347" cy="2335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186A33-EB66-4EF8-9EC8-870A8119A515}"/>
              </a:ext>
            </a:extLst>
          </p:cNvPr>
          <p:cNvSpPr txBox="1"/>
          <p:nvPr/>
        </p:nvSpPr>
        <p:spPr>
          <a:xfrm>
            <a:off x="87549" y="95276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15101-AF99-4D34-86F7-DE624A7A55F8}"/>
              </a:ext>
            </a:extLst>
          </p:cNvPr>
          <p:cNvSpPr txBox="1"/>
          <p:nvPr/>
        </p:nvSpPr>
        <p:spPr>
          <a:xfrm>
            <a:off x="2790984" y="95276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6CE810-2948-49A7-8C9B-1BF70771BF5E}"/>
              </a:ext>
            </a:extLst>
          </p:cNvPr>
          <p:cNvSpPr txBox="1"/>
          <p:nvPr/>
        </p:nvSpPr>
        <p:spPr>
          <a:xfrm>
            <a:off x="6523163" y="95276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1315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60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Abrams,Cameron</dc:creator>
  <cp:lastModifiedBy>Abrams,Cameron</cp:lastModifiedBy>
  <cp:revision>12</cp:revision>
  <dcterms:created xsi:type="dcterms:W3CDTF">2020-09-30T20:34:23Z</dcterms:created>
  <dcterms:modified xsi:type="dcterms:W3CDTF">2021-02-25T14:58:07Z</dcterms:modified>
</cp:coreProperties>
</file>