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B2C4D-D26B-40D3-B342-E86B1215C145}" v="2" dt="2024-03-13T17:56:2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ms,Cameron" userId="00153e24-4b26-4481-a27f-a662b518480f" providerId="ADAL" clId="{33EB2C4D-D26B-40D3-B342-E86B1215C145}"/>
    <pc:docChg chg="custSel addSld modSld">
      <pc:chgData name="Abrams,Cameron" userId="00153e24-4b26-4481-a27f-a662b518480f" providerId="ADAL" clId="{33EB2C4D-D26B-40D3-B342-E86B1215C145}" dt="2024-03-13T17:56:45.687" v="208" actId="1076"/>
      <pc:docMkLst>
        <pc:docMk/>
      </pc:docMkLst>
      <pc:sldChg chg="addSp modSp new mod">
        <pc:chgData name="Abrams,Cameron" userId="00153e24-4b26-4481-a27f-a662b518480f" providerId="ADAL" clId="{33EB2C4D-D26B-40D3-B342-E86B1215C145}" dt="2024-03-13T17:54:55.054" v="199" actId="1076"/>
        <pc:sldMkLst>
          <pc:docMk/>
          <pc:sldMk cId="3296889055" sldId="256"/>
        </pc:sldMkLst>
        <pc:spChg chg="mod">
          <ac:chgData name="Abrams,Cameron" userId="00153e24-4b26-4481-a27f-a662b518480f" providerId="ADAL" clId="{33EB2C4D-D26B-40D3-B342-E86B1215C145}" dt="2024-03-13T17:51:52.907" v="2" actId="20577"/>
          <ac:spMkLst>
            <pc:docMk/>
            <pc:sldMk cId="3296889055" sldId="256"/>
            <ac:spMk id="2" creationId="{19C5AC37-E5B8-22F1-89D1-52EAA6D9BC13}"/>
          </ac:spMkLst>
        </pc:spChg>
        <pc:spChg chg="mod">
          <ac:chgData name="Abrams,Cameron" userId="00153e24-4b26-4481-a27f-a662b518480f" providerId="ADAL" clId="{33EB2C4D-D26B-40D3-B342-E86B1215C145}" dt="2024-03-13T17:54:47.735" v="198" actId="20577"/>
          <ac:spMkLst>
            <pc:docMk/>
            <pc:sldMk cId="3296889055" sldId="256"/>
            <ac:spMk id="3" creationId="{7CA45C09-A525-AD7C-5DEB-2D10BAB87284}"/>
          </ac:spMkLst>
        </pc:spChg>
        <pc:picChg chg="add mod">
          <ac:chgData name="Abrams,Cameron" userId="00153e24-4b26-4481-a27f-a662b518480f" providerId="ADAL" clId="{33EB2C4D-D26B-40D3-B342-E86B1215C145}" dt="2024-03-13T17:54:55.054" v="199" actId="1076"/>
          <ac:picMkLst>
            <pc:docMk/>
            <pc:sldMk cId="3296889055" sldId="256"/>
            <ac:picMk id="5" creationId="{7B24A0CC-A230-ABA9-7628-240C67D2674E}"/>
          </ac:picMkLst>
        </pc:picChg>
      </pc:sldChg>
      <pc:sldChg chg="addSp modSp new mod">
        <pc:chgData name="Abrams,Cameron" userId="00153e24-4b26-4481-a27f-a662b518480f" providerId="ADAL" clId="{33EB2C4D-D26B-40D3-B342-E86B1215C145}" dt="2024-03-13T17:56:45.687" v="208" actId="1076"/>
        <pc:sldMkLst>
          <pc:docMk/>
          <pc:sldMk cId="185724421" sldId="257"/>
        </pc:sldMkLst>
        <pc:picChg chg="add mod">
          <ac:chgData name="Abrams,Cameron" userId="00153e24-4b26-4481-a27f-a662b518480f" providerId="ADAL" clId="{33EB2C4D-D26B-40D3-B342-E86B1215C145}" dt="2024-03-13T17:56:45.687" v="208" actId="1076"/>
          <ac:picMkLst>
            <pc:docMk/>
            <pc:sldMk cId="185724421" sldId="257"/>
            <ac:picMk id="3" creationId="{9FA6EB75-724E-1AC6-6AD9-A11FF7A97C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6AB7-4B4A-20C4-F83F-6ED37462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AEE4-4B9B-F2E7-AD3E-40B668B1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5267-AE03-F610-8596-70F6F761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8462-1D03-83CE-CF49-FEFC5FDD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CC7A-5799-FC96-5CB2-1BBD434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5D10-1C35-733C-8510-A35321C9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BCD9D-750C-0C9C-0F8B-81844831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DE8A-7CEC-5D53-0EC6-6DBF7C26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5F2B-B6E6-5249-3E6D-EBBE30C1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1AAC-8CEF-17A3-8D1F-033FF40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FC77D-3E0C-DF90-48B9-E17C503A6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118F-C271-1E97-7EB1-A83779FA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41B8-966D-4666-91A2-F655156D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9CC7-B4E8-1E67-07AC-7B956BA7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8A2F-D7B8-D4DE-35F0-76FE9A4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E946-2DA1-22F2-733C-E77AE238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F43-99E4-6AE5-2483-E3F50075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0592-CC5C-C072-23F7-18E6AF1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4B61-AF62-BDEF-EB83-6C3E07A9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1374-A8B1-0436-CDAB-0C559FF8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91F-496C-EE50-EE46-0B6C2AA7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838D-A9F8-A23A-B4C5-0C5CFA80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2EDF-CF93-C3A5-4BB9-249D9AA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1ED7-ACB0-FB0E-B88E-A140A8BD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B2DA-0752-8346-A9C1-D6FB180F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05D5-431E-3E9A-A5AD-E6D18F38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8AA3-C527-963C-CFCB-8F6C9040E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A0556-F7F2-2BC3-E5DD-CC4B8617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6FBE-EBFD-7CD4-A9C1-3D13B50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B76D-47F2-9C36-B8D4-699EDEE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7F28E-45B8-EE9E-3143-0D6701DE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E33-41E6-59ED-1D36-95FA6010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BD0C-8D66-DBA5-AD6E-8E9E5879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6C5EE-185C-BC93-AB34-4A8F67AD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776DA-0B37-4BBD-C5BD-5585F20D0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AD553-74F2-CBBA-151A-1096DD5F2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493E-45DF-F19F-37F4-99931061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0B722-7666-8C1C-5AA6-207FDF7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E4AA7-3447-D4B0-603F-BF736CA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8477-8055-5C9B-46B6-F0E32AE4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32C3E-25F0-F0AA-8969-F4CD94CA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72435-4CB3-6AA7-17F8-8F04AB96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E1E36-643F-A551-400E-7E03DD4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88A32-5A4E-0D9D-F9EB-89E3F074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BF2E6-024F-7577-E955-64D3AD8A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CF9B-E111-BE85-E194-E2AFF09B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08F-9E9B-3090-ABF6-0E5BFE5C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DEBB-1FA4-1EDA-06D0-5A015C01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CB7A-8B91-B16B-2424-34711D5A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4C18-490D-7AC7-6390-824D9E3D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54B55-70F5-2A4F-1253-4F6CE9F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38BA-C503-9800-40A9-A34804CB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C45E-E5DF-F21C-1006-B9B3CFF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CB65D-3DB9-2EDC-A26C-4C60DAC29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A83E-C2F1-8C56-0F93-09402D89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D01A-C212-7433-1774-1F05C1E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E481-EC30-600D-63A5-15583393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A896D-894E-5138-6DE2-3D1D6393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C720-B67D-4F83-7300-5BF7E80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3736-E04F-2415-F714-9C544C65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D556-F7CE-ACC7-B6AD-336DFC475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DD6-21F8-4713-B877-DE1CBA68B23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D8D8-C662-8B4B-0488-6CA767BD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55C1-2F9A-F182-C09A-BB634B857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2FB2B-3391-4D39-987B-D813F8E4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AC37-E5B8-22F1-89D1-52EAA6D9B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45C09-A525-AD7C-5DEB-2D10BAB8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Cameron F. Abrams</a:t>
            </a:r>
          </a:p>
          <a:p>
            <a:r>
              <a:rPr lang="en-US" dirty="0"/>
              <a:t>Bartlett ‘81 – Barry ‘81 Professor and Head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Department of Chemical and Biological Engineering</a:t>
            </a:r>
          </a:p>
          <a:p>
            <a:r>
              <a:rPr lang="en-US" sz="2800" dirty="0"/>
              <a:t>     Drexel University</a:t>
            </a:r>
          </a:p>
          <a:p>
            <a:endParaRPr lang="en-US" dirty="0"/>
          </a:p>
          <a:p>
            <a:r>
              <a:rPr lang="en-US" dirty="0"/>
              <a:t>cfa22@drexel.edu</a:t>
            </a:r>
          </a:p>
        </p:txBody>
      </p:sp>
      <p:pic>
        <p:nvPicPr>
          <p:cNvPr id="5" name="Picture 4" descr="A blue dragon with black background&#10;&#10;Description automatically generated">
            <a:extLst>
              <a:ext uri="{FF2B5EF4-FFF2-40B4-BE49-F238E27FC236}">
                <a16:creationId xmlns:a16="http://schemas.microsoft.com/office/drawing/2014/main" id="{7B24A0CC-A230-ABA9-7628-240C67D26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7" y="5179443"/>
            <a:ext cx="409993" cy="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FA6EB75-724E-1AC6-6AD9-A11FF7A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93" y="1081528"/>
            <a:ext cx="8540247" cy="56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</dc:title>
  <dc:creator>Abrams,Cameron</dc:creator>
  <cp:lastModifiedBy>Abrams,Cameron</cp:lastModifiedBy>
  <cp:revision>1</cp:revision>
  <dcterms:created xsi:type="dcterms:W3CDTF">2024-03-13T17:51:45Z</dcterms:created>
  <dcterms:modified xsi:type="dcterms:W3CDTF">2024-03-13T17:56:46Z</dcterms:modified>
</cp:coreProperties>
</file>