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9D3024-03FC-4EBE-9CC8-05EE661579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4B1B25-70F0-4F7F-830D-503DFA2FEA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2635D7-A89C-4569-AD3B-A11750F5775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3FD8FC-80B1-4B4B-BF9D-CA0D72B052E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B5A248-1DAE-46A5-89D6-71E54DB19B7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D1B108-453F-4902-A8C0-21D7AEFE03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DBE187-477E-4FDC-8505-8B462892DC4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251553-3B55-4404-99D6-66B2A3EC06F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F4110E-4908-47D1-B28E-09BF3ACC962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501621-ACBB-4DA4-A283-E9F55C12DC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61C519-2313-4127-A1BA-76877AB356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85A486-DBD3-4B76-B5DC-0D05CC8F46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A9DB1F0-3650-4EE1-8BD0-72BDC2CB5064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576000" y="141840"/>
            <a:ext cx="2286000" cy="224928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41"/>
          <p:cNvPicPr/>
          <p:nvPr/>
        </p:nvPicPr>
        <p:blipFill>
          <a:blip r:embed="rId3"/>
          <a:stretch/>
        </p:blipFill>
        <p:spPr>
          <a:xfrm>
            <a:off x="2934000" y="141840"/>
            <a:ext cx="2286000" cy="213048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42"/>
          <p:cNvPicPr/>
          <p:nvPr/>
        </p:nvPicPr>
        <p:blipFill>
          <a:blip r:embed="rId4"/>
          <a:stretch/>
        </p:blipFill>
        <p:spPr>
          <a:xfrm>
            <a:off x="5256000" y="141840"/>
            <a:ext cx="2286000" cy="212796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43"/>
          <p:cNvPicPr/>
          <p:nvPr/>
        </p:nvPicPr>
        <p:blipFill>
          <a:blip r:embed="rId5"/>
          <a:stretch/>
        </p:blipFill>
        <p:spPr>
          <a:xfrm>
            <a:off x="7543800" y="108000"/>
            <a:ext cx="2286000" cy="2130480"/>
          </a:xfrm>
          <a:prstGeom prst="rect">
            <a:avLst/>
          </a:prstGeom>
          <a:ln w="0"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1225800" y="50580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0 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11800" y="50580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 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75000" y="50580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 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29600" y="50580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20 ns</a:t>
            </a:r>
          </a:p>
        </p:txBody>
      </p:sp>
      <p:pic>
        <p:nvPicPr>
          <p:cNvPr id="49" name="Picture 48"/>
          <p:cNvPicPr/>
          <p:nvPr/>
        </p:nvPicPr>
        <p:blipFill>
          <a:blip r:embed="rId6"/>
          <a:stretch/>
        </p:blipFill>
        <p:spPr>
          <a:xfrm>
            <a:off x="576000" y="2551320"/>
            <a:ext cx="2221920" cy="237744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49"/>
          <p:cNvPicPr/>
          <p:nvPr/>
        </p:nvPicPr>
        <p:blipFill>
          <a:blip r:embed="rId7"/>
          <a:stretch/>
        </p:blipFill>
        <p:spPr>
          <a:xfrm>
            <a:off x="2826000" y="2514600"/>
            <a:ext cx="2231280" cy="23774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50"/>
          <p:cNvPicPr/>
          <p:nvPr/>
        </p:nvPicPr>
        <p:blipFill>
          <a:blip r:embed="rId8"/>
          <a:stretch/>
        </p:blipFill>
        <p:spPr>
          <a:xfrm>
            <a:off x="5220000" y="2430000"/>
            <a:ext cx="2231280" cy="237744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51"/>
          <p:cNvPicPr/>
          <p:nvPr/>
        </p:nvPicPr>
        <p:blipFill>
          <a:blip r:embed="rId9"/>
          <a:stretch/>
        </p:blipFill>
        <p:spPr>
          <a:xfrm>
            <a:off x="7567200" y="2415960"/>
            <a:ext cx="2231280" cy="2377440"/>
          </a:xfrm>
          <a:prstGeom prst="rect">
            <a:avLst/>
          </a:prstGeom>
          <a:ln w="0">
            <a:noFill/>
          </a:ln>
        </p:spPr>
      </p:pic>
      <p:sp>
        <p:nvSpPr>
          <p:cNvPr id="53" name="TextBox 52"/>
          <p:cNvSpPr txBox="1"/>
          <p:nvPr/>
        </p:nvSpPr>
        <p:spPr>
          <a:xfrm rot="16216200">
            <a:off x="-509400" y="119736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Virus view</a:t>
            </a:r>
          </a:p>
        </p:txBody>
      </p:sp>
      <p:sp>
        <p:nvSpPr>
          <p:cNvPr id="54" name="TextBox 53"/>
          <p:cNvSpPr txBox="1"/>
          <p:nvPr/>
        </p:nvSpPr>
        <p:spPr>
          <a:xfrm rot="16216200">
            <a:off x="-509400" y="360972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Side view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0"/>
            <a:ext cx="2286000" cy="26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4ZMJ-MPER-685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3805200" y="2442600"/>
            <a:ext cx="2231280" cy="237744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3805200" y="97560"/>
            <a:ext cx="2286000" cy="213048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57"/>
          <p:cNvPicPr/>
          <p:nvPr/>
        </p:nvPicPr>
        <p:blipFill>
          <a:blip r:embed="rId4"/>
          <a:stretch/>
        </p:blipFill>
        <p:spPr>
          <a:xfrm>
            <a:off x="7448400" y="2485440"/>
            <a:ext cx="2231280" cy="237744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7234200" y="72000"/>
            <a:ext cx="2286000" cy="2130480"/>
          </a:xfrm>
          <a:prstGeom prst="rect">
            <a:avLst/>
          </a:prstGeom>
          <a:ln w="0"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4800600" y="51498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100 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29600" y="51498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200 ns</a:t>
            </a:r>
          </a:p>
        </p:txBody>
      </p:sp>
      <p:pic>
        <p:nvPicPr>
          <p:cNvPr id="62" name="Picture 61"/>
          <p:cNvPicPr/>
          <p:nvPr/>
        </p:nvPicPr>
        <p:blipFill>
          <a:blip r:embed="rId5"/>
          <a:stretch/>
        </p:blipFill>
        <p:spPr>
          <a:xfrm>
            <a:off x="793080" y="144000"/>
            <a:ext cx="2286000" cy="213048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62"/>
          <p:cNvPicPr/>
          <p:nvPr/>
        </p:nvPicPr>
        <p:blipFill>
          <a:blip r:embed="rId6"/>
          <a:stretch/>
        </p:blipFill>
        <p:spPr>
          <a:xfrm>
            <a:off x="928080" y="2550600"/>
            <a:ext cx="2231280" cy="2377440"/>
          </a:xfrm>
          <a:prstGeom prst="rect">
            <a:avLst/>
          </a:prstGeom>
          <a:ln w="0"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83000" y="51858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60 ns</a:t>
            </a:r>
          </a:p>
        </p:txBody>
      </p:sp>
      <p:sp>
        <p:nvSpPr>
          <p:cNvPr id="65" name="TextBox 64"/>
          <p:cNvSpPr txBox="1"/>
          <p:nvPr/>
        </p:nvSpPr>
        <p:spPr>
          <a:xfrm rot="16216200">
            <a:off x="-509400" y="119736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Virus view</a:t>
            </a:r>
          </a:p>
        </p:txBody>
      </p:sp>
      <p:sp>
        <p:nvSpPr>
          <p:cNvPr id="66" name="TextBox 65"/>
          <p:cNvSpPr txBox="1"/>
          <p:nvPr/>
        </p:nvSpPr>
        <p:spPr>
          <a:xfrm rot="16216200">
            <a:off x="-509400" y="360972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Side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</cp:revision>
  <dcterms:created xsi:type="dcterms:W3CDTF">2024-03-21T17:24:15Z</dcterms:created>
  <dcterms:modified xsi:type="dcterms:W3CDTF">2024-03-21T21:49:53Z</dcterms:modified>
  <dc:language>en-US</dc:language>
</cp:coreProperties>
</file>