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6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87B33-0CCD-4667-AA4C-0F94EAE07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02AD7-CB48-0419-87EE-929491E74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EC535-2E63-3077-2309-6FEE65D2E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B6CE-9250-4166-AADB-D87F2A74A71E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D533F-5528-C327-BEB8-AE0641FA1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70123-76EB-CE46-7C80-E278A86B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14B8-E5AE-49F1-A4B2-A1B00A08A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91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D5CC-86C7-D61F-DC9B-FA13EECB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2C7CB-EA0B-BC82-ADCB-7074F1AF0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C5B31-F677-9239-ABDD-06C6E76B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B6CE-9250-4166-AADB-D87F2A74A71E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50BAD-DA08-7E90-E444-74E835A53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3DC2F-C396-20F9-1E53-124F84F5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14B8-E5AE-49F1-A4B2-A1B00A08A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98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64BDC2-DBAF-4914-EBDE-6738C7447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029C6-1AB6-1D60-12D9-138A5F8ED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BA5CE-4848-BA6A-A7BD-8067C752B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B6CE-9250-4166-AADB-D87F2A74A71E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6E5E2-196F-914B-120E-73E6253F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2D1E2-8BEB-1C51-3E2D-B5C9B27A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14B8-E5AE-49F1-A4B2-A1B00A08A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04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619B-2ED8-49FB-6807-0A52F3944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85ECC-2732-F916-BA07-021F0DAF8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69202-3582-AFC0-3179-175C2289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B6CE-9250-4166-AADB-D87F2A74A71E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944F-FD5C-2CEB-05DF-687FBDE7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A34A5-19EE-7B4B-C8AF-C3C119BD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14B8-E5AE-49F1-A4B2-A1B00A08A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73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9FE8E-24B6-1CA3-93CE-BC611799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EDCB1-511E-E47B-9DD0-C60C3D522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5362B-4350-65C2-1E49-5F14705E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B6CE-9250-4166-AADB-D87F2A74A71E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94B62-A73B-11AD-17FD-584DA0152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F0589-AEE8-1D5A-AC8D-0CB74B3E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14B8-E5AE-49F1-A4B2-A1B00A08A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24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6E164-5651-EDF5-1DBB-C55196EA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19AFC-D597-7AB1-AD99-765409EBD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D8757-0098-F9C9-E49C-FA21E9345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4B17D-5076-BDD8-7F0F-CFB55CC2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B6CE-9250-4166-AADB-D87F2A74A71E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91B5A-F3A8-4688-11BD-2A965059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8C54D-DCC1-AE97-5FE2-20496D67F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14B8-E5AE-49F1-A4B2-A1B00A08A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78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75B1F-00B2-7076-9901-7CBE8A2E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AB84B-2499-9032-F313-B5203F945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E11AD-9A46-AD4C-FC72-A22BA1FA2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D95E9B-110E-EF93-E97A-5CE859E63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FC8824-81D4-ACC0-00C8-3E4739FB1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D8AF29-A2C0-E82F-BBE6-C3B69D008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B6CE-9250-4166-AADB-D87F2A74A71E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897BA-5A3C-2CC8-06F6-7541239A1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F8EF70-549B-18BF-0370-8649C456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14B8-E5AE-49F1-A4B2-A1B00A08A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57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E24B-9978-708C-8B1D-2BF156FB1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B0A4A0-ACA7-07A2-8448-330BE19D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B6CE-9250-4166-AADB-D87F2A74A71E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D2524-B934-0528-5370-AAD2E27B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879B2-8E1E-D197-B6F7-DBC43E8C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14B8-E5AE-49F1-A4B2-A1B00A08A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3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CA419D-2FB3-F3B7-A259-F980553E5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B6CE-9250-4166-AADB-D87F2A74A71E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823A37-7A54-33ED-E0A0-9B91776F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E45BD-5793-7779-0AEE-D556112BC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14B8-E5AE-49F1-A4B2-A1B00A08A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980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06463-9042-897F-FD74-09F278DB2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18563-DF44-BA58-CB28-4F161BFD0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29381-7EEC-B061-461C-EF5D8F0F3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13B2C-6702-0764-5090-38DAF1F1C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B6CE-9250-4166-AADB-D87F2A74A71E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6B764-9245-301B-B527-D5AB4B1B1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18264-8C12-6347-890F-A7205F6C5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14B8-E5AE-49F1-A4B2-A1B00A08A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88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82D59-0E55-2EE1-05ED-E9120B87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D4C66C-52E2-30ED-850E-8EB15EADD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0D00B-6840-A6B8-CCFB-14349B8B6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D1217-4ED6-043F-AA2C-4FFA9ADAA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B6CE-9250-4166-AADB-D87F2A74A71E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93D9B-AAC2-6EEA-B9EE-76E65EC41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B0CED-2BA8-FECE-3F37-AA020D2B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14B8-E5AE-49F1-A4B2-A1B00A08A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07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C66DBF-D2E6-835B-1A85-7565B4B64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67FF1-CAAB-86D0-995A-E6335A255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00782-EA98-C005-EF6E-447B6C41F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EB6CE-9250-4166-AADB-D87F2A74A71E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0CA23-5E62-67E5-7770-ECB619B41F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414DA-614F-9AB3-C3EC-316C38741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D14B8-E5AE-49F1-A4B2-A1B00A08A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57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04D8D9-21AA-6F4A-0C20-7F382C9F6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5494" y="322897"/>
            <a:ext cx="9316381" cy="614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43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15AB2AF1-4482-B910-505C-9281348F6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335" y="643467"/>
            <a:ext cx="877333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7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A3C2EF-C07D-226D-A38A-0626FD0AE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556" y="1275818"/>
            <a:ext cx="11664887" cy="2332978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332343-C705-F56F-F256-910C25022C5F}"/>
              </a:ext>
            </a:extLst>
          </p:cNvPr>
          <p:cNvSpPr txBox="1"/>
          <p:nvPr/>
        </p:nvSpPr>
        <p:spPr>
          <a:xfrm>
            <a:off x="3171532" y="4204496"/>
            <a:ext cx="6382966" cy="2216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Each child VDB will have access to the same catalogue of bookmarks which they are able to refresh to via the self-service GUI. </a:t>
            </a:r>
          </a:p>
        </p:txBody>
      </p:sp>
    </p:spTree>
    <p:extLst>
      <p:ext uri="{BB962C8B-B14F-4D97-AF65-F5344CB8AC3E}">
        <p14:creationId xmlns:p14="http://schemas.microsoft.com/office/powerpoint/2010/main" val="324875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A065E6F-4ACB-8E95-BE68-8423FF0E7340}"/>
              </a:ext>
            </a:extLst>
          </p:cNvPr>
          <p:cNvSpPr/>
          <p:nvPr/>
        </p:nvSpPr>
        <p:spPr>
          <a:xfrm>
            <a:off x="7452852" y="4031226"/>
            <a:ext cx="4129548" cy="2202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A53584-1E00-01AA-EB08-C1F3B4701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6583" y="0"/>
            <a:ext cx="12191234" cy="685757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63B54B-7935-4B11-58F0-91A3EC78436E}"/>
              </a:ext>
            </a:extLst>
          </p:cNvPr>
          <p:cNvSpPr/>
          <p:nvPr/>
        </p:nvSpPr>
        <p:spPr>
          <a:xfrm>
            <a:off x="7521887" y="3932903"/>
            <a:ext cx="4060513" cy="230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852F33-C83E-8DC7-1D5B-A42C92F37604}"/>
              </a:ext>
            </a:extLst>
          </p:cNvPr>
          <p:cNvSpPr txBox="1"/>
          <p:nvPr/>
        </p:nvSpPr>
        <p:spPr>
          <a:xfrm>
            <a:off x="7521887" y="4177558"/>
            <a:ext cx="4085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Predefine Parameters &amp; Schedule jobs using Automation tools to capture bookmarks. 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24537-1A30-E40D-92F8-DF1A6D336E3E}"/>
              </a:ext>
            </a:extLst>
          </p:cNvPr>
          <p:cNvSpPr txBox="1"/>
          <p:nvPr/>
        </p:nvSpPr>
        <p:spPr>
          <a:xfrm>
            <a:off x="7521887" y="5183060"/>
            <a:ext cx="3939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Makes a sequence of API calls to the </a:t>
            </a:r>
            <a:r>
              <a:rPr lang="en-US" dirty="0" err="1"/>
              <a:t>Delphix</a:t>
            </a:r>
            <a:r>
              <a:rPr lang="en-US" dirty="0"/>
              <a:t> Engines to execute the commands in sequence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04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F717A-2B88-BA7E-BC0C-9938011B8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491F2-E14B-80C7-9304-76F7A2F5A7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E68DF-52E1-297B-B6AE-CEE8AF079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75" y="735096"/>
            <a:ext cx="10714649" cy="538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2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DC6C2FF-4930-4DAA-67B6-8F4BC2011CB2}"/>
              </a:ext>
            </a:extLst>
          </p:cNvPr>
          <p:cNvSpPr/>
          <p:nvPr/>
        </p:nvSpPr>
        <p:spPr>
          <a:xfrm>
            <a:off x="1653702" y="817123"/>
            <a:ext cx="5346866" cy="7198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BB402B4-1466-EBC3-E88F-8FFD43D2D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902291"/>
            <a:ext cx="10905066" cy="3053418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9A1DC64-8A4E-42F5-10D9-F569B6EE12A6}"/>
              </a:ext>
            </a:extLst>
          </p:cNvPr>
          <p:cNvSpPr/>
          <p:nvPr/>
        </p:nvSpPr>
        <p:spPr>
          <a:xfrm>
            <a:off x="1653702" y="817123"/>
            <a:ext cx="5048655" cy="7198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1F1C33-033B-B292-2A91-22C33C5411AE}"/>
              </a:ext>
            </a:extLst>
          </p:cNvPr>
          <p:cNvSpPr txBox="1"/>
          <p:nvPr/>
        </p:nvSpPr>
        <p:spPr>
          <a:xfrm>
            <a:off x="1685815" y="929566"/>
            <a:ext cx="5875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Prod Engine – Snapshot  </a:t>
            </a:r>
            <a:r>
              <a:rPr lang="en-US" sz="2800" b="1" dirty="0" err="1"/>
              <a:t>dSource</a:t>
            </a:r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E95209-A3AB-23E9-7AE4-E173C835FDFF}"/>
              </a:ext>
            </a:extLst>
          </p:cNvPr>
          <p:cNvCxnSpPr>
            <a:cxnSpLocks/>
          </p:cNvCxnSpPr>
          <p:nvPr/>
        </p:nvCxnSpPr>
        <p:spPr>
          <a:xfrm>
            <a:off x="6702357" y="1452786"/>
            <a:ext cx="2736611" cy="1270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452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786D3B-AFD5-1260-2382-2417A4121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065867"/>
            <a:ext cx="10905066" cy="2726266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6415E8-FB0C-F4E5-A4D9-F1B7F4C8D7F2}"/>
              </a:ext>
            </a:extLst>
          </p:cNvPr>
          <p:cNvSpPr/>
          <p:nvPr/>
        </p:nvSpPr>
        <p:spPr>
          <a:xfrm>
            <a:off x="2611092" y="904568"/>
            <a:ext cx="5368203" cy="6812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14924-9DEA-EFEF-7930-0FBDD2917909}"/>
              </a:ext>
            </a:extLst>
          </p:cNvPr>
          <p:cNvSpPr txBox="1"/>
          <p:nvPr/>
        </p:nvSpPr>
        <p:spPr>
          <a:xfrm>
            <a:off x="2611093" y="1011354"/>
            <a:ext cx="5501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Prod Engine – Refresh Masked VDB</a:t>
            </a:r>
            <a:endParaRPr lang="en-GB" sz="28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B3BEB4-29BB-7944-26BB-F90CAF29BBF6}"/>
              </a:ext>
            </a:extLst>
          </p:cNvPr>
          <p:cNvCxnSpPr>
            <a:cxnSpLocks/>
          </p:cNvCxnSpPr>
          <p:nvPr/>
        </p:nvCxnSpPr>
        <p:spPr>
          <a:xfrm>
            <a:off x="7979295" y="1465006"/>
            <a:ext cx="1475990" cy="1326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312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741915-4E6F-EB82-8BBE-9419B3C2E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147655"/>
            <a:ext cx="10905066" cy="256269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0CFAC8-387F-ACB7-0AAF-48DD3878DFEA}"/>
              </a:ext>
            </a:extLst>
          </p:cNvPr>
          <p:cNvSpPr/>
          <p:nvPr/>
        </p:nvSpPr>
        <p:spPr>
          <a:xfrm>
            <a:off x="2471264" y="1160900"/>
            <a:ext cx="5904690" cy="6812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274176-BB53-909E-B752-5EDA50DAC860}"/>
              </a:ext>
            </a:extLst>
          </p:cNvPr>
          <p:cNvSpPr txBox="1"/>
          <p:nvPr/>
        </p:nvSpPr>
        <p:spPr>
          <a:xfrm>
            <a:off x="2471264" y="1239909"/>
            <a:ext cx="5904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Prod Engine – Replication to Non-Prod </a:t>
            </a:r>
            <a:endParaRPr lang="en-GB" sz="28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2FB991-807E-CC3D-106A-5909590F6EB0}"/>
              </a:ext>
            </a:extLst>
          </p:cNvPr>
          <p:cNvCxnSpPr>
            <a:cxnSpLocks/>
          </p:cNvCxnSpPr>
          <p:nvPr/>
        </p:nvCxnSpPr>
        <p:spPr>
          <a:xfrm>
            <a:off x="8375954" y="1842139"/>
            <a:ext cx="1089059" cy="9302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731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632B69-B983-C3E1-366B-ABF7D1B87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338493"/>
            <a:ext cx="10905066" cy="218101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BB034E-EC94-7D06-496B-C407B9A30A52}"/>
              </a:ext>
            </a:extLst>
          </p:cNvPr>
          <p:cNvSpPr/>
          <p:nvPr/>
        </p:nvSpPr>
        <p:spPr>
          <a:xfrm>
            <a:off x="1897626" y="1073898"/>
            <a:ext cx="6478328" cy="6812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F02ED6-97E0-EF06-792E-1EAE62395E2A}"/>
              </a:ext>
            </a:extLst>
          </p:cNvPr>
          <p:cNvSpPr txBox="1"/>
          <p:nvPr/>
        </p:nvSpPr>
        <p:spPr>
          <a:xfrm>
            <a:off x="1897626" y="1147667"/>
            <a:ext cx="6757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Non-Prod Engine – Refresh Template VDB  </a:t>
            </a:r>
            <a:endParaRPr lang="en-GB" sz="28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6EE93E-C1C0-7712-7BB6-40A64CD23910}"/>
              </a:ext>
            </a:extLst>
          </p:cNvPr>
          <p:cNvCxnSpPr/>
          <p:nvPr/>
        </p:nvCxnSpPr>
        <p:spPr>
          <a:xfrm>
            <a:off x="8375515" y="1664071"/>
            <a:ext cx="1157591" cy="13125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110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D9DD14-5225-E5B7-35D5-6F21BE48A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270337"/>
            <a:ext cx="10905066" cy="2317326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F79DF8F-9E17-73AE-E38B-8856C465A5B3}"/>
              </a:ext>
            </a:extLst>
          </p:cNvPr>
          <p:cNvSpPr/>
          <p:nvPr/>
        </p:nvSpPr>
        <p:spPr>
          <a:xfrm>
            <a:off x="2340078" y="1188047"/>
            <a:ext cx="6076335" cy="6812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70ABA5-5D2A-8929-C654-97D108026C29}"/>
              </a:ext>
            </a:extLst>
          </p:cNvPr>
          <p:cNvSpPr txBox="1"/>
          <p:nvPr/>
        </p:nvSpPr>
        <p:spPr>
          <a:xfrm>
            <a:off x="2340078" y="1267057"/>
            <a:ext cx="6291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Non-Prod Engine – Bookmark Template</a:t>
            </a:r>
            <a:endParaRPr lang="en-GB" sz="28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7456DD-B69C-D90D-4307-B892C7CE7E36}"/>
              </a:ext>
            </a:extLst>
          </p:cNvPr>
          <p:cNvCxnSpPr/>
          <p:nvPr/>
        </p:nvCxnSpPr>
        <p:spPr>
          <a:xfrm>
            <a:off x="8394970" y="1711267"/>
            <a:ext cx="1138136" cy="12653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459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Widescreen</PresentationFormat>
  <Paragraphs>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Bose</dc:creator>
  <cp:lastModifiedBy>Cameron Bose</cp:lastModifiedBy>
  <cp:revision>2</cp:revision>
  <dcterms:created xsi:type="dcterms:W3CDTF">2023-02-15T11:43:29Z</dcterms:created>
  <dcterms:modified xsi:type="dcterms:W3CDTF">2023-02-23T16:38:51Z</dcterms:modified>
</cp:coreProperties>
</file>