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464" autoAdjust="0"/>
    <p:restoredTop sz="94660"/>
  </p:normalViewPr>
  <p:slideViewPr>
    <p:cSldViewPr snapToObjects="1">
      <p:cViewPr>
        <p:scale>
          <a:sx n="100" d="100"/>
          <a:sy n="100" d="100"/>
        </p:scale>
        <p:origin x="-2000" y="-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AA92-6525-4A4B-BE54-41BE08A14501}" type="datetimeFigureOut">
              <a:rPr lang="en-US" smtClean="0"/>
              <a:pPr/>
              <a:t>10/12/10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B89C-A260-5F40-99B3-7BBEA434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0678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"/>
                <a:cs typeface="Palatino"/>
              </a:rPr>
              <a:t>M</a:t>
            </a:r>
            <a:r>
              <a:rPr lang="en-US" sz="3600" b="1" dirty="0" smtClean="0">
                <a:latin typeface="Palatino"/>
                <a:cs typeface="Palatino"/>
              </a:rPr>
              <a:t>ultisite seasonal ensemble </a:t>
            </a:r>
            <a:r>
              <a:rPr lang="en-US" sz="3600" b="1" dirty="0" err="1" smtClean="0">
                <a:latin typeface="Palatino"/>
                <a:cs typeface="Palatino"/>
              </a:rPr>
              <a:t>streamflow</a:t>
            </a:r>
            <a:r>
              <a:rPr lang="en-US" sz="3600" b="1" dirty="0" smtClean="0">
                <a:latin typeface="Palatino"/>
                <a:cs typeface="Palatino"/>
              </a:rPr>
              <a:t> forecasting</a:t>
            </a:r>
            <a:endParaRPr lang="en-US" sz="3600" dirty="0">
              <a:latin typeface="Palatino"/>
              <a:cs typeface="Palati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48400"/>
            <a:ext cx="9067800" cy="6096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Palatino"/>
                <a:cs typeface="Palatino"/>
              </a:rPr>
              <a:t>C. </a:t>
            </a:r>
            <a:r>
              <a:rPr lang="en-US" sz="1600" b="1" dirty="0">
                <a:latin typeface="Palatino"/>
                <a:cs typeface="Palatino"/>
              </a:rPr>
              <a:t>Bracken, B. </a:t>
            </a:r>
            <a:r>
              <a:rPr lang="en-US" sz="1600" b="1" dirty="0" err="1">
                <a:latin typeface="Palatino"/>
                <a:cs typeface="Palatino"/>
              </a:rPr>
              <a:t>Rajagopalan</a:t>
            </a:r>
            <a:r>
              <a:rPr lang="en-US" sz="1600" b="1" dirty="0">
                <a:latin typeface="Palatino"/>
                <a:cs typeface="Palatino"/>
              </a:rPr>
              <a:t>, and J. Prairie (2010), A multisite seasonal ensemble </a:t>
            </a:r>
            <a:r>
              <a:rPr lang="en-US" sz="1600" b="1" dirty="0" err="1">
                <a:latin typeface="Palatino"/>
                <a:cs typeface="Palatino"/>
              </a:rPr>
              <a:t>streamflow</a:t>
            </a:r>
            <a:r>
              <a:rPr lang="en-US" sz="1600" b="1" dirty="0">
                <a:latin typeface="Palatino"/>
                <a:cs typeface="Palatino"/>
              </a:rPr>
              <a:t> forecasting technique, </a:t>
            </a:r>
            <a:r>
              <a:rPr lang="en-US" sz="1600" b="1" i="1" dirty="0">
                <a:latin typeface="Palatino"/>
                <a:cs typeface="Palatino"/>
              </a:rPr>
              <a:t>Water </a:t>
            </a:r>
            <a:r>
              <a:rPr lang="en-US" sz="1600" b="1" i="1" dirty="0" err="1">
                <a:latin typeface="Palatino"/>
                <a:cs typeface="Palatino"/>
              </a:rPr>
              <a:t>Resour</a:t>
            </a:r>
            <a:r>
              <a:rPr lang="en-US" sz="1600" b="1" i="1" dirty="0">
                <a:latin typeface="Palatino"/>
                <a:cs typeface="Palatino"/>
              </a:rPr>
              <a:t>. Res., 46, W03532, doi:10.1029/2009WR007965.</a:t>
            </a:r>
            <a:endParaRPr lang="en-US" sz="1600" dirty="0">
              <a:latin typeface="Palatino"/>
              <a:cs typeface="Palatino"/>
            </a:endParaRPr>
          </a:p>
        </p:txBody>
      </p:sp>
      <p:pic>
        <p:nvPicPr>
          <p:cNvPr id="4" name="Picture 3" descr="framework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19600" y="1470025"/>
            <a:ext cx="4648200" cy="1825060"/>
          </a:xfrm>
          <a:prstGeom prst="rect">
            <a:avLst/>
          </a:prstGeom>
        </p:spPr>
      </p:pic>
      <p:pic>
        <p:nvPicPr>
          <p:cNvPr id="6" name="Picture 5" descr="blackbox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1470025"/>
            <a:ext cx="4488158" cy="1825060"/>
          </a:xfrm>
          <a:prstGeom prst="rect">
            <a:avLst/>
          </a:prstGeom>
        </p:spPr>
      </p:pic>
      <p:pic>
        <p:nvPicPr>
          <p:cNvPr id="7" name="Picture 6" descr="figure-9b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416050" y="3376393"/>
            <a:ext cx="6007100" cy="28720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Multisite seasonal ensemble streamflow forecasting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Multisite seasonal ensemble streamflow forecasting</dc:title>
  <dc:creator>Cameron Bracken</dc:creator>
  <cp:lastModifiedBy>Cameron Bracken</cp:lastModifiedBy>
  <cp:revision>4</cp:revision>
  <dcterms:created xsi:type="dcterms:W3CDTF">2010-10-12T15:33:26Z</dcterms:created>
  <dcterms:modified xsi:type="dcterms:W3CDTF">2010-10-12T17:15:49Z</dcterms:modified>
</cp:coreProperties>
</file>