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38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6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ixatel.games.minesweep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E6D-0579-487A-9D9E-856A26E1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947" y="2503480"/>
            <a:ext cx="9144000" cy="11526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lgerian" panose="04020705040A02060702" pitchFamily="82" charset="0"/>
              </a:rPr>
              <a:t>CST-247 CLC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DD0A7-DA87-4418-9336-36D914E21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947" y="4010707"/>
            <a:ext cx="9597390" cy="1910267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MineSweeper</a:t>
            </a:r>
            <a:r>
              <a:rPr lang="en-US" sz="3600" b="1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Cameron </a:t>
            </a:r>
            <a:r>
              <a:rPr lang="en-US" dirty="0" err="1">
                <a:solidFill>
                  <a:schemeClr val="tx1"/>
                </a:solidFill>
              </a:rPr>
              <a:t>Deao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Vinson Martin</a:t>
            </a:r>
          </a:p>
          <a:p>
            <a:r>
              <a:rPr lang="en-US" dirty="0">
                <a:solidFill>
                  <a:schemeClr val="tx1"/>
                </a:solidFill>
              </a:rPr>
              <a:t>Joseph Cooper</a:t>
            </a:r>
          </a:p>
        </p:txBody>
      </p:sp>
      <p:pic>
        <p:nvPicPr>
          <p:cNvPr id="6" name="Picture 5" descr="A picture containing computer, desk, keyboard, propeller&#10;&#10;Description automatically generated">
            <a:extLst>
              <a:ext uri="{FF2B5EF4-FFF2-40B4-BE49-F238E27FC236}">
                <a16:creationId xmlns:a16="http://schemas.microsoft.com/office/drawing/2014/main" id="{CD83F91C-88D6-4699-9489-0BC7C23C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6486"/>
            <a:ext cx="2857500" cy="2857500"/>
          </a:xfrm>
          <a:prstGeom prst="rect">
            <a:avLst/>
          </a:prstGeom>
        </p:spPr>
      </p:pic>
      <p:pic>
        <p:nvPicPr>
          <p:cNvPr id="12" name="Picture 11" descr="A close up of a computer&#10;&#10;Description automatically generated">
            <a:extLst>
              <a:ext uri="{FF2B5EF4-FFF2-40B4-BE49-F238E27FC236}">
                <a16:creationId xmlns:a16="http://schemas.microsoft.com/office/drawing/2014/main" id="{8FC37158-C8BE-46E3-A983-55BA792F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40" y="4451465"/>
            <a:ext cx="2907030" cy="21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F72D-63A8-4C60-BF2C-75FAC7459180}"/>
              </a:ext>
            </a:extLst>
          </p:cNvPr>
          <p:cNvSpPr txBox="1"/>
          <p:nvPr/>
        </p:nvSpPr>
        <p:spPr>
          <a:xfrm>
            <a:off x="2060509" y="276837"/>
            <a:ext cx="8070979" cy="561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Minesweeper Functionality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Registration &amp; Login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Play Minesweeper Game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Save Stats &amp; View High scores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Save &amp; Retrieve Gameplay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Technical Design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Game Logic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MVC 5 Web Application &amp; Scalability requirements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User Interface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SQL Database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Secure Game Site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GitHub URL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Logging</a:t>
            </a:r>
            <a:endParaRPr lang="en-US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Issues &amp; Challenges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AJAX web-based User Interface.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2207F2-B0ED-48AE-906C-541E6E755220}"/>
              </a:ext>
            </a:extLst>
          </p:cNvPr>
          <p:cNvSpPr txBox="1">
            <a:spLocks/>
          </p:cNvSpPr>
          <p:nvPr/>
        </p:nvSpPr>
        <p:spPr>
          <a:xfrm>
            <a:off x="-1" y="6388216"/>
            <a:ext cx="12192000" cy="4110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CST-247 CLC Milestone-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MineSweeper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1356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9CB199-5AA4-4F1F-B407-235B3330F89E}"/>
              </a:ext>
            </a:extLst>
          </p:cNvPr>
          <p:cNvSpPr txBox="1">
            <a:spLocks/>
          </p:cNvSpPr>
          <p:nvPr/>
        </p:nvSpPr>
        <p:spPr>
          <a:xfrm>
            <a:off x="-1" y="6388216"/>
            <a:ext cx="12192000" cy="4110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CST-247 CLC Milestone-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MineSweeper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B987-B504-45B2-926B-BC26539D10B3}"/>
              </a:ext>
            </a:extLst>
          </p:cNvPr>
          <p:cNvSpPr txBox="1"/>
          <p:nvPr/>
        </p:nvSpPr>
        <p:spPr>
          <a:xfrm>
            <a:off x="-93305" y="160374"/>
            <a:ext cx="121919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Minesweeper Functionality</a:t>
            </a:r>
          </a:p>
          <a:p>
            <a:pPr marL="628650">
              <a:spcAft>
                <a:spcPts val="800"/>
              </a:spcAft>
            </a:pPr>
            <a:r>
              <a:rPr lang="en-US" sz="1800" b="1" dirty="0">
                <a:latin typeface="Arial Nova" panose="020B0504020202020204" pitchFamily="34" charset="0"/>
                <a:cs typeface="Arial" panose="020B0604020202020204" pitchFamily="34" charset="0"/>
              </a:rPr>
              <a:t>Registration &amp; Login</a:t>
            </a:r>
          </a:p>
          <a:p>
            <a:pPr marL="628650">
              <a:spcAft>
                <a:spcPts val="800"/>
              </a:spcAft>
            </a:pPr>
            <a:endParaRPr lang="en-US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Users are able play a Minesweeper game without registering, however, user registration gives the user more functionality.</a:t>
            </a: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B0504020202020204" pitchFamily="34" charset="0"/>
                <a:cs typeface="Arial" panose="020B0604020202020204" pitchFamily="34" charset="0"/>
              </a:rPr>
              <a:t>Registered user functionality:</a:t>
            </a:r>
          </a:p>
          <a:p>
            <a:pPr marL="125730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Registered users game statistics are tracked. </a:t>
            </a:r>
          </a:p>
          <a:p>
            <a:pPr marL="125730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Registered users have the ability to earn a high scores that are displayed for the home page for all users to see.</a:t>
            </a:r>
          </a:p>
          <a:p>
            <a:pPr marL="125730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Registered users may save their game in the middle of a game and retrieve there save game state at a later time.</a:t>
            </a:r>
          </a:p>
          <a:p>
            <a:pPr marL="1257300" lvl="1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Registered user personal information is secure.</a:t>
            </a:r>
          </a:p>
          <a:p>
            <a:pPr marL="1085850" lvl="1"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1085850" lvl="1">
              <a:spcAft>
                <a:spcPts val="800"/>
              </a:spcAft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73E22-A29F-413C-8780-D1F6EFA9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903" y="867747"/>
            <a:ext cx="2347754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31A9D-A030-4395-91FD-8CEAA1B8E4F9}"/>
              </a:ext>
            </a:extLst>
          </p:cNvPr>
          <p:cNvSpPr txBox="1"/>
          <p:nvPr/>
        </p:nvSpPr>
        <p:spPr>
          <a:xfrm>
            <a:off x="0" y="132383"/>
            <a:ext cx="1219199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Minesweeper Functionality</a:t>
            </a:r>
          </a:p>
          <a:p>
            <a:pPr marL="628650">
              <a:spcAft>
                <a:spcPts val="800"/>
              </a:spcAft>
            </a:pPr>
            <a:r>
              <a:rPr lang="en-US" sz="1800" b="1" dirty="0">
                <a:latin typeface="Arial Nova" panose="020B0504020202020204" pitchFamily="34" charset="0"/>
                <a:cs typeface="Arial" panose="020B0604020202020204" pitchFamily="34" charset="0"/>
              </a:rPr>
              <a:t>Play Minesweeper Game</a:t>
            </a: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Users are able to experience a fully functional graphical web application version of Minesweeper.</a:t>
            </a: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The</a:t>
            </a:r>
            <a:r>
              <a:rPr lang="en-US" sz="1200" i="0" dirty="0">
                <a:solidFill>
                  <a:srgbClr val="222222"/>
                </a:solidFill>
                <a:effectLst/>
                <a:latin typeface="Roboto"/>
              </a:rPr>
              <a:t> rules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of the game: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Users must uncover the hidden empty cells by clicking on them. 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1085850" lvl="1">
              <a:spcAft>
                <a:spcPts val="800"/>
              </a:spcAft>
            </a:pPr>
            <a:endParaRPr lang="en-US" sz="1200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The number on a block shows the number of mines adjacent to it.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1085850" lvl="1">
              <a:spcAft>
                <a:spcPts val="800"/>
              </a:spcAft>
            </a:pPr>
            <a:endParaRPr lang="en-US" sz="1200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222222"/>
                </a:solidFill>
                <a:latin typeface="Roboto"/>
              </a:rPr>
              <a:t>Users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have to avoid all the mines and uncover all of the hidden boxes that does not contain mines to win the game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222222"/>
                </a:solidFill>
                <a:latin typeface="Roboto"/>
              </a:rPr>
              <a:t>If a user click on a mine, the user automatically loses.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7688C-DA17-4289-A8C0-D7E826BC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54" y="2598531"/>
            <a:ext cx="1281597" cy="792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1756A-CD77-408D-BF65-DA6E4554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59" y="1688214"/>
            <a:ext cx="1188292" cy="600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EE738-0771-4EA0-9AE5-E9FB8870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78" y="3844904"/>
            <a:ext cx="1375973" cy="104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B8783-93CA-4F78-9686-47B9DF69F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059" y="5128938"/>
            <a:ext cx="1179739" cy="9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9CB199-5AA4-4F1F-B407-235B3330F89E}"/>
              </a:ext>
            </a:extLst>
          </p:cNvPr>
          <p:cNvSpPr txBox="1">
            <a:spLocks/>
          </p:cNvSpPr>
          <p:nvPr/>
        </p:nvSpPr>
        <p:spPr>
          <a:xfrm>
            <a:off x="-1" y="6388216"/>
            <a:ext cx="12192000" cy="4110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CST-247 CLC Milestone-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MineSweeper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B987-B504-45B2-926B-BC26539D10B3}"/>
              </a:ext>
            </a:extLst>
          </p:cNvPr>
          <p:cNvSpPr txBox="1"/>
          <p:nvPr/>
        </p:nvSpPr>
        <p:spPr>
          <a:xfrm>
            <a:off x="-93305" y="160374"/>
            <a:ext cx="1219199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Minesweeper Functionality</a:t>
            </a:r>
          </a:p>
          <a:p>
            <a:pPr marL="628650">
              <a:spcAft>
                <a:spcPts val="800"/>
              </a:spcAft>
            </a:pPr>
            <a:r>
              <a:rPr lang="en-US" sz="1800" b="1" dirty="0">
                <a:latin typeface="Arial Nova" panose="020B0504020202020204" pitchFamily="34" charset="0"/>
                <a:cs typeface="Arial" panose="020B0604020202020204" pitchFamily="34" charset="0"/>
              </a:rPr>
              <a:t>Save Stats &amp; View High scores</a:t>
            </a:r>
          </a:p>
          <a:p>
            <a:pPr marL="628650">
              <a:spcAft>
                <a:spcPts val="800"/>
              </a:spcAft>
            </a:pPr>
            <a:endParaRPr lang="en-US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1085850" lvl="1"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1085850" lvl="1">
              <a:spcAft>
                <a:spcPts val="800"/>
              </a:spcAft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4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9CB199-5AA4-4F1F-B407-235B3330F89E}"/>
              </a:ext>
            </a:extLst>
          </p:cNvPr>
          <p:cNvSpPr txBox="1">
            <a:spLocks/>
          </p:cNvSpPr>
          <p:nvPr/>
        </p:nvSpPr>
        <p:spPr>
          <a:xfrm>
            <a:off x="-1" y="6388216"/>
            <a:ext cx="12192000" cy="4110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CST-247 CLC Milestone-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MineSweeper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B987-B504-45B2-926B-BC26539D10B3}"/>
              </a:ext>
            </a:extLst>
          </p:cNvPr>
          <p:cNvSpPr txBox="1"/>
          <p:nvPr/>
        </p:nvSpPr>
        <p:spPr>
          <a:xfrm>
            <a:off x="-93305" y="160374"/>
            <a:ext cx="12191999" cy="542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latin typeface="Arial Nova" panose="020B0504020202020204" pitchFamily="34" charset="0"/>
                <a:cs typeface="Arial" panose="020B0604020202020204" pitchFamily="34" charset="0"/>
              </a:rPr>
              <a:t>Minesweeper Functionality</a:t>
            </a:r>
          </a:p>
          <a:p>
            <a:pPr marL="628650">
              <a:spcAft>
                <a:spcPts val="800"/>
              </a:spcAft>
            </a:pPr>
            <a:r>
              <a:rPr lang="en-US" sz="1800" b="1" dirty="0">
                <a:latin typeface="Arial Nova" panose="020B0504020202020204" pitchFamily="34" charset="0"/>
                <a:cs typeface="Arial" panose="020B0604020202020204" pitchFamily="34" charset="0"/>
              </a:rPr>
              <a:t>Save &amp; Retrieve Gameplay</a:t>
            </a:r>
          </a:p>
          <a:p>
            <a:pPr marL="628650">
              <a:spcAft>
                <a:spcPts val="800"/>
              </a:spcAft>
            </a:pPr>
            <a:endParaRPr lang="en-US" sz="1800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Registered logged in users have the ability to save their game state in game.</a:t>
            </a:r>
          </a:p>
          <a:p>
            <a:pPr marL="628650">
              <a:spcAft>
                <a:spcPts val="800"/>
              </a:spcAft>
            </a:pPr>
            <a:endParaRPr lang="en-US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b="1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After logging in, the game state can be loaded after logging in. </a:t>
            </a: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80010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1085850" lvl="1">
              <a:spcAft>
                <a:spcPts val="800"/>
              </a:spcAft>
            </a:pPr>
            <a:r>
              <a:rPr lang="en-US" sz="1200" dirty="0"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1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1085850" lvl="1">
              <a:spcAft>
                <a:spcPts val="800"/>
              </a:spcAft>
            </a:pPr>
            <a:endParaRPr lang="en-US" sz="12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628650">
              <a:spcAft>
                <a:spcPts val="800"/>
              </a:spcAft>
            </a:pPr>
            <a:endParaRPr lang="en-US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FDFDE-C235-4713-ACB5-6EC7F782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5" y="1733843"/>
            <a:ext cx="4248150" cy="9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073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172</TotalTime>
  <Words>300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Nova</vt:lpstr>
      <vt:lpstr>Century Schoolbook</vt:lpstr>
      <vt:lpstr>Corbel</vt:lpstr>
      <vt:lpstr>Roboto</vt:lpstr>
      <vt:lpstr>Wingdings</vt:lpstr>
      <vt:lpstr>Headlines</vt:lpstr>
      <vt:lpstr>CST-247 CLC Milestone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CST-247 CLC Milestone</dc:title>
  <dc:creator>Vinson Sr.</dc:creator>
  <cp:lastModifiedBy>Vinson Sr.</cp:lastModifiedBy>
  <cp:revision>13</cp:revision>
  <dcterms:created xsi:type="dcterms:W3CDTF">2020-09-15T17:15:28Z</dcterms:created>
  <dcterms:modified xsi:type="dcterms:W3CDTF">2020-09-15T20:19:14Z</dcterms:modified>
</cp:coreProperties>
</file>