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Old Standard TT" panose="020B0604020202020204" charset="0"/>
      <p:regular r:id="rId25"/>
      <p:bold r:id="rId26"/>
      <p:italic r:id="rId27"/>
    </p:embeddedFont>
    <p:embeddedFont>
      <p:font typeface="Roboto" panose="020B0604020202020204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40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python/environments#:~:text=An%20%22environment%22%20in%20Python%20is,for%20working%20with%20different%20environment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3c6b4f71b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3c6b4f71b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3c6b4f71b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3c6b4f71b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3c6b4f71b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3c6b4f71b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3c6b4f71b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3c6b4f71b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3c6b4f71b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3c6b4f71b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c6b4f71b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c6b4f71b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3c6b4f71b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3c6b4f71b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3c6b4f71b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3c6b4f71b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3c6b4f71b_0_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3c6b4f71b_0_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3c6b4f71b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3c6b4f71b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3c6b4f71b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3c6b4f71b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3c6b4f71b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3c6b4f71b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3c6b4f71b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3c6b4f71b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3c6b4f71b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3c6b4f71b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3c6b4f71b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3c6b4f71b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3c6b4f71b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3c6b4f71b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3c6b4f71b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3c6b4f71b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3c6b4f71b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3c6b4f71b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3c6b4f71b_0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3c6b4f71b_0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Environment: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"</a:t>
            </a: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environment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 in Python is the context in which a Python program runs. An </a:t>
            </a: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environment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consists of an interpreter and any number of installed packages. The Python extension for </a:t>
            </a: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VS Code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provides helpful integration features for working with different </a:t>
            </a: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environments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(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https://code.visualstudio.com/docs/python/environments#:~:text=An%20%22environment%22%20in%20Python%20is,for%20working%20with%20different%20environments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.)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3c6b4f71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3c6b4f71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3c6b4f71b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3c6b4f71b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rgbClr val="7E04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rgbClr val="8A011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8A01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alpython.com/introduction-to-flask-part-1-setting-up-a-static-sit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movie-recommendation-system-python-flask-web-application-heroku-deployment-7e39492b640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irstleaf.club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pp.diagrams.net/" TargetMode="External"/><Relationship Id="rId4" Type="http://schemas.openxmlformats.org/officeDocument/2006/relationships/hyperlink" Target="https://realpython.com/introduction-to-flask-part-1-setting-up-a-static-sit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p.diagrams.net/?libs=general;flowchar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 Recommendation System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 Wilson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Software Description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4572000" y="445025"/>
            <a:ext cx="42603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File Setup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t="20440" b="20446"/>
          <a:stretch/>
        </p:blipFill>
        <p:spPr>
          <a:xfrm>
            <a:off x="311700" y="1060625"/>
            <a:ext cx="8520602" cy="351564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7240200" y="4675500"/>
            <a:ext cx="1592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ld Standard TT"/>
                <a:ea typeface="Old Standard TT"/>
                <a:cs typeface="Old Standard TT"/>
                <a:sym typeface="Old Standard TT"/>
              </a:rPr>
              <a:t>Source: </a:t>
            </a:r>
            <a:r>
              <a:rPr lang="en" sz="11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4"/>
              </a:rPr>
              <a:t>Real Python</a:t>
            </a:r>
            <a:endParaRPr sz="1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Software Description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4572000" y="445025"/>
            <a:ext cx="42603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templates/app.py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l="3744"/>
          <a:stretch/>
        </p:blipFill>
        <p:spPr>
          <a:xfrm>
            <a:off x="1081413" y="1058222"/>
            <a:ext cx="6981177" cy="382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Software Description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4572000" y="445025"/>
            <a:ext cx="42603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templates/list.csv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375" y="2194075"/>
            <a:ext cx="4101917" cy="116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58213"/>
            <a:ext cx="4101927" cy="150277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6691200" y="3358500"/>
            <a:ext cx="21411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 app.py</a:t>
            </a:r>
            <a:endParaRPr sz="1800"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2562350"/>
            <a:ext cx="21411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 list.html</a:t>
            </a:r>
            <a:endParaRPr sz="1800"/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5">
            <a:alphaModFix/>
          </a:blip>
          <a:srcRect b="37067"/>
          <a:stretch/>
        </p:blipFill>
        <p:spPr>
          <a:xfrm>
            <a:off x="311700" y="3090475"/>
            <a:ext cx="4101925" cy="138253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4472975"/>
            <a:ext cx="21411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3. list.csv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Software Description</a:t>
            </a:r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678900" y="445025"/>
            <a:ext cx="51534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templates/everything else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8213"/>
            <a:ext cx="2284037" cy="37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1462" y="1414925"/>
            <a:ext cx="2990850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/>
          <p:nvPr/>
        </p:nvSpPr>
        <p:spPr>
          <a:xfrm>
            <a:off x="2771000" y="2570750"/>
            <a:ext cx="2874300" cy="41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311700" y="109000"/>
            <a:ext cx="42603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000"/>
              <a:t>Software Description</a:t>
            </a:r>
            <a:endParaRPr sz="2000"/>
          </a:p>
        </p:txBody>
      </p:sp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678900" y="109000"/>
            <a:ext cx="51534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7. templates/everything else</a:t>
            </a:r>
            <a:endParaRPr sz="2000"/>
          </a:p>
        </p:txBody>
      </p:sp>
      <p:grpSp>
        <p:nvGrpSpPr>
          <p:cNvPr id="155" name="Google Shape;155;p26"/>
          <p:cNvGrpSpPr/>
          <p:nvPr/>
        </p:nvGrpSpPr>
        <p:grpSpPr>
          <a:xfrm>
            <a:off x="2119415" y="521701"/>
            <a:ext cx="4905159" cy="4466322"/>
            <a:chOff x="1090675" y="67700"/>
            <a:chExt cx="4683176" cy="4777326"/>
          </a:xfrm>
        </p:grpSpPr>
        <p:pic>
          <p:nvPicPr>
            <p:cNvPr id="156" name="Google Shape;156;p26"/>
            <p:cNvPicPr preferRelativeResize="0"/>
            <p:nvPr/>
          </p:nvPicPr>
          <p:blipFill rotWithShape="1">
            <a:blip r:embed="rId3">
              <a:alphaModFix/>
            </a:blip>
            <a:srcRect l="754"/>
            <a:stretch/>
          </p:blipFill>
          <p:spPr>
            <a:xfrm>
              <a:off x="1090675" y="67700"/>
              <a:ext cx="4683176" cy="30393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26"/>
            <p:cNvPicPr preferRelativeResize="0"/>
            <p:nvPr/>
          </p:nvPicPr>
          <p:blipFill rotWithShape="1">
            <a:blip r:embed="rId4">
              <a:alphaModFix/>
            </a:blip>
            <a:srcRect t="2008" r="754"/>
            <a:stretch/>
          </p:blipFill>
          <p:spPr>
            <a:xfrm>
              <a:off x="1090675" y="3107075"/>
              <a:ext cx="4683176" cy="17379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182000" y="109000"/>
            <a:ext cx="42603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600"/>
              <a:t>Software Description</a:t>
            </a:r>
            <a:endParaRPr sz="1300"/>
          </a:p>
        </p:txBody>
      </p:sp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814475" y="109000"/>
            <a:ext cx="51534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/>
              <a:t>8. templates/index</a:t>
            </a:r>
            <a:endParaRPr sz="1600"/>
          </a:p>
        </p:txBody>
      </p:sp>
      <p:grpSp>
        <p:nvGrpSpPr>
          <p:cNvPr id="164" name="Google Shape;164;p27"/>
          <p:cNvGrpSpPr/>
          <p:nvPr/>
        </p:nvGrpSpPr>
        <p:grpSpPr>
          <a:xfrm>
            <a:off x="2203301" y="-2"/>
            <a:ext cx="4737391" cy="5046779"/>
            <a:chOff x="421425" y="109000"/>
            <a:chExt cx="3510999" cy="4445327"/>
          </a:xfrm>
        </p:grpSpPr>
        <p:pic>
          <p:nvPicPr>
            <p:cNvPr id="165" name="Google Shape;165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1425" y="109000"/>
              <a:ext cx="3510999" cy="2199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1425" y="2308525"/>
              <a:ext cx="3510999" cy="22458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Software Description</a:t>
            </a:r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3678900" y="445025"/>
            <a:ext cx="51534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templates/layout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5688"/>
            <a:ext cx="8839200" cy="237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Software Description</a:t>
            </a:r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3678900" y="445025"/>
            <a:ext cx="51534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 templates/error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2312" y="1117975"/>
            <a:ext cx="7419375" cy="29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Description</a:t>
            </a:r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3678900" y="445025"/>
            <a:ext cx="51534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 static</a:t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 rotWithShape="1">
          <a:blip r:embed="rId3">
            <a:alphaModFix/>
          </a:blip>
          <a:srcRect t="596"/>
          <a:stretch/>
        </p:blipFill>
        <p:spPr>
          <a:xfrm>
            <a:off x="311700" y="984825"/>
            <a:ext cx="1767175" cy="39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/>
        </p:nvSpPr>
        <p:spPr>
          <a:xfrm>
            <a:off x="2078875" y="2792675"/>
            <a:ext cx="6753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ld Standard TT"/>
                <a:ea typeface="Old Standard TT"/>
                <a:cs typeface="Old Standard TT"/>
                <a:sym typeface="Old Standard TT"/>
              </a:rPr>
              <a:t>&lt;link href="{{ url_for('static',filename='styles/style.min.css') }}" rel="stylesheet" media="screen"&gt;</a:t>
            </a:r>
            <a:endParaRPr sz="1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your Project?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Tea Recommendation System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system that provides the user a recommended type depending on their imputed preferences.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contains a field for the user’s name, and two drop-down menus that allow the user to choose their preferences from a designated list.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</a:t>
            </a:r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 i="1"/>
              <a:t>What works?</a:t>
            </a:r>
            <a:endParaRPr sz="2350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Physical construction</a:t>
            </a:r>
            <a:endParaRPr/>
          </a:p>
          <a:p>
            <a:pPr marL="457200" lvl="0" indent="-30003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Overall flow + layout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Playability</a:t>
            </a:r>
            <a:endParaRPr/>
          </a:p>
          <a:p>
            <a:pPr marL="457200" lvl="0" indent="-30003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Easy to use and understand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  <a:p>
            <a:pPr marL="457200" lvl="0" indent="-30003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Recommendation paths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Buttons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Dropdown Menus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Look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Pictures + Embedded links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Links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Overall organization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</a:t>
            </a:r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/>
              <a:t>What does not work?</a:t>
            </a:r>
            <a:endParaRPr sz="2000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Physical construction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Header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Playability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Scroll to Bottom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Header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 Files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Implementation</a:t>
            </a:r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Composition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professional look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Menu bar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Additional Features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Rating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Personalization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SQLite Implementation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Preferences + Recommendations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Recommendations via machine learning and or more extensive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project?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enjoy tea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 simple enough to categorize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Easily transferable to other topics (i.e. music, restaurants, friends)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Inspirations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Movie Recommendation System</a:t>
            </a: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Firstleaf</a:t>
            </a:r>
            <a:r>
              <a:rPr lang="en"/>
              <a:t>: A wine recommendation company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08.ConcertRSVPJavaScript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 recommended to 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Diagram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7013" y="987475"/>
            <a:ext cx="6709975" cy="38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7351825" y="4596700"/>
            <a:ext cx="1627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ld Standard TT"/>
                <a:ea typeface="Old Standard TT"/>
                <a:cs typeface="Old Standard TT"/>
                <a:sym typeface="Old Standard TT"/>
              </a:rPr>
              <a:t>Source:</a:t>
            </a:r>
            <a:r>
              <a:rPr lang="en" sz="11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4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5"/>
              </a:rPr>
              <a:t>app.diagrams.net</a:t>
            </a:r>
            <a:endParaRPr sz="1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Diagram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087" y="1534638"/>
            <a:ext cx="8415824" cy="20742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6993400" y="4685125"/>
            <a:ext cx="178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ld Standard TT"/>
                <a:ea typeface="Old Standard TT"/>
                <a:cs typeface="Old Standard TT"/>
                <a:sym typeface="Old Standard TT"/>
              </a:rPr>
              <a:t>Source: </a:t>
            </a:r>
            <a:r>
              <a:rPr lang="en" sz="11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4"/>
              </a:rPr>
              <a:t>app.diagrams.net</a:t>
            </a:r>
            <a:endParaRPr sz="1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Description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572000" y="445025"/>
            <a:ext cx="42603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Mapping: Initial Categorization &amp; Flow Chart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Setup: </a:t>
            </a:r>
            <a:endParaRPr/>
          </a:p>
          <a:p>
            <a:pPr marL="1143000" lvl="0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Files</a:t>
            </a:r>
            <a:endParaRPr sz="1400"/>
          </a:p>
          <a:p>
            <a:pPr marL="1143000" lvl="0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Folders</a:t>
            </a:r>
            <a:endParaRPr sz="1400"/>
          </a:p>
          <a:p>
            <a:pPr marL="1143000" lvl="0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Virtual Environment</a:t>
            </a:r>
            <a:endParaRPr sz="140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app.py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list.csv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HTML pages: </a:t>
            </a:r>
            <a:endParaRPr/>
          </a:p>
          <a:p>
            <a:pPr marL="1143000" lvl="0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Layout</a:t>
            </a:r>
            <a:endParaRPr sz="1400"/>
          </a:p>
          <a:p>
            <a:pPr marL="1143000" lvl="0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Index</a:t>
            </a:r>
            <a:endParaRPr sz="1400"/>
          </a:p>
          <a:p>
            <a:pPr marL="1143000" lvl="0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Error</a:t>
            </a:r>
            <a:endParaRPr sz="1400"/>
          </a:p>
          <a:p>
            <a:pPr marL="1143000" lvl="0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Recommendation Pages</a:t>
            </a:r>
            <a:endParaRPr sz="140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Static File: Images &amp; CSS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Flask run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Recommendation System!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Description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46975"/>
            <a:ext cx="8520600" cy="204644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4572000" y="445025"/>
            <a:ext cx="42603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400050" algn="r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Initial Categorization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Software Description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4572000" y="445025"/>
            <a:ext cx="42603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Flow Chart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060625"/>
            <a:ext cx="8520602" cy="3515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On-screen Show (16:9)</PresentationFormat>
  <Paragraphs>102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Old Standard TT</vt:lpstr>
      <vt:lpstr>Arial</vt:lpstr>
      <vt:lpstr>Roboto</vt:lpstr>
      <vt:lpstr>Paperback</vt:lpstr>
      <vt:lpstr>Tea Recommendation System</vt:lpstr>
      <vt:lpstr>What is your Project?</vt:lpstr>
      <vt:lpstr>Why this project?</vt:lpstr>
      <vt:lpstr>How does it work?</vt:lpstr>
      <vt:lpstr>Physical Diagram </vt:lpstr>
      <vt:lpstr>Software Diagram</vt:lpstr>
      <vt:lpstr>Software Description</vt:lpstr>
      <vt:lpstr>Software Description</vt:lpstr>
      <vt:lpstr>Software Description</vt:lpstr>
      <vt:lpstr>Software Description</vt:lpstr>
      <vt:lpstr>Software Description</vt:lpstr>
      <vt:lpstr>Software Description</vt:lpstr>
      <vt:lpstr>Software Description</vt:lpstr>
      <vt:lpstr>Software Description</vt:lpstr>
      <vt:lpstr>Software Description</vt:lpstr>
      <vt:lpstr>Software Description</vt:lpstr>
      <vt:lpstr>Software Description</vt:lpstr>
      <vt:lpstr>Software Description</vt:lpstr>
      <vt:lpstr>Demo!</vt:lpstr>
      <vt:lpstr>Advantage</vt:lpstr>
      <vt:lpstr>Improvement</vt:lpstr>
      <vt:lpstr>Future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 Recommendation System</dc:title>
  <dc:creator>Cameron Wilson</dc:creator>
  <cp:lastModifiedBy>Cameron Wilson</cp:lastModifiedBy>
  <cp:revision>1</cp:revision>
  <dcterms:modified xsi:type="dcterms:W3CDTF">2021-05-05T05:04:39Z</dcterms:modified>
</cp:coreProperties>
</file>