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00" d="100"/>
          <a:sy n="100" d="100"/>
        </p:scale>
        <p:origin x="10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30B38-48DA-BF4A-A23D-853CB76643A9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8DA1-C2FF-3F44-81DF-E72900D4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RaspberryPi</a:t>
            </a:r>
            <a:r>
              <a:rPr lang="en-US" dirty="0" smtClean="0"/>
              <a:t> Forensics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Jace Conflenti and Cameron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0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Raspbian GNU/Linux 8 (Jessie</a:t>
            </a:r>
            <a:r>
              <a:rPr lang="is-IS" dirty="0" smtClean="0"/>
              <a:t>)</a:t>
            </a:r>
            <a:endParaRPr lang="en-US" dirty="0" smtClean="0"/>
          </a:p>
          <a:p>
            <a:r>
              <a:rPr lang="en-US" dirty="0" smtClean="0"/>
              <a:t>Partition 1: Boot (20.8 / 65.9 MB)</a:t>
            </a:r>
          </a:p>
          <a:p>
            <a:pPr lvl="1"/>
            <a:r>
              <a:rPr lang="is-IS" dirty="0"/>
              <a:t>md5: </a:t>
            </a:r>
            <a:r>
              <a:rPr lang="is-IS" dirty="0" smtClean="0"/>
              <a:t>af0f5c29bddfc6064f8bd811629304fd</a:t>
            </a:r>
          </a:p>
          <a:p>
            <a:pPr lvl="1"/>
            <a:r>
              <a:rPr lang="en-US" dirty="0"/>
              <a:t>s</a:t>
            </a:r>
            <a:r>
              <a:rPr lang="is-IS" dirty="0" smtClean="0"/>
              <a:t>ha1: f8a4aaf28eb488f70552ce31695c1f71e183823f</a:t>
            </a:r>
          </a:p>
          <a:p>
            <a:r>
              <a:rPr lang="is-IS" dirty="0" smtClean="0"/>
              <a:t>Partition 2: Root (3.9 / 7.7 GB)</a:t>
            </a:r>
          </a:p>
          <a:p>
            <a:pPr lvl="1"/>
            <a:r>
              <a:rPr lang="en-US" dirty="0"/>
              <a:t>m</a:t>
            </a:r>
            <a:r>
              <a:rPr lang="is-IS" dirty="0" smtClean="0"/>
              <a:t>d5: 11a9a53893742c0f0e3c6153ee01c227</a:t>
            </a:r>
          </a:p>
          <a:p>
            <a:pPr lvl="1"/>
            <a:r>
              <a:rPr lang="en-US" dirty="0"/>
              <a:t>s</a:t>
            </a:r>
            <a:r>
              <a:rPr lang="is-IS" dirty="0" smtClean="0"/>
              <a:t>ha1: </a:t>
            </a:r>
            <a:r>
              <a:rPr lang="de-DE" dirty="0" smtClean="0"/>
              <a:t>2d083569696839835f95cbc6d927c6331fbf3ed9</a:t>
            </a:r>
          </a:p>
          <a:p>
            <a:r>
              <a:rPr lang="de-DE" dirty="0" smtClean="0"/>
              <a:t>User Account: Pi</a:t>
            </a:r>
          </a:p>
          <a:p>
            <a:pPr lvl="1"/>
            <a:r>
              <a:rPr lang="de-DE" dirty="0" smtClean="0"/>
              <a:t>John </a:t>
            </a:r>
            <a:r>
              <a:rPr lang="de-DE" dirty="0"/>
              <a:t>T</a:t>
            </a:r>
            <a:r>
              <a:rPr lang="de-DE" dirty="0" smtClean="0"/>
              <a:t>he Ripper </a:t>
            </a:r>
            <a:r>
              <a:rPr lang="mr-IN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luck</a:t>
            </a:r>
            <a:r>
              <a:rPr lang="de-DE" dirty="0" smtClean="0"/>
              <a:t> after 10 </a:t>
            </a:r>
            <a:r>
              <a:rPr lang="de-DE" dirty="0" err="1" smtClean="0"/>
              <a:t>hours</a:t>
            </a:r>
            <a:r>
              <a:rPr lang="de-DE" dirty="0" smtClean="0"/>
              <a:t>  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97670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Forensics </a:t>
            </a:r>
            <a:r>
              <a:rPr lang="mr-IN" dirty="0" smtClean="0"/>
              <a:t>–</a:t>
            </a:r>
            <a:r>
              <a:rPr lang="en-US" dirty="0" smtClean="0"/>
              <a:t> Bash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apt-get install </a:t>
            </a:r>
          </a:p>
          <a:p>
            <a:pPr lvl="1"/>
            <a:r>
              <a:rPr lang="en-US" dirty="0" err="1" smtClean="0"/>
              <a:t>hostapd</a:t>
            </a:r>
            <a:r>
              <a:rPr lang="en-US" dirty="0" smtClean="0"/>
              <a:t> </a:t>
            </a:r>
            <a:r>
              <a:rPr lang="en-US" dirty="0" err="1" smtClean="0"/>
              <a:t>isc</a:t>
            </a:r>
            <a:r>
              <a:rPr lang="en-US" dirty="0" smtClean="0"/>
              <a:t>-</a:t>
            </a:r>
            <a:r>
              <a:rPr lang="en-US" dirty="0" err="1" smtClean="0"/>
              <a:t>dhcp</a:t>
            </a:r>
            <a:r>
              <a:rPr lang="en-US" dirty="0" smtClean="0"/>
              <a:t>-server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ptables</a:t>
            </a:r>
            <a:r>
              <a:rPr lang="en-US" dirty="0" smtClean="0"/>
              <a:t>-persistent</a:t>
            </a:r>
          </a:p>
          <a:p>
            <a:r>
              <a:rPr lang="en-US" dirty="0" smtClean="0"/>
              <a:t>vi/python3 </a:t>
            </a:r>
            <a:r>
              <a:rPr lang="en-US" dirty="0" err="1" smtClean="0"/>
              <a:t>server.py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iptables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D INPUT </a:t>
            </a:r>
            <a:r>
              <a:rPr lang="mr-IN" dirty="0" smtClean="0"/>
              <a:t>–</a:t>
            </a:r>
            <a:r>
              <a:rPr lang="en-US" dirty="0" smtClean="0"/>
              <a:t>s 192.168.42.0/24 </a:t>
            </a:r>
            <a:r>
              <a:rPr lang="mr-IN" dirty="0" smtClean="0"/>
              <a:t>–</a:t>
            </a:r>
            <a:r>
              <a:rPr lang="en-US" dirty="0" smtClean="0"/>
              <a:t>p </a:t>
            </a:r>
            <a:r>
              <a:rPr lang="en-US" dirty="0" err="1" smtClean="0"/>
              <a:t>tcp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err="1" smtClean="0"/>
              <a:t>dport</a:t>
            </a:r>
            <a:r>
              <a:rPr lang="en-US" dirty="0" smtClean="0"/>
              <a:t> 22 </a:t>
            </a:r>
            <a:r>
              <a:rPr lang="mr-IN" dirty="0" smtClean="0"/>
              <a:t>–</a:t>
            </a:r>
            <a:r>
              <a:rPr lang="en-US" dirty="0" smtClean="0"/>
              <a:t>m state </a:t>
            </a:r>
            <a:r>
              <a:rPr lang="mr-IN" dirty="0" smtClean="0"/>
              <a:t>–</a:t>
            </a:r>
            <a:r>
              <a:rPr lang="en-US" dirty="0" smtClean="0"/>
              <a:t>state NEW </a:t>
            </a:r>
            <a:r>
              <a:rPr lang="mr-IN" dirty="0" smtClean="0"/>
              <a:t>–</a:t>
            </a:r>
            <a:r>
              <a:rPr lang="en-US" dirty="0" smtClean="0"/>
              <a:t>j ACCEPT</a:t>
            </a:r>
          </a:p>
        </p:txBody>
      </p:sp>
    </p:spTree>
    <p:extLst>
      <p:ext uri="{BB962C8B-B14F-4D97-AF65-F5344CB8AC3E}">
        <p14:creationId xmlns:p14="http://schemas.microsoft.com/office/powerpoint/2010/main" val="89322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Forensics </a:t>
            </a:r>
            <a:r>
              <a:rPr lang="mr-IN" dirty="0" smtClean="0"/>
              <a:t>–</a:t>
            </a:r>
            <a:r>
              <a:rPr lang="en-US" dirty="0" smtClean="0"/>
              <a:t> Software Installed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ibnl-route-3-200</a:t>
            </a:r>
          </a:p>
          <a:p>
            <a:r>
              <a:rPr lang="en-US" dirty="0" err="1"/>
              <a:t>h</a:t>
            </a:r>
            <a:r>
              <a:rPr lang="en-US" dirty="0" err="1" smtClean="0"/>
              <a:t>ostapd</a:t>
            </a:r>
            <a:endParaRPr lang="en-US" dirty="0"/>
          </a:p>
          <a:p>
            <a:r>
              <a:rPr lang="en-US" dirty="0" err="1" smtClean="0"/>
              <a:t>isc</a:t>
            </a:r>
            <a:r>
              <a:rPr lang="en-US" dirty="0" smtClean="0"/>
              <a:t>-</a:t>
            </a:r>
            <a:r>
              <a:rPr lang="en-US" dirty="0" err="1" smtClean="0"/>
              <a:t>dhcp</a:t>
            </a:r>
            <a:r>
              <a:rPr lang="en-US" dirty="0" smtClean="0"/>
              <a:t>-server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etfilter</a:t>
            </a:r>
            <a:r>
              <a:rPr lang="en-US" dirty="0" smtClean="0"/>
              <a:t>-persistent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ptables</a:t>
            </a:r>
            <a:r>
              <a:rPr lang="en-US" dirty="0" smtClean="0"/>
              <a:t>-persistent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7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/log/syslog</a:t>
            </a:r>
          </a:p>
          <a:p>
            <a:r>
              <a:rPr lang="en-US" dirty="0" smtClean="0"/>
              <a:t>192.168.42.10 (Pi)</a:t>
            </a:r>
          </a:p>
          <a:p>
            <a:r>
              <a:rPr lang="en-US" dirty="0" smtClean="0"/>
              <a:t>.11 (LAPTOP-1PSQ78FE) </a:t>
            </a:r>
            <a:r>
              <a:rPr lang="mr-IN" dirty="0" smtClean="0"/>
              <a:t>–</a:t>
            </a:r>
            <a:r>
              <a:rPr lang="en-US" dirty="0" smtClean="0"/>
              <a:t> Client, testing</a:t>
            </a:r>
          </a:p>
          <a:p>
            <a:pPr lvl="1"/>
            <a:r>
              <a:rPr lang="en-US" dirty="0" smtClean="0"/>
              <a:t>14:34 - 18:50</a:t>
            </a:r>
          </a:p>
          <a:p>
            <a:r>
              <a:rPr lang="en-US" dirty="0" smtClean="0"/>
              <a:t>.12 (</a:t>
            </a:r>
            <a:r>
              <a:rPr lang="en-US" dirty="0" err="1" smtClean="0"/>
              <a:t>Rishabh</a:t>
            </a:r>
            <a:r>
              <a:rPr lang="en-US" dirty="0" smtClean="0"/>
              <a:t>-PC) - Partner</a:t>
            </a:r>
          </a:p>
          <a:p>
            <a:pPr lvl="1"/>
            <a:r>
              <a:rPr lang="en-US" dirty="0" smtClean="0"/>
              <a:t>14:44 - 15:38</a:t>
            </a:r>
          </a:p>
          <a:p>
            <a:r>
              <a:rPr lang="en-US" dirty="0" smtClean="0"/>
              <a:t>.13 (</a:t>
            </a:r>
            <a:r>
              <a:rPr lang="en-US" dirty="0" err="1" smtClean="0"/>
              <a:t>vishi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Potential attacker</a:t>
            </a:r>
          </a:p>
          <a:p>
            <a:pPr lvl="1"/>
            <a:r>
              <a:rPr lang="en-US" dirty="0" smtClean="0"/>
              <a:t>18:29 - 18:54</a:t>
            </a:r>
          </a:p>
          <a:p>
            <a:r>
              <a:rPr lang="en-US" dirty="0" smtClean="0"/>
              <a:t>.14 (LAPTOP-NITL5) </a:t>
            </a:r>
            <a:r>
              <a:rPr lang="mr-IN" dirty="0" smtClean="0"/>
              <a:t>–</a:t>
            </a:r>
            <a:r>
              <a:rPr lang="en-US" dirty="0" smtClean="0"/>
              <a:t> Potential attacker</a:t>
            </a:r>
          </a:p>
          <a:p>
            <a:pPr lvl="1"/>
            <a:r>
              <a:rPr lang="en-US" dirty="0" smtClean="0"/>
              <a:t>18:29 - 18:51 (1 second after </a:t>
            </a:r>
            <a:r>
              <a:rPr lang="en-US" dirty="0" err="1" smtClean="0"/>
              <a:t>vishi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03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tint val="95000"/>
              <a:satMod val="170000"/>
            </a:schemeClr>
          </a:solidFill>
          <a:ln>
            <a:noFill/>
          </a:ln>
          <a:effectLst/>
        </p:spPr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86" y="1123527"/>
            <a:ext cx="930262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7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tint val="95000"/>
              <a:satMod val="170000"/>
            </a:schemeClr>
          </a:solidFill>
          <a:ln>
            <a:noFill/>
          </a:ln>
          <a:effectLst/>
        </p:spPr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86" y="1123527"/>
            <a:ext cx="930262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8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Downloaded </a:t>
            </a:r>
            <a:r>
              <a:rPr lang="en-US" dirty="0" err="1" smtClean="0"/>
              <a:t>pygames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erver -&gt; server1 -&gt; server2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omments, variable names, command line arguments</a:t>
            </a:r>
          </a:p>
          <a:p>
            <a:pPr lvl="1"/>
            <a:r>
              <a:rPr lang="en-US" dirty="0" smtClean="0"/>
              <a:t>Fileserver used to download games</a:t>
            </a:r>
          </a:p>
          <a:p>
            <a:r>
              <a:rPr lang="en-US" dirty="0" smtClean="0"/>
              <a:t>No client code</a:t>
            </a:r>
          </a:p>
          <a:p>
            <a:pPr lvl="1"/>
            <a:r>
              <a:rPr lang="en-US" dirty="0" smtClean="0"/>
              <a:t>Server crashed with list request</a:t>
            </a:r>
          </a:p>
          <a:p>
            <a:r>
              <a:rPr lang="en-US" dirty="0" smtClean="0"/>
              <a:t>Vulnerabilities </a:t>
            </a:r>
          </a:p>
          <a:p>
            <a:pPr lvl="1"/>
            <a:r>
              <a:rPr lang="en-US" dirty="0" smtClean="0"/>
              <a:t>PUT</a:t>
            </a:r>
          </a:p>
          <a:p>
            <a:pPr lvl="2"/>
            <a:r>
              <a:rPr lang="en-US" dirty="0" smtClean="0"/>
              <a:t>malware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429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218</TotalTime>
  <Words>196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Corbel</vt:lpstr>
      <vt:lpstr>Mangal</vt:lpstr>
      <vt:lpstr>Arial</vt:lpstr>
      <vt:lpstr>Depth</vt:lpstr>
      <vt:lpstr>RaspberryPi Forensics</vt:lpstr>
      <vt:lpstr>Images</vt:lpstr>
      <vt:lpstr>Forensics – Bash History</vt:lpstr>
      <vt:lpstr>Forensics – Software Installed</vt:lpstr>
      <vt:lpstr>IP Visualizations</vt:lpstr>
      <vt:lpstr>PowerPoint Presentation</vt:lpstr>
      <vt:lpstr>PowerPoint Presentation</vt:lpstr>
      <vt:lpstr>Code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RaspberryPi Forensics</dc:title>
  <dc:creator>Jace Conflenti</dc:creator>
  <cp:lastModifiedBy>Jace Conflenti</cp:lastModifiedBy>
  <cp:revision>16</cp:revision>
  <dcterms:created xsi:type="dcterms:W3CDTF">2017-05-04T00:42:29Z</dcterms:created>
  <dcterms:modified xsi:type="dcterms:W3CDTF">2017-05-04T04:20:56Z</dcterms:modified>
</cp:coreProperties>
</file>