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6B95-0F23-4B2A-827D-2318F8C47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70876-3212-4F66-9159-E3713EDD1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46FC4-ABE2-48AA-B737-053127EF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E62E-CBCE-40F7-9B5C-75CAE2A31D52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8594-DBEF-439C-AC8B-F7694AA4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1E912-1D53-42B1-AB8F-E520B6B0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4DB7-E35C-410C-9C00-B6812748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19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52D7-A5F1-428F-B6BB-C8FFF302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FDA34-DC40-42D5-8AD1-39468CBAA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AAD6-FC00-44EA-9D0B-3707F541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E62E-CBCE-40F7-9B5C-75CAE2A31D52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D7E05-D3C7-4B64-9929-236CD4F3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61D9-F490-49A5-838B-DAEA3E84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4DB7-E35C-410C-9C00-B6812748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86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EA4E9-BFFA-40E4-B549-50AF1087A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3D952-EADA-4A43-A78A-FB17494D1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563F9-98AF-444B-B639-9560A037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E62E-CBCE-40F7-9B5C-75CAE2A31D52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6756-D1C8-4AB8-8B2D-D2DAC9D9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CBB3-5E4C-4E39-966D-47BDDE6D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4DB7-E35C-410C-9C00-B6812748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32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2E0E-6FD0-4C0F-84FD-24243159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F6CA2-EEFB-4EF6-822B-66E22BBB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D6381-9591-4D4E-B200-C14DADD7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E62E-CBCE-40F7-9B5C-75CAE2A31D52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7628-11DB-48A4-9D14-9CFF3049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61EDD-0971-461C-A125-78AF138A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4DB7-E35C-410C-9C00-B6812748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69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8943-66E5-48D1-8D17-76DA1105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1C645-8C64-4BA8-A790-BC70BABA8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F6922-E521-4FA6-A311-8F7E008D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E62E-CBCE-40F7-9B5C-75CAE2A31D52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C487D-5ED8-4AD5-9BA4-1215D829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2C600-0995-4719-A7B0-948468F4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4DB7-E35C-410C-9C00-B6812748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58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1C49-68AC-48B2-B76E-DC9BE24D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F819-49BF-44DD-BA35-52B6AEA26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9AA7F-B887-4C21-8563-7039108C8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9EF5C-6A6D-46A6-BBF1-0C6E5DF6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E62E-CBCE-40F7-9B5C-75CAE2A31D52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ADA86-B500-45BF-960D-BF82B580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D0373-FCA4-413A-A282-1369B506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4DB7-E35C-410C-9C00-B6812748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85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54F9-1C76-48F5-820E-4AEC2A73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49CC8-388E-4FCF-BE1F-7AF0387C8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7CE74-475E-4F0F-8BDC-88BF80BE1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F6F42-64CA-4EE2-B23E-DAE56178E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5B113-942A-43AA-B903-3C3ECB0D7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309A7-AE60-4B3E-A33A-403ABCD6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E62E-CBCE-40F7-9B5C-75CAE2A31D52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8D575-7744-4BD3-9FBE-E1522736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D8975-7647-44E8-BC5F-FF3C303D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4DB7-E35C-410C-9C00-B6812748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91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3159-A229-4D47-A19E-23660DD5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ADEC3-D10F-4DC4-B7D6-6D7BE2B5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E62E-CBCE-40F7-9B5C-75CAE2A31D52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8FEC8-9FC1-4BC4-ABCB-6CCA32E9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23DD7-A860-4112-957C-E11E9062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4DB7-E35C-410C-9C00-B6812748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7CDE3-2258-4E9B-81C4-A7C8B777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E62E-CBCE-40F7-9B5C-75CAE2A31D52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8C24B-9B9A-435E-96B7-4DB38E73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AA317-4549-45BB-9640-FE83DC23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4DB7-E35C-410C-9C00-B6812748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97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CBFA-5307-4EBD-91E9-F70C3228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8ADB-E4FB-4C3B-BE04-D940DA4F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C002D-55F1-4DBD-BEF0-BAAA3BE15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D761-49FF-46E4-9641-A7AE5F70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E62E-CBCE-40F7-9B5C-75CAE2A31D52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9D317-48F0-4D99-9C9D-F569CF15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340FB-9F34-428C-A220-FEEE0AB6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4DB7-E35C-410C-9C00-B6812748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95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217F-14B3-4607-896F-2B8A4212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F0E00-A330-427C-9CF3-EE216C593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E86EC-8962-45F3-9FF5-DDA780985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052A6-D104-4EE1-978C-FD2D117B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E62E-CBCE-40F7-9B5C-75CAE2A31D52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91E30-D378-47B8-AB18-1A83A50C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CF883-FD4E-429B-A69B-059D7CCC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4DB7-E35C-410C-9C00-B6812748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9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9D9EE-CE52-47C6-8F1A-EDA4F94B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61BC7-B279-4697-B32B-A0BA9BBA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9BDD2-FF6C-4F42-AD71-3DBC266F6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E62E-CBCE-40F7-9B5C-75CAE2A31D52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39472-9279-43D6-A722-8CF70AB0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7F70-CB60-4573-AEC1-5ECE34996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4DB7-E35C-410C-9C00-B6812748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6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ddlib/simplest-possible-thing" TargetMode="External"/><Relationship Id="rId2" Type="http://schemas.openxmlformats.org/officeDocument/2006/relationships/hyperlink" Target="https://github.com/dddlib/dddli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ameronfletcher/e2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meronfletcher/meld" TargetMode="External"/><Relationship Id="rId2" Type="http://schemas.openxmlformats.org/officeDocument/2006/relationships/hyperlink" Target="http://nuget.cameronfletch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e2e/40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BF4A-16A9-4C9F-84EC-A43C08CDC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e2e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FFD0-3406-4F78-A064-BFB922118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trivial end-to-end web solution</a:t>
            </a:r>
          </a:p>
        </p:txBody>
      </p:sp>
    </p:spTree>
    <p:extLst>
      <p:ext uri="{BB962C8B-B14F-4D97-AF65-F5344CB8AC3E}">
        <p14:creationId xmlns:p14="http://schemas.microsoft.com/office/powerpoint/2010/main" val="317306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1EF9-F692-435B-947A-17CF5129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did e2e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79BA-99A9-4B05-971F-4FC0B00F3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Born of technical requirements only</a:t>
            </a:r>
          </a:p>
          <a:p>
            <a:r>
              <a:rPr lang="en-GB" dirty="0"/>
              <a:t>e2e has its roots in dddlib.net, specifically simplest-possible-thing</a:t>
            </a:r>
          </a:p>
          <a:p>
            <a:r>
              <a:rPr lang="en-GB" dirty="0"/>
              <a:t>Was converted to use conventional persistence (</a:t>
            </a:r>
            <a:r>
              <a:rPr lang="en-GB" dirty="0" err="1"/>
              <a:t>wip</a:t>
            </a:r>
            <a:r>
              <a:rPr lang="en-GB" dirty="0"/>
              <a:t> branch)</a:t>
            </a:r>
          </a:p>
          <a:p>
            <a:r>
              <a:rPr lang="en-GB" dirty="0"/>
              <a:t>Was ported and wrapped with an HTTP service layer and web UI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400" dirty="0"/>
              <a:t>Links</a:t>
            </a:r>
          </a:p>
          <a:p>
            <a:pPr marL="0" indent="0">
              <a:buNone/>
            </a:pPr>
            <a:r>
              <a:rPr lang="en-GB" sz="1800" dirty="0">
                <a:hlinkClick r:id="rId2"/>
              </a:rPr>
              <a:t>https://github.com/dddlib/dddlib</a:t>
            </a:r>
            <a:r>
              <a:rPr lang="en-GB" sz="1800" dirty="0"/>
              <a:t> A domain driven design library for .NET </a:t>
            </a:r>
          </a:p>
          <a:p>
            <a:pPr marL="0" indent="0">
              <a:buNone/>
            </a:pPr>
            <a:r>
              <a:rPr lang="en-GB" sz="1800" dirty="0">
                <a:hlinkClick r:id="rId3"/>
              </a:rPr>
              <a:t>https://github.com/dddlib/simplest-possible-thing</a:t>
            </a:r>
            <a:r>
              <a:rPr lang="en-GB" sz="1800" dirty="0"/>
              <a:t> A very simple CQRS example (less than 250 lines of code)</a:t>
            </a:r>
          </a:p>
          <a:p>
            <a:pPr marL="0" indent="0">
              <a:buNone/>
            </a:pPr>
            <a:r>
              <a:rPr lang="en-GB" sz="1800" dirty="0">
                <a:hlinkClick r:id="rId4"/>
              </a:rPr>
              <a:t>https://github.com/cameronfletcher/e2e</a:t>
            </a:r>
            <a:r>
              <a:rPr lang="en-GB" sz="1800" dirty="0"/>
              <a:t> A trivial end-to-end web solution</a:t>
            </a:r>
          </a:p>
        </p:txBody>
      </p:sp>
    </p:spTree>
    <p:extLst>
      <p:ext uri="{BB962C8B-B14F-4D97-AF65-F5344CB8AC3E}">
        <p14:creationId xmlns:p14="http://schemas.microsoft.com/office/powerpoint/2010/main" val="326301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B021-3F3A-49D8-8FA7-35508682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74F4-30A5-47AF-BCC5-B61D1496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e2e uses a pre-release version of Meld:</a:t>
            </a:r>
          </a:p>
          <a:p>
            <a:pPr marL="266700" indent="0">
              <a:buNone/>
            </a:pPr>
            <a:r>
              <a:rPr lang="en-GB" dirty="0"/>
              <a:t>v0.2.0-alpha19 from </a:t>
            </a:r>
            <a:r>
              <a:rPr lang="en-GB" dirty="0">
                <a:hlinkClick r:id="rId2"/>
              </a:rPr>
              <a:t>http://nuget.cameronfletcher.com</a:t>
            </a:r>
            <a:endParaRPr lang="en-GB" dirty="0"/>
          </a:p>
          <a:p>
            <a:r>
              <a:rPr lang="en-GB" dirty="0"/>
              <a:t>Meld is:</a:t>
            </a:r>
          </a:p>
          <a:p>
            <a:pPr marL="266700" indent="0">
              <a:buNone/>
            </a:pPr>
            <a:r>
              <a:rPr lang="en-GB" dirty="0"/>
              <a:t>A database version management library for SQL Server and .NET</a:t>
            </a:r>
          </a:p>
          <a:p>
            <a:endParaRPr lang="en-GB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spcBef>
                <a:spcPts val="3000"/>
              </a:spcBef>
              <a:buNone/>
            </a:pPr>
            <a:r>
              <a:rPr lang="en-GB" sz="2400" dirty="0"/>
              <a:t>Links</a:t>
            </a:r>
          </a:p>
          <a:p>
            <a:pPr marL="0" indent="0">
              <a:buNone/>
            </a:pPr>
            <a:r>
              <a:rPr lang="en-GB" sz="1800" dirty="0">
                <a:hlinkClick r:id="rId3"/>
              </a:rPr>
              <a:t>https://github.com/cameronfletcher/meld</a:t>
            </a:r>
            <a:r>
              <a:rPr lang="en-GB" sz="1800" dirty="0"/>
              <a:t> A database version management library for SQL Server and .NET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17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9B11-3E79-4F82-B00A-27716BC4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missing (in no particular order)?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9477-86FE-44B9-B534-38E052907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800" dirty="0"/>
              <a:t>What isn’t missing?</a:t>
            </a:r>
          </a:p>
          <a:p>
            <a:endParaRPr lang="en-GB" sz="2400" dirty="0"/>
          </a:p>
          <a:p>
            <a:r>
              <a:rPr lang="en-GB" sz="3600" dirty="0"/>
              <a:t>Code review</a:t>
            </a:r>
          </a:p>
          <a:p>
            <a:r>
              <a:rPr lang="en-GB" sz="3100" dirty="0"/>
              <a:t>Fix that blur thing in the JavaScript</a:t>
            </a:r>
          </a:p>
          <a:p>
            <a:r>
              <a:rPr lang="en-GB" sz="2600" dirty="0"/>
              <a:t>HTTP cache control, </a:t>
            </a:r>
            <a:r>
              <a:rPr lang="en-GB" sz="2600" dirty="0" err="1"/>
              <a:t>eTags</a:t>
            </a:r>
            <a:r>
              <a:rPr lang="en-GB" sz="2600" dirty="0"/>
              <a:t>, actual caching </a:t>
            </a:r>
            <a:r>
              <a:rPr lang="en-GB" sz="2600" dirty="0" err="1"/>
              <a:t>eg</a:t>
            </a:r>
            <a:r>
              <a:rPr lang="en-GB" sz="2600" dirty="0"/>
              <a:t>. </a:t>
            </a:r>
            <a:r>
              <a:rPr lang="en-GB" sz="2600" dirty="0" err="1"/>
              <a:t>MemoryCache</a:t>
            </a:r>
            <a:r>
              <a:rPr lang="en-GB" sz="2600" dirty="0"/>
              <a:t>, </a:t>
            </a:r>
            <a:r>
              <a:rPr lang="en-GB" sz="2600" dirty="0" err="1"/>
              <a:t>Redis</a:t>
            </a:r>
            <a:r>
              <a:rPr lang="en-GB" sz="2600" dirty="0"/>
              <a:t> etc.</a:t>
            </a:r>
          </a:p>
          <a:p>
            <a:r>
              <a:rPr lang="en-GB" sz="2300" dirty="0"/>
              <a:t>Build script, CI server, </a:t>
            </a:r>
            <a:r>
              <a:rPr lang="en-GB" sz="2400" dirty="0"/>
              <a:t>NuGet bootstrapping</a:t>
            </a:r>
            <a:endParaRPr lang="en-GB" sz="2300" dirty="0"/>
          </a:p>
          <a:p>
            <a:r>
              <a:rPr lang="en-GB" sz="2100" dirty="0"/>
              <a:t>Acceptance tests for features (BDD) executed against the running services</a:t>
            </a:r>
          </a:p>
          <a:p>
            <a:r>
              <a:rPr lang="en-GB" sz="1800" dirty="0"/>
              <a:t>Removal of packages in favour of package restore; also, a config pointing at packages sources and specifying packages location</a:t>
            </a:r>
            <a:endParaRPr lang="en-GB" sz="2100" dirty="0"/>
          </a:p>
          <a:p>
            <a:r>
              <a:rPr lang="en-GB" sz="1500" dirty="0"/>
              <a:t>Packaging for deployment/automated installation scripting</a:t>
            </a:r>
          </a:p>
          <a:p>
            <a:r>
              <a:rPr lang="en-GB" sz="1500" dirty="0"/>
              <a:t>Environment management (config)</a:t>
            </a:r>
          </a:p>
          <a:p>
            <a:r>
              <a:rPr lang="en-GB" sz="1300" dirty="0"/>
              <a:t>Some URLs serve invalid content </a:t>
            </a:r>
            <a:r>
              <a:rPr lang="en-GB" sz="1300" dirty="0" err="1"/>
              <a:t>eg</a:t>
            </a:r>
            <a:r>
              <a:rPr lang="en-GB" sz="1300" dirty="0"/>
              <a:t>. </a:t>
            </a:r>
            <a:r>
              <a:rPr lang="en-GB" sz="1300" dirty="0">
                <a:hlinkClick r:id="rId2"/>
              </a:rPr>
              <a:t>http://localhost/e2e/404.html</a:t>
            </a:r>
            <a:endParaRPr lang="en-GB" sz="1300" dirty="0"/>
          </a:p>
          <a:p>
            <a:r>
              <a:rPr lang="en-GB" sz="1300" dirty="0"/>
              <a:t>Solution cannot be hosted on different URL without code changes</a:t>
            </a:r>
          </a:p>
          <a:p>
            <a:r>
              <a:rPr lang="en-GB" sz="1200" dirty="0"/>
              <a:t>Images aren’t all web optimized – consider using SVG</a:t>
            </a:r>
          </a:p>
          <a:p>
            <a:r>
              <a:rPr lang="en-GB" sz="1200" dirty="0"/>
              <a:t>Introduction of a view engine to reduce repeating HTML code </a:t>
            </a:r>
            <a:r>
              <a:rPr lang="en-GB" sz="1200" dirty="0" err="1"/>
              <a:t>eg</a:t>
            </a:r>
            <a:r>
              <a:rPr lang="en-GB" sz="1200" dirty="0"/>
              <a:t>. Razor</a:t>
            </a:r>
          </a:p>
          <a:p>
            <a:r>
              <a:rPr lang="en-GB" sz="1200" dirty="0"/>
              <a:t>DPI enhancements</a:t>
            </a:r>
          </a:p>
        </p:txBody>
      </p:sp>
    </p:spTree>
    <p:extLst>
      <p:ext uri="{BB962C8B-B14F-4D97-AF65-F5344CB8AC3E}">
        <p14:creationId xmlns:p14="http://schemas.microsoft.com/office/powerpoint/2010/main" val="161967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260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e2e</vt:lpstr>
      <vt:lpstr>Where did e2e come from?</vt:lpstr>
      <vt:lpstr>Disclaimer</vt:lpstr>
      <vt:lpstr>What’s missing (in no particular order)?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Fletcher</dc:creator>
  <cp:lastModifiedBy>Cameron Fletcher</cp:lastModifiedBy>
  <cp:revision>9</cp:revision>
  <dcterms:created xsi:type="dcterms:W3CDTF">2017-06-27T13:01:16Z</dcterms:created>
  <dcterms:modified xsi:type="dcterms:W3CDTF">2017-06-27T18:29:19Z</dcterms:modified>
</cp:coreProperties>
</file>