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Figtree" pitchFamily="2" charset="0"/>
      <p:regular r:id="rId12"/>
      <p:bold r:id="rId13"/>
      <p:italic r:id="rId14"/>
      <p:boldItalic r:id="rId15"/>
    </p:embeddedFont>
    <p:embeddedFont>
      <p:font typeface="Figtree Light" pitchFamily="2" charset="0"/>
      <p:regular r:id="rId16"/>
      <p:bold r:id="rId17"/>
      <p:italic r:id="rId18"/>
      <p:boldItalic r:id="rId19"/>
    </p:embeddedFont>
    <p:embeddedFont>
      <p:font typeface="Jost" pitchFamily="2" charset="77"/>
      <p:regular r:id="rId20"/>
      <p:bold r:id="rId21"/>
      <p:italic r:id="rId22"/>
      <p:boldItalic r:id="rId23"/>
    </p:embeddedFont>
    <p:embeddedFont>
      <p:font typeface="Jost Light"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667f7357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667f7357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667f735726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667f735726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667f735726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667f735726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3667f735726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3667f735726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667f735726_0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667f735726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667f735726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667f735726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667f735726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667f735726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3667f735726_0_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3667f735726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3667f735726_0_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3667f73572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 Alt 1">
  <p:cSld name="CUSTOM_7_1_1_1_1_1_1_1_1_1_1_1_1_1_1_1_1">
    <p:spTree>
      <p:nvGrpSpPr>
        <p:cNvPr id="1" name="Shape 10"/>
        <p:cNvGrpSpPr/>
        <p:nvPr/>
      </p:nvGrpSpPr>
      <p:grpSpPr>
        <a:xfrm>
          <a:off x="0" y="0"/>
          <a:ext cx="0" cy="0"/>
          <a:chOff x="0" y="0"/>
          <a:chExt cx="0" cy="0"/>
        </a:xfrm>
      </p:grpSpPr>
      <p:pic>
        <p:nvPicPr>
          <p:cNvPr id="11" name="Google Shape;11;p2"/>
          <p:cNvPicPr preferRelativeResize="0"/>
          <p:nvPr/>
        </p:nvPicPr>
        <p:blipFill>
          <a:blip r:embed="rId2">
            <a:alphaModFix/>
          </a:blip>
          <a:stretch>
            <a:fillRect/>
          </a:stretch>
        </p:blipFill>
        <p:spPr>
          <a:xfrm>
            <a:off x="0" y="0"/>
            <a:ext cx="9144003" cy="5143501"/>
          </a:xfrm>
          <a:prstGeom prst="rect">
            <a:avLst/>
          </a:prstGeom>
          <a:noFill/>
          <a:ln>
            <a:noFill/>
          </a:ln>
        </p:spPr>
      </p:pic>
      <p:sp>
        <p:nvSpPr>
          <p:cNvPr id="12" name="Google Shape;12;p2"/>
          <p:cNvSpPr txBox="1">
            <a:spLocks noGrp="1"/>
          </p:cNvSpPr>
          <p:nvPr>
            <p:ph type="subTitle" idx="1"/>
          </p:nvPr>
        </p:nvSpPr>
        <p:spPr>
          <a:xfrm>
            <a:off x="228225" y="1298200"/>
            <a:ext cx="2712000" cy="174300"/>
          </a:xfrm>
          <a:prstGeom prst="rect">
            <a:avLst/>
          </a:prstGeom>
        </p:spPr>
        <p:txBody>
          <a:bodyPr spcFirstLastPara="1" wrap="square" lIns="0" tIns="0" rIns="0" bIns="0" anchor="t" anchorCtr="0">
            <a:sp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
        <p:nvSpPr>
          <p:cNvPr id="13" name="Google Shape;13;p2"/>
          <p:cNvSpPr txBox="1">
            <a:spLocks noGrp="1"/>
          </p:cNvSpPr>
          <p:nvPr>
            <p:ph type="title"/>
          </p:nvPr>
        </p:nvSpPr>
        <p:spPr>
          <a:xfrm>
            <a:off x="228225" y="4579187"/>
            <a:ext cx="7310400" cy="4050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800"/>
              <a:buFont typeface="Figtree Light"/>
              <a:buNone/>
              <a:defRPr sz="800">
                <a:latin typeface="Figtree Light"/>
                <a:ea typeface="Figtree Light"/>
                <a:cs typeface="Figtree Light"/>
                <a:sym typeface="Figtree Light"/>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a:endParaRPr/>
          </a:p>
        </p:txBody>
      </p:sp>
      <p:sp>
        <p:nvSpPr>
          <p:cNvPr id="14" name="Google Shape;14;p2"/>
          <p:cNvSpPr txBox="1">
            <a:spLocks noGrp="1"/>
          </p:cNvSpPr>
          <p:nvPr>
            <p:ph type="subTitle" idx="2"/>
          </p:nvPr>
        </p:nvSpPr>
        <p:spPr>
          <a:xfrm>
            <a:off x="228225" y="2260925"/>
            <a:ext cx="5340300" cy="267000"/>
          </a:xfrm>
          <a:prstGeom prst="rect">
            <a:avLst/>
          </a:prstGeom>
        </p:spPr>
        <p:txBody>
          <a:bodyPr spcFirstLastPara="1" wrap="square" lIns="0" tIns="0" rIns="0" bIns="0" anchor="t" anchorCtr="0">
            <a:spAutoFit/>
          </a:bodyPr>
          <a:lstStyle>
            <a:lvl1pPr lvl="0">
              <a:spcBef>
                <a:spcPts val="0"/>
              </a:spcBef>
              <a:spcAft>
                <a:spcPts val="0"/>
              </a:spcAft>
              <a:buNone/>
              <a:defRPr sz="1200">
                <a:solidFill>
                  <a:schemeClr val="dk2"/>
                </a:solidFill>
              </a:defRPr>
            </a:lvl1pPr>
            <a:lvl2pPr lvl="1">
              <a:spcBef>
                <a:spcPts val="0"/>
              </a:spcBef>
              <a:spcAft>
                <a:spcPts val="0"/>
              </a:spcAft>
              <a:buNone/>
              <a:defRPr sz="1200">
                <a:solidFill>
                  <a:schemeClr val="dk2"/>
                </a:solidFill>
              </a:defRPr>
            </a:lvl2pPr>
            <a:lvl3pPr lvl="2">
              <a:spcBef>
                <a:spcPts val="0"/>
              </a:spcBef>
              <a:spcAft>
                <a:spcPts val="0"/>
              </a:spcAft>
              <a:buNone/>
              <a:defRPr sz="1200">
                <a:solidFill>
                  <a:schemeClr val="dk2"/>
                </a:solidFill>
              </a:defRPr>
            </a:lvl3pPr>
            <a:lvl4pPr lvl="3">
              <a:spcBef>
                <a:spcPts val="0"/>
              </a:spcBef>
              <a:spcAft>
                <a:spcPts val="0"/>
              </a:spcAft>
              <a:buNone/>
              <a:defRPr sz="1200">
                <a:solidFill>
                  <a:schemeClr val="dk2"/>
                </a:solidFill>
              </a:defRPr>
            </a:lvl4pPr>
            <a:lvl5pPr lvl="4">
              <a:spcBef>
                <a:spcPts val="0"/>
              </a:spcBef>
              <a:spcAft>
                <a:spcPts val="0"/>
              </a:spcAft>
              <a:buNone/>
              <a:defRPr sz="1200">
                <a:solidFill>
                  <a:schemeClr val="dk2"/>
                </a:solidFill>
              </a:defRPr>
            </a:lvl5pPr>
            <a:lvl6pPr lvl="5">
              <a:spcBef>
                <a:spcPts val="0"/>
              </a:spcBef>
              <a:spcAft>
                <a:spcPts val="0"/>
              </a:spcAft>
              <a:buNone/>
              <a:defRPr sz="1200">
                <a:solidFill>
                  <a:schemeClr val="dk2"/>
                </a:solidFill>
              </a:defRPr>
            </a:lvl6pPr>
            <a:lvl7pPr lvl="6">
              <a:spcBef>
                <a:spcPts val="0"/>
              </a:spcBef>
              <a:spcAft>
                <a:spcPts val="0"/>
              </a:spcAft>
              <a:buNone/>
              <a:defRPr sz="1200">
                <a:solidFill>
                  <a:schemeClr val="dk2"/>
                </a:solidFill>
              </a:defRPr>
            </a:lvl7pPr>
            <a:lvl8pPr lvl="7">
              <a:spcBef>
                <a:spcPts val="0"/>
              </a:spcBef>
              <a:spcAft>
                <a:spcPts val="0"/>
              </a:spcAft>
              <a:buNone/>
              <a:defRPr sz="1200">
                <a:solidFill>
                  <a:schemeClr val="dk2"/>
                </a:solidFill>
              </a:defRPr>
            </a:lvl8pPr>
            <a:lvl9pPr lvl="8">
              <a:spcBef>
                <a:spcPts val="0"/>
              </a:spcBef>
              <a:spcAft>
                <a:spcPts val="0"/>
              </a:spcAft>
              <a:buNone/>
              <a:defRPr sz="1200">
                <a:solidFill>
                  <a:schemeClr val="dk2"/>
                </a:solidFill>
              </a:defRPr>
            </a:lvl9pPr>
          </a:lstStyle>
          <a:p>
            <a:endParaRPr/>
          </a:p>
        </p:txBody>
      </p:sp>
      <p:sp>
        <p:nvSpPr>
          <p:cNvPr id="15" name="Google Shape;15;p2"/>
          <p:cNvSpPr txBox="1">
            <a:spLocks noGrp="1"/>
          </p:cNvSpPr>
          <p:nvPr>
            <p:ph type="title" idx="3"/>
          </p:nvPr>
        </p:nvSpPr>
        <p:spPr>
          <a:xfrm>
            <a:off x="189618" y="1545733"/>
            <a:ext cx="8278500" cy="1444200"/>
          </a:xfrm>
          <a:prstGeom prst="rect">
            <a:avLst/>
          </a:prstGeom>
        </p:spPr>
        <p:txBody>
          <a:bodyPr spcFirstLastPara="1" wrap="square" lIns="0" tIns="91425" rIns="91425" bIns="91425" anchor="t" anchorCtr="0">
            <a:noAutofit/>
          </a:bodyPr>
          <a:lstStyle>
            <a:lvl1pPr lvl="0">
              <a:lnSpc>
                <a:spcPct val="80000"/>
              </a:lnSpc>
              <a:spcBef>
                <a:spcPts val="0"/>
              </a:spcBef>
              <a:spcAft>
                <a:spcPts val="0"/>
              </a:spcAft>
              <a:buClr>
                <a:schemeClr val="dk1"/>
              </a:buClr>
              <a:buSzPts val="8000"/>
              <a:buFont typeface="Figtree"/>
              <a:buNone/>
              <a:defRPr sz="8000"/>
            </a:lvl1pPr>
            <a:lvl2pPr lvl="1">
              <a:spcBef>
                <a:spcPts val="0"/>
              </a:spcBef>
              <a:spcAft>
                <a:spcPts val="0"/>
              </a:spcAft>
              <a:buClr>
                <a:schemeClr val="dk1"/>
              </a:buClr>
              <a:buSzPts val="8000"/>
              <a:buNone/>
              <a:defRPr sz="8000">
                <a:solidFill>
                  <a:schemeClr val="dk1"/>
                </a:solidFill>
              </a:defRPr>
            </a:lvl2pPr>
            <a:lvl3pPr lvl="2">
              <a:spcBef>
                <a:spcPts val="0"/>
              </a:spcBef>
              <a:spcAft>
                <a:spcPts val="0"/>
              </a:spcAft>
              <a:buClr>
                <a:schemeClr val="dk1"/>
              </a:buClr>
              <a:buSzPts val="8000"/>
              <a:buNone/>
              <a:defRPr sz="8000">
                <a:solidFill>
                  <a:schemeClr val="dk1"/>
                </a:solidFill>
              </a:defRPr>
            </a:lvl3pPr>
            <a:lvl4pPr lvl="3">
              <a:spcBef>
                <a:spcPts val="0"/>
              </a:spcBef>
              <a:spcAft>
                <a:spcPts val="0"/>
              </a:spcAft>
              <a:buClr>
                <a:schemeClr val="dk1"/>
              </a:buClr>
              <a:buSzPts val="8000"/>
              <a:buNone/>
              <a:defRPr sz="8000">
                <a:solidFill>
                  <a:schemeClr val="dk1"/>
                </a:solidFill>
              </a:defRPr>
            </a:lvl4pPr>
            <a:lvl5pPr lvl="4">
              <a:spcBef>
                <a:spcPts val="0"/>
              </a:spcBef>
              <a:spcAft>
                <a:spcPts val="0"/>
              </a:spcAft>
              <a:buClr>
                <a:schemeClr val="dk1"/>
              </a:buClr>
              <a:buSzPts val="8000"/>
              <a:buNone/>
              <a:defRPr sz="8000">
                <a:solidFill>
                  <a:schemeClr val="dk1"/>
                </a:solidFill>
              </a:defRPr>
            </a:lvl5pPr>
            <a:lvl6pPr lvl="5">
              <a:spcBef>
                <a:spcPts val="0"/>
              </a:spcBef>
              <a:spcAft>
                <a:spcPts val="0"/>
              </a:spcAft>
              <a:buClr>
                <a:schemeClr val="dk1"/>
              </a:buClr>
              <a:buSzPts val="8000"/>
              <a:buNone/>
              <a:defRPr sz="8000">
                <a:solidFill>
                  <a:schemeClr val="dk1"/>
                </a:solidFill>
              </a:defRPr>
            </a:lvl6pPr>
            <a:lvl7pPr lvl="6">
              <a:spcBef>
                <a:spcPts val="0"/>
              </a:spcBef>
              <a:spcAft>
                <a:spcPts val="0"/>
              </a:spcAft>
              <a:buClr>
                <a:schemeClr val="dk1"/>
              </a:buClr>
              <a:buSzPts val="8000"/>
              <a:buNone/>
              <a:defRPr sz="8000">
                <a:solidFill>
                  <a:schemeClr val="dk1"/>
                </a:solidFill>
              </a:defRPr>
            </a:lvl7pPr>
            <a:lvl8pPr lvl="7">
              <a:spcBef>
                <a:spcPts val="0"/>
              </a:spcBef>
              <a:spcAft>
                <a:spcPts val="0"/>
              </a:spcAft>
              <a:buClr>
                <a:schemeClr val="dk1"/>
              </a:buClr>
              <a:buSzPts val="8000"/>
              <a:buNone/>
              <a:defRPr sz="8000">
                <a:solidFill>
                  <a:schemeClr val="dk1"/>
                </a:solidFill>
              </a:defRPr>
            </a:lvl8pPr>
            <a:lvl9pPr lvl="8">
              <a:spcBef>
                <a:spcPts val="0"/>
              </a:spcBef>
              <a:spcAft>
                <a:spcPts val="0"/>
              </a:spcAft>
              <a:buClr>
                <a:schemeClr val="dk1"/>
              </a:buClr>
              <a:buSzPts val="8000"/>
              <a:buNone/>
              <a:defRPr sz="80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tatement - Alt 2">
  <p:cSld name="CUSTOM_8_1_1_1_1_1_1_1_1_1_1_1_1_1_1_1_1_1_1_1_1_1_1">
    <p:spTree>
      <p:nvGrpSpPr>
        <p:cNvPr id="1" name="Shape 110"/>
        <p:cNvGrpSpPr/>
        <p:nvPr/>
      </p:nvGrpSpPr>
      <p:grpSpPr>
        <a:xfrm>
          <a:off x="0" y="0"/>
          <a:ext cx="0" cy="0"/>
          <a:chOff x="0" y="0"/>
          <a:chExt cx="0" cy="0"/>
        </a:xfrm>
      </p:grpSpPr>
      <p:sp>
        <p:nvSpPr>
          <p:cNvPr id="111" name="Google Shape;111;p11"/>
          <p:cNvSpPr/>
          <p:nvPr/>
        </p:nvSpPr>
        <p:spPr>
          <a:xfrm rot="8100000">
            <a:off x="1338758" y="1905656"/>
            <a:ext cx="6464087" cy="6464087"/>
          </a:xfrm>
          <a:prstGeom prst="rtTriangle">
            <a:avLst/>
          </a:prstGeom>
          <a:gradFill>
            <a:gsLst>
              <a:gs pos="0">
                <a:schemeClr val="lt2"/>
              </a:gs>
              <a:gs pos="72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Jost"/>
              <a:ea typeface="Jost"/>
              <a:cs typeface="Jost"/>
              <a:sym typeface="Jost"/>
            </a:endParaRPr>
          </a:p>
        </p:txBody>
      </p:sp>
      <p:sp>
        <p:nvSpPr>
          <p:cNvPr id="112" name="Google Shape;112;p11"/>
          <p:cNvSpPr/>
          <p:nvPr/>
        </p:nvSpPr>
        <p:spPr>
          <a:xfrm rot="-2700000">
            <a:off x="3109572" y="-1459928"/>
            <a:ext cx="2922755" cy="2922755"/>
          </a:xfrm>
          <a:prstGeom prst="rtTriangle">
            <a:avLst/>
          </a:prstGeom>
          <a:gradFill>
            <a:gsLst>
              <a:gs pos="0">
                <a:schemeClr val="accent5"/>
              </a:gs>
              <a:gs pos="72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Jost"/>
              <a:ea typeface="Jost"/>
              <a:cs typeface="Jost"/>
              <a:sym typeface="Jost"/>
            </a:endParaRPr>
          </a:p>
        </p:txBody>
      </p:sp>
      <p:sp>
        <p:nvSpPr>
          <p:cNvPr id="113" name="Google Shape;113;p11"/>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4" name="Google Shape;114;p11"/>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5" name="Google Shape;115;p11"/>
          <p:cNvSpPr txBox="1">
            <a:spLocks noGrp="1"/>
          </p:cNvSpPr>
          <p:nvPr>
            <p:ph type="subTitle" idx="1"/>
          </p:nvPr>
        </p:nvSpPr>
        <p:spPr>
          <a:xfrm>
            <a:off x="230075" y="1548047"/>
            <a:ext cx="4653900" cy="303900"/>
          </a:xfrm>
          <a:prstGeom prst="rect">
            <a:avLst/>
          </a:prstGeom>
        </p:spPr>
        <p:txBody>
          <a:bodyPr spcFirstLastPara="1" wrap="square" lIns="0" tIns="0" rIns="0" bIns="0" anchor="ctr" anchorCtr="0">
            <a:noAutofit/>
          </a:bodyPr>
          <a:lstStyle>
            <a:lvl1pPr lvl="0">
              <a:spcBef>
                <a:spcPts val="0"/>
              </a:spcBef>
              <a:spcAft>
                <a:spcPts val="0"/>
              </a:spcAft>
              <a:buNone/>
              <a:defRPr>
                <a:latin typeface="Jost"/>
                <a:ea typeface="Jost"/>
                <a:cs typeface="Jost"/>
                <a:sym typeface="Jost"/>
              </a:defRPr>
            </a:lvl1pPr>
            <a:lvl2pPr lvl="1">
              <a:spcBef>
                <a:spcPts val="0"/>
              </a:spcBef>
              <a:spcAft>
                <a:spcPts val="0"/>
              </a:spcAft>
              <a:buNone/>
              <a:defRPr>
                <a:latin typeface="Jost"/>
                <a:ea typeface="Jost"/>
                <a:cs typeface="Jost"/>
                <a:sym typeface="Jost"/>
              </a:defRPr>
            </a:lvl2pPr>
            <a:lvl3pPr lvl="2">
              <a:spcBef>
                <a:spcPts val="0"/>
              </a:spcBef>
              <a:spcAft>
                <a:spcPts val="0"/>
              </a:spcAft>
              <a:buNone/>
              <a:defRPr>
                <a:latin typeface="Jost"/>
                <a:ea typeface="Jost"/>
                <a:cs typeface="Jost"/>
                <a:sym typeface="Jost"/>
              </a:defRPr>
            </a:lvl3pPr>
            <a:lvl4pPr lvl="3">
              <a:spcBef>
                <a:spcPts val="0"/>
              </a:spcBef>
              <a:spcAft>
                <a:spcPts val="0"/>
              </a:spcAft>
              <a:buNone/>
              <a:defRPr>
                <a:latin typeface="Jost"/>
                <a:ea typeface="Jost"/>
                <a:cs typeface="Jost"/>
                <a:sym typeface="Jost"/>
              </a:defRPr>
            </a:lvl4pPr>
            <a:lvl5pPr lvl="4">
              <a:spcBef>
                <a:spcPts val="0"/>
              </a:spcBef>
              <a:spcAft>
                <a:spcPts val="0"/>
              </a:spcAft>
              <a:buNone/>
              <a:defRPr>
                <a:latin typeface="Jost"/>
                <a:ea typeface="Jost"/>
                <a:cs typeface="Jost"/>
                <a:sym typeface="Jost"/>
              </a:defRPr>
            </a:lvl5pPr>
            <a:lvl6pPr lvl="5">
              <a:spcBef>
                <a:spcPts val="0"/>
              </a:spcBef>
              <a:spcAft>
                <a:spcPts val="0"/>
              </a:spcAft>
              <a:buNone/>
              <a:defRPr>
                <a:latin typeface="Jost"/>
                <a:ea typeface="Jost"/>
                <a:cs typeface="Jost"/>
                <a:sym typeface="Jost"/>
              </a:defRPr>
            </a:lvl6pPr>
            <a:lvl7pPr lvl="6">
              <a:spcBef>
                <a:spcPts val="0"/>
              </a:spcBef>
              <a:spcAft>
                <a:spcPts val="0"/>
              </a:spcAft>
              <a:buNone/>
              <a:defRPr>
                <a:latin typeface="Jost"/>
                <a:ea typeface="Jost"/>
                <a:cs typeface="Jost"/>
                <a:sym typeface="Jost"/>
              </a:defRPr>
            </a:lvl7pPr>
            <a:lvl8pPr lvl="7">
              <a:spcBef>
                <a:spcPts val="0"/>
              </a:spcBef>
              <a:spcAft>
                <a:spcPts val="0"/>
              </a:spcAft>
              <a:buNone/>
              <a:defRPr>
                <a:latin typeface="Jost"/>
                <a:ea typeface="Jost"/>
                <a:cs typeface="Jost"/>
                <a:sym typeface="Jost"/>
              </a:defRPr>
            </a:lvl8pPr>
            <a:lvl9pPr lvl="8">
              <a:spcBef>
                <a:spcPts val="0"/>
              </a:spcBef>
              <a:spcAft>
                <a:spcPts val="0"/>
              </a:spcAft>
              <a:buNone/>
              <a:defRPr>
                <a:latin typeface="Jost"/>
                <a:ea typeface="Jost"/>
                <a:cs typeface="Jost"/>
                <a:sym typeface="Jost"/>
              </a:defRPr>
            </a:lvl9pPr>
          </a:lstStyle>
          <a:p>
            <a:endParaRPr/>
          </a:p>
        </p:txBody>
      </p:sp>
      <p:sp>
        <p:nvSpPr>
          <p:cNvPr id="116" name="Google Shape;116;p11"/>
          <p:cNvSpPr txBox="1">
            <a:spLocks noGrp="1"/>
          </p:cNvSpPr>
          <p:nvPr>
            <p:ph type="title" idx="3"/>
          </p:nvPr>
        </p:nvSpPr>
        <p:spPr>
          <a:xfrm>
            <a:off x="228600" y="1960022"/>
            <a:ext cx="7224600" cy="1265100"/>
          </a:xfrm>
          <a:prstGeom prst="rect">
            <a:avLst/>
          </a:prstGeom>
        </p:spPr>
        <p:txBody>
          <a:bodyPr spcFirstLastPara="1" wrap="square" lIns="0" tIns="0" rIns="0" bIns="0" anchor="t" anchorCtr="0">
            <a:noAutofit/>
          </a:bodyPr>
          <a:lstStyle>
            <a:lvl1pPr lvl="0">
              <a:lnSpc>
                <a:spcPct val="90000"/>
              </a:lnSpc>
              <a:spcBef>
                <a:spcPts val="0"/>
              </a:spcBef>
              <a:spcAft>
                <a:spcPts val="0"/>
              </a:spcAft>
              <a:buNone/>
              <a:defRPr sz="4500"/>
            </a:lvl1pPr>
            <a:lvl2pPr lvl="1">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2pPr>
            <a:lvl3pPr lvl="2">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3pPr>
            <a:lvl4pPr lvl="3">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4pPr>
            <a:lvl5pPr lvl="4">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5pPr>
            <a:lvl6pPr lvl="5">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6pPr>
            <a:lvl7pPr lvl="6">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7pPr>
            <a:lvl8pPr lvl="7">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8pPr>
            <a:lvl9pPr lvl="8">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hart">
  <p:cSld name="CUSTOM_8_1_1_1_1_1_1_1_1_1_1_1_1_1_1_1_1_1_1_1_1_1_1_1">
    <p:spTree>
      <p:nvGrpSpPr>
        <p:cNvPr id="1" name="Shape 117"/>
        <p:cNvGrpSpPr/>
        <p:nvPr/>
      </p:nvGrpSpPr>
      <p:grpSpPr>
        <a:xfrm>
          <a:off x="0" y="0"/>
          <a:ext cx="0" cy="0"/>
          <a:chOff x="0" y="0"/>
          <a:chExt cx="0" cy="0"/>
        </a:xfrm>
      </p:grpSpPr>
      <p:sp>
        <p:nvSpPr>
          <p:cNvPr id="118" name="Google Shape;118;p12"/>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19" name="Google Shape;119;p12"/>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20" name="Google Shape;120;p12"/>
          <p:cNvSpPr txBox="1">
            <a:spLocks noGrp="1"/>
          </p:cNvSpPr>
          <p:nvPr>
            <p:ph type="title" idx="3"/>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121" name="Google Shape;121;p12"/>
          <p:cNvSpPr txBox="1">
            <a:spLocks noGrp="1"/>
          </p:cNvSpPr>
          <p:nvPr>
            <p:ph type="subTitle" idx="1"/>
          </p:nvPr>
        </p:nvSpPr>
        <p:spPr>
          <a:xfrm>
            <a:off x="1638400" y="1547558"/>
            <a:ext cx="1372500" cy="431700"/>
          </a:xfrm>
          <a:prstGeom prst="rect">
            <a:avLst/>
          </a:prstGeom>
        </p:spPr>
        <p:txBody>
          <a:bodyPr spcFirstLastPara="1" wrap="square" lIns="0" tIns="0" rIns="0" bIns="0" anchor="ctr" anchorCtr="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a:endParaRPr/>
          </a:p>
        </p:txBody>
      </p:sp>
      <p:sp>
        <p:nvSpPr>
          <p:cNvPr id="122" name="Google Shape;122;p12"/>
          <p:cNvSpPr txBox="1">
            <a:spLocks noGrp="1"/>
          </p:cNvSpPr>
          <p:nvPr>
            <p:ph type="subTitle" idx="4"/>
          </p:nvPr>
        </p:nvSpPr>
        <p:spPr>
          <a:xfrm>
            <a:off x="3099713" y="1547558"/>
            <a:ext cx="1372500" cy="431700"/>
          </a:xfrm>
          <a:prstGeom prst="rect">
            <a:avLst/>
          </a:prstGeom>
        </p:spPr>
        <p:txBody>
          <a:bodyPr spcFirstLastPara="1" wrap="square" lIns="0" tIns="0" rIns="0" bIns="0" anchor="ctr" anchorCtr="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a:endParaRPr/>
          </a:p>
        </p:txBody>
      </p:sp>
      <p:sp>
        <p:nvSpPr>
          <p:cNvPr id="123" name="Google Shape;123;p12"/>
          <p:cNvSpPr txBox="1">
            <a:spLocks noGrp="1"/>
          </p:cNvSpPr>
          <p:nvPr>
            <p:ph type="subTitle" idx="5"/>
          </p:nvPr>
        </p:nvSpPr>
        <p:spPr>
          <a:xfrm>
            <a:off x="4563613" y="1547558"/>
            <a:ext cx="1372500" cy="431700"/>
          </a:xfrm>
          <a:prstGeom prst="rect">
            <a:avLst/>
          </a:prstGeom>
        </p:spPr>
        <p:txBody>
          <a:bodyPr spcFirstLastPara="1" wrap="square" lIns="0" tIns="0" rIns="0" bIns="0" anchor="ctr" anchorCtr="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a:endParaRPr/>
          </a:p>
        </p:txBody>
      </p:sp>
      <p:sp>
        <p:nvSpPr>
          <p:cNvPr id="124" name="Google Shape;124;p12"/>
          <p:cNvSpPr txBox="1">
            <a:spLocks noGrp="1"/>
          </p:cNvSpPr>
          <p:nvPr>
            <p:ph type="subTitle" idx="6"/>
          </p:nvPr>
        </p:nvSpPr>
        <p:spPr>
          <a:xfrm>
            <a:off x="6024925" y="1547558"/>
            <a:ext cx="1372500" cy="431700"/>
          </a:xfrm>
          <a:prstGeom prst="rect">
            <a:avLst/>
          </a:prstGeom>
        </p:spPr>
        <p:txBody>
          <a:bodyPr spcFirstLastPara="1" wrap="square" lIns="0" tIns="0" rIns="0" bIns="0" anchor="ctr" anchorCtr="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a:endParaRPr/>
          </a:p>
        </p:txBody>
      </p:sp>
      <p:sp>
        <p:nvSpPr>
          <p:cNvPr id="125" name="Google Shape;125;p12"/>
          <p:cNvSpPr txBox="1">
            <a:spLocks noGrp="1"/>
          </p:cNvSpPr>
          <p:nvPr>
            <p:ph type="subTitle" idx="7"/>
          </p:nvPr>
        </p:nvSpPr>
        <p:spPr>
          <a:xfrm>
            <a:off x="7521175" y="1547546"/>
            <a:ext cx="1372500" cy="431700"/>
          </a:xfrm>
          <a:prstGeom prst="rect">
            <a:avLst/>
          </a:prstGeom>
        </p:spPr>
        <p:txBody>
          <a:bodyPr spcFirstLastPara="1" wrap="square" lIns="0" tIns="0" rIns="0" bIns="0" anchor="ctr" anchorCtr="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a:endParaRPr/>
          </a:p>
        </p:txBody>
      </p:sp>
      <p:sp>
        <p:nvSpPr>
          <p:cNvPr id="126" name="Google Shape;126;p12"/>
          <p:cNvSpPr txBox="1">
            <a:spLocks noGrp="1"/>
          </p:cNvSpPr>
          <p:nvPr>
            <p:ph type="subTitle" idx="8"/>
          </p:nvPr>
        </p:nvSpPr>
        <p:spPr>
          <a:xfrm>
            <a:off x="381000" y="2131483"/>
            <a:ext cx="1105800" cy="431700"/>
          </a:xfrm>
          <a:prstGeom prst="rect">
            <a:avLst/>
          </a:prstGeom>
        </p:spPr>
        <p:txBody>
          <a:bodyPr spcFirstLastPara="1" wrap="square" lIns="0" tIns="0" rIns="0" bIns="0" anchor="ctr" anchorCtr="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
        <p:nvSpPr>
          <p:cNvPr id="127" name="Google Shape;127;p12"/>
          <p:cNvSpPr txBox="1">
            <a:spLocks noGrp="1"/>
          </p:cNvSpPr>
          <p:nvPr>
            <p:ph type="subTitle" idx="9"/>
          </p:nvPr>
        </p:nvSpPr>
        <p:spPr>
          <a:xfrm>
            <a:off x="381000" y="2687933"/>
            <a:ext cx="1105800" cy="431700"/>
          </a:xfrm>
          <a:prstGeom prst="rect">
            <a:avLst/>
          </a:prstGeom>
        </p:spPr>
        <p:txBody>
          <a:bodyPr spcFirstLastPara="1" wrap="square" lIns="0" tIns="0" rIns="0" bIns="0" anchor="ctr" anchorCtr="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
        <p:nvSpPr>
          <p:cNvPr id="128" name="Google Shape;128;p12"/>
          <p:cNvSpPr txBox="1">
            <a:spLocks noGrp="1"/>
          </p:cNvSpPr>
          <p:nvPr>
            <p:ph type="subTitle" idx="13"/>
          </p:nvPr>
        </p:nvSpPr>
        <p:spPr>
          <a:xfrm>
            <a:off x="381000" y="3238608"/>
            <a:ext cx="1105800" cy="431700"/>
          </a:xfrm>
          <a:prstGeom prst="rect">
            <a:avLst/>
          </a:prstGeom>
        </p:spPr>
        <p:txBody>
          <a:bodyPr spcFirstLastPara="1" wrap="square" lIns="0" tIns="0" rIns="0" bIns="0" anchor="ctr" anchorCtr="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
        <p:nvSpPr>
          <p:cNvPr id="129" name="Google Shape;129;p12"/>
          <p:cNvSpPr txBox="1">
            <a:spLocks noGrp="1"/>
          </p:cNvSpPr>
          <p:nvPr>
            <p:ph type="subTitle" idx="14"/>
          </p:nvPr>
        </p:nvSpPr>
        <p:spPr>
          <a:xfrm>
            <a:off x="381000" y="3795058"/>
            <a:ext cx="1105800" cy="431700"/>
          </a:xfrm>
          <a:prstGeom prst="rect">
            <a:avLst/>
          </a:prstGeom>
        </p:spPr>
        <p:txBody>
          <a:bodyPr spcFirstLastPara="1" wrap="square" lIns="0" tIns="0" rIns="0" bIns="0" anchor="ctr" anchorCtr="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
        <p:nvSpPr>
          <p:cNvPr id="130" name="Google Shape;130;p12"/>
          <p:cNvSpPr txBox="1">
            <a:spLocks noGrp="1"/>
          </p:cNvSpPr>
          <p:nvPr>
            <p:ph type="subTitle" idx="15"/>
          </p:nvPr>
        </p:nvSpPr>
        <p:spPr>
          <a:xfrm>
            <a:off x="381000" y="4351508"/>
            <a:ext cx="1105800" cy="431700"/>
          </a:xfrm>
          <a:prstGeom prst="rect">
            <a:avLst/>
          </a:prstGeom>
        </p:spPr>
        <p:txBody>
          <a:bodyPr spcFirstLastPara="1" wrap="square" lIns="0" tIns="0" rIns="0" bIns="0" anchor="ctr" anchorCtr="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ersona - Alt 1">
  <p:cSld name="CUSTOM_8_1_1_1_1_1_1_1_1_1_1_1_1_1_1_1_1_1_1_1_1_1_1_1_2">
    <p:spTree>
      <p:nvGrpSpPr>
        <p:cNvPr id="1" name="Shape 131"/>
        <p:cNvGrpSpPr/>
        <p:nvPr/>
      </p:nvGrpSpPr>
      <p:grpSpPr>
        <a:xfrm>
          <a:off x="0" y="0"/>
          <a:ext cx="0" cy="0"/>
          <a:chOff x="0" y="0"/>
          <a:chExt cx="0" cy="0"/>
        </a:xfrm>
      </p:grpSpPr>
      <p:sp>
        <p:nvSpPr>
          <p:cNvPr id="132" name="Google Shape;132;p13"/>
          <p:cNvSpPr/>
          <p:nvPr/>
        </p:nvSpPr>
        <p:spPr>
          <a:xfrm flipH="1">
            <a:off x="6286500" y="0"/>
            <a:ext cx="2857500" cy="2857500"/>
          </a:xfrm>
          <a:prstGeom prst="rect">
            <a:avLst/>
          </a:prstGeom>
          <a:gradFill>
            <a:gsLst>
              <a:gs pos="0">
                <a:schemeClr val="lt2"/>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133" name="Google Shape;133;p13"/>
          <p:cNvSpPr/>
          <p:nvPr/>
        </p:nvSpPr>
        <p:spPr>
          <a:xfrm rot="10800000">
            <a:off x="0" y="250"/>
            <a:ext cx="4520100" cy="5147700"/>
          </a:xfrm>
          <a:prstGeom prst="rect">
            <a:avLst/>
          </a:prstGeom>
          <a:gradFill>
            <a:gsLst>
              <a:gs pos="0">
                <a:schemeClr val="accent6"/>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134" name="Google Shape;134;p13"/>
          <p:cNvSpPr txBox="1">
            <a:spLocks noGrp="1"/>
          </p:cNvSpPr>
          <p:nvPr>
            <p:ph type="body" idx="1"/>
          </p:nvPr>
        </p:nvSpPr>
        <p:spPr>
          <a:xfrm>
            <a:off x="4903325" y="1072775"/>
            <a:ext cx="3681600" cy="3432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35" name="Google Shape;135;p13"/>
          <p:cNvSpPr txBox="1">
            <a:spLocks noGrp="1"/>
          </p:cNvSpPr>
          <p:nvPr>
            <p:ph type="body" idx="2"/>
          </p:nvPr>
        </p:nvSpPr>
        <p:spPr>
          <a:xfrm>
            <a:off x="4903325" y="2018675"/>
            <a:ext cx="3681600" cy="3432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36" name="Google Shape;136;p13"/>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37" name="Google Shape;137;p13"/>
          <p:cNvSpPr txBox="1">
            <a:spLocks noGrp="1"/>
          </p:cNvSpPr>
          <p:nvPr>
            <p:ph type="title" idx="3"/>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38" name="Google Shape;138;p13"/>
          <p:cNvSpPr>
            <a:spLocks noGrp="1"/>
          </p:cNvSpPr>
          <p:nvPr>
            <p:ph type="pic" idx="4"/>
          </p:nvPr>
        </p:nvSpPr>
        <p:spPr>
          <a:xfrm>
            <a:off x="230075" y="457200"/>
            <a:ext cx="3681600" cy="2309700"/>
          </a:xfrm>
          <a:prstGeom prst="rect">
            <a:avLst/>
          </a:prstGeom>
          <a:noFill/>
          <a:ln>
            <a:noFill/>
          </a:ln>
        </p:spPr>
      </p:sp>
      <p:sp>
        <p:nvSpPr>
          <p:cNvPr id="139" name="Google Shape;139;p13"/>
          <p:cNvSpPr txBox="1">
            <a:spLocks noGrp="1"/>
          </p:cNvSpPr>
          <p:nvPr>
            <p:ph type="title" idx="5"/>
          </p:nvPr>
        </p:nvSpPr>
        <p:spPr>
          <a:xfrm>
            <a:off x="230075" y="2993600"/>
            <a:ext cx="3681600" cy="3432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140" name="Google Shape;140;p13"/>
          <p:cNvSpPr txBox="1">
            <a:spLocks noGrp="1"/>
          </p:cNvSpPr>
          <p:nvPr>
            <p:ph type="body" idx="6"/>
          </p:nvPr>
        </p:nvSpPr>
        <p:spPr>
          <a:xfrm>
            <a:off x="230075" y="3515700"/>
            <a:ext cx="3681600" cy="9135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41" name="Google Shape;141;p13"/>
          <p:cNvSpPr txBox="1">
            <a:spLocks noGrp="1"/>
          </p:cNvSpPr>
          <p:nvPr>
            <p:ph type="body" idx="7"/>
          </p:nvPr>
        </p:nvSpPr>
        <p:spPr>
          <a:xfrm>
            <a:off x="4903325" y="2964575"/>
            <a:ext cx="3681600" cy="4452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42" name="Google Shape;142;p13"/>
          <p:cNvSpPr txBox="1">
            <a:spLocks noGrp="1"/>
          </p:cNvSpPr>
          <p:nvPr>
            <p:ph type="subTitle" idx="8"/>
          </p:nvPr>
        </p:nvSpPr>
        <p:spPr>
          <a:xfrm>
            <a:off x="4903325" y="2653700"/>
            <a:ext cx="2378700" cy="167700"/>
          </a:xfrm>
          <a:prstGeom prst="rect">
            <a:avLst/>
          </a:prstGeom>
        </p:spPr>
        <p:txBody>
          <a:bodyPr spcFirstLastPara="1" wrap="square" lIns="0" tIns="0" rIns="0" bIns="0" anchor="ctr" anchorCtr="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a:endParaRPr/>
          </a:p>
        </p:txBody>
      </p:sp>
      <p:sp>
        <p:nvSpPr>
          <p:cNvPr id="143" name="Google Shape;143;p13"/>
          <p:cNvSpPr txBox="1">
            <a:spLocks noGrp="1"/>
          </p:cNvSpPr>
          <p:nvPr>
            <p:ph type="subTitle" idx="9"/>
          </p:nvPr>
        </p:nvSpPr>
        <p:spPr>
          <a:xfrm>
            <a:off x="4903325" y="1707800"/>
            <a:ext cx="2378700" cy="167700"/>
          </a:xfrm>
          <a:prstGeom prst="rect">
            <a:avLst/>
          </a:prstGeom>
        </p:spPr>
        <p:txBody>
          <a:bodyPr spcFirstLastPara="1" wrap="square" lIns="0" tIns="0" rIns="0" bIns="0" anchor="ctr" anchorCtr="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a:endParaRPr/>
          </a:p>
        </p:txBody>
      </p:sp>
      <p:sp>
        <p:nvSpPr>
          <p:cNvPr id="144" name="Google Shape;144;p13"/>
          <p:cNvSpPr txBox="1">
            <a:spLocks noGrp="1"/>
          </p:cNvSpPr>
          <p:nvPr>
            <p:ph type="subTitle" idx="13"/>
          </p:nvPr>
        </p:nvSpPr>
        <p:spPr>
          <a:xfrm>
            <a:off x="4903325" y="761900"/>
            <a:ext cx="2378700" cy="167700"/>
          </a:xfrm>
          <a:prstGeom prst="rect">
            <a:avLst/>
          </a:prstGeom>
        </p:spPr>
        <p:txBody>
          <a:bodyPr spcFirstLastPara="1" wrap="square" lIns="0" tIns="0" rIns="0" bIns="0" anchor="ctr" anchorCtr="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ards">
  <p:cSld name="CUSTOM_8_1_1_1_1_1_1_1_1_1_1_1_1_1_1_1_1_1_1_1_1_1_1_1_1">
    <p:spTree>
      <p:nvGrpSpPr>
        <p:cNvPr id="1" name="Shape 145"/>
        <p:cNvGrpSpPr/>
        <p:nvPr/>
      </p:nvGrpSpPr>
      <p:grpSpPr>
        <a:xfrm>
          <a:off x="0" y="0"/>
          <a:ext cx="0" cy="0"/>
          <a:chOff x="0" y="0"/>
          <a:chExt cx="0" cy="0"/>
        </a:xfrm>
      </p:grpSpPr>
      <p:sp>
        <p:nvSpPr>
          <p:cNvPr id="146" name="Google Shape;146;p14"/>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47" name="Google Shape;147;p14"/>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48" name="Google Shape;148;p14"/>
          <p:cNvSpPr txBox="1">
            <a:spLocks noGrp="1"/>
          </p:cNvSpPr>
          <p:nvPr>
            <p:ph type="title" idx="3"/>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149" name="Google Shape;149;p14"/>
          <p:cNvSpPr txBox="1">
            <a:spLocks noGrp="1"/>
          </p:cNvSpPr>
          <p:nvPr>
            <p:ph type="body" idx="1"/>
          </p:nvPr>
        </p:nvSpPr>
        <p:spPr>
          <a:xfrm>
            <a:off x="228600" y="882000"/>
            <a:ext cx="2514300" cy="6438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50" name="Google Shape;150;p14"/>
          <p:cNvSpPr txBox="1">
            <a:spLocks noGrp="1"/>
          </p:cNvSpPr>
          <p:nvPr>
            <p:ph type="subTitle" idx="4"/>
          </p:nvPr>
        </p:nvSpPr>
        <p:spPr>
          <a:xfrm>
            <a:off x="343325" y="2026000"/>
            <a:ext cx="2362200" cy="172200"/>
          </a:xfrm>
          <a:prstGeom prst="rect">
            <a:avLst/>
          </a:prstGeom>
        </p:spPr>
        <p:txBody>
          <a:bodyPr spcFirstLastPara="1" wrap="square" lIns="0" tIns="0" rIns="0" bIns="0" anchor="t"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151" name="Google Shape;151;p14"/>
          <p:cNvSpPr txBox="1">
            <a:spLocks noGrp="1"/>
          </p:cNvSpPr>
          <p:nvPr>
            <p:ph type="subTitle" idx="5"/>
          </p:nvPr>
        </p:nvSpPr>
        <p:spPr>
          <a:xfrm>
            <a:off x="4733675" y="2026000"/>
            <a:ext cx="2362200" cy="172200"/>
          </a:xfrm>
          <a:prstGeom prst="rect">
            <a:avLst/>
          </a:prstGeom>
        </p:spPr>
        <p:txBody>
          <a:bodyPr spcFirstLastPara="1" wrap="square" lIns="0" tIns="0" rIns="0" bIns="0" anchor="t"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ist">
  <p:cSld name="CUSTOM_8_1_1_1_1_1_1_1_1_1_1_1_1_1_1_1_1_1_1_1_1_1_1_1_1_1">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54" name="Google Shape;154;p15"/>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55" name="Google Shape;155;p15"/>
          <p:cNvSpPr txBox="1">
            <a:spLocks noGrp="1"/>
          </p:cNvSpPr>
          <p:nvPr>
            <p:ph type="body" idx="1"/>
          </p:nvPr>
        </p:nvSpPr>
        <p:spPr>
          <a:xfrm>
            <a:off x="4637600" y="4326275"/>
            <a:ext cx="3934800" cy="44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56" name="Google Shape;156;p15"/>
          <p:cNvSpPr txBox="1">
            <a:spLocks noGrp="1"/>
          </p:cNvSpPr>
          <p:nvPr>
            <p:ph type="subTitle" idx="3"/>
          </p:nvPr>
        </p:nvSpPr>
        <p:spPr>
          <a:xfrm>
            <a:off x="1603898" y="4342896"/>
            <a:ext cx="2372700" cy="415800"/>
          </a:xfrm>
          <a:prstGeom prst="rect">
            <a:avLst/>
          </a:prstGeom>
        </p:spPr>
        <p:txBody>
          <a:bodyPr spcFirstLastPara="1" wrap="square" lIns="0" tIns="0" rIns="0" bIns="0" anchor="ctr" anchorCtr="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
        <p:nvSpPr>
          <p:cNvPr id="157" name="Google Shape;157;p15"/>
          <p:cNvSpPr txBox="1">
            <a:spLocks noGrp="1"/>
          </p:cNvSpPr>
          <p:nvPr>
            <p:ph type="subTitle" idx="4"/>
          </p:nvPr>
        </p:nvSpPr>
        <p:spPr>
          <a:xfrm>
            <a:off x="330825" y="4189325"/>
            <a:ext cx="923400" cy="723000"/>
          </a:xfrm>
          <a:prstGeom prst="rect">
            <a:avLst/>
          </a:prstGeom>
        </p:spPr>
        <p:txBody>
          <a:bodyPr spcFirstLastPara="1" wrap="square" lIns="0" tIns="0" rIns="0" bIns="0" anchor="ctr" anchorCtr="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a:endParaRPr/>
          </a:p>
        </p:txBody>
      </p:sp>
      <p:sp>
        <p:nvSpPr>
          <p:cNvPr id="158" name="Google Shape;158;p15"/>
          <p:cNvSpPr txBox="1">
            <a:spLocks noGrp="1"/>
          </p:cNvSpPr>
          <p:nvPr>
            <p:ph type="body" idx="5"/>
          </p:nvPr>
        </p:nvSpPr>
        <p:spPr>
          <a:xfrm>
            <a:off x="4637600" y="3322645"/>
            <a:ext cx="3934800" cy="44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59" name="Google Shape;159;p15"/>
          <p:cNvSpPr txBox="1">
            <a:spLocks noGrp="1"/>
          </p:cNvSpPr>
          <p:nvPr>
            <p:ph type="subTitle" idx="6"/>
          </p:nvPr>
        </p:nvSpPr>
        <p:spPr>
          <a:xfrm>
            <a:off x="1603898" y="3339267"/>
            <a:ext cx="2372700" cy="415800"/>
          </a:xfrm>
          <a:prstGeom prst="rect">
            <a:avLst/>
          </a:prstGeom>
        </p:spPr>
        <p:txBody>
          <a:bodyPr spcFirstLastPara="1" wrap="square" lIns="0" tIns="0" rIns="0" bIns="0" anchor="ctr" anchorCtr="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
        <p:nvSpPr>
          <p:cNvPr id="160" name="Google Shape;160;p15"/>
          <p:cNvSpPr txBox="1">
            <a:spLocks noGrp="1"/>
          </p:cNvSpPr>
          <p:nvPr>
            <p:ph type="subTitle" idx="7"/>
          </p:nvPr>
        </p:nvSpPr>
        <p:spPr>
          <a:xfrm>
            <a:off x="330825" y="3185695"/>
            <a:ext cx="923400" cy="723000"/>
          </a:xfrm>
          <a:prstGeom prst="rect">
            <a:avLst/>
          </a:prstGeom>
        </p:spPr>
        <p:txBody>
          <a:bodyPr spcFirstLastPara="1" wrap="square" lIns="0" tIns="0" rIns="0" bIns="0" anchor="ctr" anchorCtr="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a:endParaRPr/>
          </a:p>
        </p:txBody>
      </p:sp>
      <p:sp>
        <p:nvSpPr>
          <p:cNvPr id="161" name="Google Shape;161;p15"/>
          <p:cNvSpPr txBox="1">
            <a:spLocks noGrp="1"/>
          </p:cNvSpPr>
          <p:nvPr>
            <p:ph type="body" idx="8"/>
          </p:nvPr>
        </p:nvSpPr>
        <p:spPr>
          <a:xfrm>
            <a:off x="4637600" y="2341985"/>
            <a:ext cx="3934800" cy="44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62" name="Google Shape;162;p15"/>
          <p:cNvSpPr txBox="1">
            <a:spLocks noGrp="1"/>
          </p:cNvSpPr>
          <p:nvPr>
            <p:ph type="subTitle" idx="9"/>
          </p:nvPr>
        </p:nvSpPr>
        <p:spPr>
          <a:xfrm>
            <a:off x="1603898" y="2358608"/>
            <a:ext cx="2372700" cy="415800"/>
          </a:xfrm>
          <a:prstGeom prst="rect">
            <a:avLst/>
          </a:prstGeom>
        </p:spPr>
        <p:txBody>
          <a:bodyPr spcFirstLastPara="1" wrap="square" lIns="0" tIns="0" rIns="0" bIns="0" anchor="ctr" anchorCtr="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
        <p:nvSpPr>
          <p:cNvPr id="163" name="Google Shape;163;p15"/>
          <p:cNvSpPr txBox="1">
            <a:spLocks noGrp="1"/>
          </p:cNvSpPr>
          <p:nvPr>
            <p:ph type="subTitle" idx="13"/>
          </p:nvPr>
        </p:nvSpPr>
        <p:spPr>
          <a:xfrm>
            <a:off x="330825" y="2205037"/>
            <a:ext cx="923400" cy="723000"/>
          </a:xfrm>
          <a:prstGeom prst="rect">
            <a:avLst/>
          </a:prstGeom>
        </p:spPr>
        <p:txBody>
          <a:bodyPr spcFirstLastPara="1" wrap="square" lIns="0" tIns="0" rIns="0" bIns="0" anchor="ctr" anchorCtr="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a:endParaRPr/>
          </a:p>
        </p:txBody>
      </p:sp>
      <p:sp>
        <p:nvSpPr>
          <p:cNvPr id="164" name="Google Shape;164;p15"/>
          <p:cNvSpPr txBox="1">
            <a:spLocks noGrp="1"/>
          </p:cNvSpPr>
          <p:nvPr>
            <p:ph type="body" idx="14"/>
          </p:nvPr>
        </p:nvSpPr>
        <p:spPr>
          <a:xfrm>
            <a:off x="4637600" y="1361325"/>
            <a:ext cx="3934800" cy="44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65" name="Google Shape;165;p15"/>
          <p:cNvSpPr txBox="1">
            <a:spLocks noGrp="1"/>
          </p:cNvSpPr>
          <p:nvPr>
            <p:ph type="subTitle" idx="15"/>
          </p:nvPr>
        </p:nvSpPr>
        <p:spPr>
          <a:xfrm>
            <a:off x="1603898" y="1377949"/>
            <a:ext cx="2372700" cy="415800"/>
          </a:xfrm>
          <a:prstGeom prst="rect">
            <a:avLst/>
          </a:prstGeom>
        </p:spPr>
        <p:txBody>
          <a:bodyPr spcFirstLastPara="1" wrap="square" lIns="0" tIns="0" rIns="0" bIns="0" anchor="ctr" anchorCtr="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a:endParaRPr/>
          </a:p>
        </p:txBody>
      </p:sp>
      <p:sp>
        <p:nvSpPr>
          <p:cNvPr id="166" name="Google Shape;166;p15"/>
          <p:cNvSpPr txBox="1">
            <a:spLocks noGrp="1"/>
          </p:cNvSpPr>
          <p:nvPr>
            <p:ph type="subTitle" idx="16"/>
          </p:nvPr>
        </p:nvSpPr>
        <p:spPr>
          <a:xfrm>
            <a:off x="330825" y="1224378"/>
            <a:ext cx="923400" cy="723000"/>
          </a:xfrm>
          <a:prstGeom prst="rect">
            <a:avLst/>
          </a:prstGeom>
        </p:spPr>
        <p:txBody>
          <a:bodyPr spcFirstLastPara="1" wrap="square" lIns="0" tIns="0" rIns="0" bIns="0" anchor="ctr" anchorCtr="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a:endParaRPr/>
          </a:p>
        </p:txBody>
      </p:sp>
      <p:sp>
        <p:nvSpPr>
          <p:cNvPr id="167" name="Google Shape;167;p15"/>
          <p:cNvSpPr txBox="1">
            <a:spLocks noGrp="1"/>
          </p:cNvSpPr>
          <p:nvPr>
            <p:ph type="title" idx="17"/>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ards">
  <p:cSld name="CUSTOM_8_1_1_1_1_1_1_1_1_1_1_1_1_1_1_1_1_1_1_1_1_1_1_1_1_1_1">
    <p:spTree>
      <p:nvGrpSpPr>
        <p:cNvPr id="1" name="Shape 168"/>
        <p:cNvGrpSpPr/>
        <p:nvPr/>
      </p:nvGrpSpPr>
      <p:grpSpPr>
        <a:xfrm>
          <a:off x="0" y="0"/>
          <a:ext cx="0" cy="0"/>
          <a:chOff x="0" y="0"/>
          <a:chExt cx="0" cy="0"/>
        </a:xfrm>
      </p:grpSpPr>
      <p:sp>
        <p:nvSpPr>
          <p:cNvPr id="169" name="Google Shape;169;p16"/>
          <p:cNvSpPr txBox="1">
            <a:spLocks noGrp="1"/>
          </p:cNvSpPr>
          <p:nvPr>
            <p:ph type="body" idx="1"/>
          </p:nvPr>
        </p:nvSpPr>
        <p:spPr>
          <a:xfrm>
            <a:off x="3316788" y="1516150"/>
            <a:ext cx="2513100" cy="7140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70" name="Google Shape;170;p16"/>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71" name="Google Shape;171;p16"/>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72" name="Google Shape;172;p16"/>
          <p:cNvSpPr txBox="1">
            <a:spLocks noGrp="1"/>
          </p:cNvSpPr>
          <p:nvPr>
            <p:ph type="subTitle" idx="3"/>
          </p:nvPr>
        </p:nvSpPr>
        <p:spPr>
          <a:xfrm>
            <a:off x="355609" y="549950"/>
            <a:ext cx="2433900" cy="4317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a:endParaRPr/>
          </a:p>
        </p:txBody>
      </p:sp>
      <p:sp>
        <p:nvSpPr>
          <p:cNvPr id="173" name="Google Shape;173;p16"/>
          <p:cNvSpPr txBox="1">
            <a:spLocks noGrp="1"/>
          </p:cNvSpPr>
          <p:nvPr>
            <p:ph type="body" idx="4"/>
          </p:nvPr>
        </p:nvSpPr>
        <p:spPr>
          <a:xfrm>
            <a:off x="387450" y="1516150"/>
            <a:ext cx="2513100" cy="7140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74" name="Google Shape;174;p16"/>
          <p:cNvSpPr txBox="1">
            <a:spLocks noGrp="1"/>
          </p:cNvSpPr>
          <p:nvPr>
            <p:ph type="subTitle" idx="5"/>
          </p:nvPr>
        </p:nvSpPr>
        <p:spPr>
          <a:xfrm>
            <a:off x="3284965" y="549950"/>
            <a:ext cx="2433900" cy="4317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a:endParaRPr/>
          </a:p>
        </p:txBody>
      </p:sp>
      <p:sp>
        <p:nvSpPr>
          <p:cNvPr id="175" name="Google Shape;175;p16"/>
          <p:cNvSpPr txBox="1">
            <a:spLocks noGrp="1"/>
          </p:cNvSpPr>
          <p:nvPr>
            <p:ph type="subTitle" idx="6"/>
          </p:nvPr>
        </p:nvSpPr>
        <p:spPr>
          <a:xfrm>
            <a:off x="6213059" y="560550"/>
            <a:ext cx="2433900" cy="4317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a:endParaRPr/>
          </a:p>
        </p:txBody>
      </p:sp>
      <p:sp>
        <p:nvSpPr>
          <p:cNvPr id="176" name="Google Shape;176;p16"/>
          <p:cNvSpPr txBox="1">
            <a:spLocks noGrp="1"/>
          </p:cNvSpPr>
          <p:nvPr>
            <p:ph type="body" idx="7"/>
          </p:nvPr>
        </p:nvSpPr>
        <p:spPr>
          <a:xfrm>
            <a:off x="6244900" y="1526750"/>
            <a:ext cx="2513100" cy="7140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ersona - Alt 2">
  <p:cSld name="CUSTOM_8_1_1_1_1_1_1_1_1_1_1_1_1_1_1_1_1_1_1_1_1_1_1_1_1_1_1_1">
    <p:spTree>
      <p:nvGrpSpPr>
        <p:cNvPr id="1" name="Shape 177"/>
        <p:cNvGrpSpPr/>
        <p:nvPr/>
      </p:nvGrpSpPr>
      <p:grpSpPr>
        <a:xfrm>
          <a:off x="0" y="0"/>
          <a:ext cx="0" cy="0"/>
          <a:chOff x="0" y="0"/>
          <a:chExt cx="0" cy="0"/>
        </a:xfrm>
      </p:grpSpPr>
      <p:sp>
        <p:nvSpPr>
          <p:cNvPr id="178" name="Google Shape;178;p17"/>
          <p:cNvSpPr/>
          <p:nvPr/>
        </p:nvSpPr>
        <p:spPr>
          <a:xfrm rot="10800000">
            <a:off x="-25" y="250"/>
            <a:ext cx="3066900" cy="5147700"/>
          </a:xfrm>
          <a:prstGeom prst="rect">
            <a:avLst/>
          </a:prstGeom>
          <a:gradFill>
            <a:gsLst>
              <a:gs pos="0">
                <a:schemeClr val="accent6"/>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179" name="Google Shape;179;p17"/>
          <p:cNvSpPr txBox="1"/>
          <p:nvPr/>
        </p:nvSpPr>
        <p:spPr>
          <a:xfrm>
            <a:off x="230934" y="1805263"/>
            <a:ext cx="372000" cy="2463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1600">
                <a:solidFill>
                  <a:schemeClr val="dk1"/>
                </a:solidFill>
                <a:latin typeface="Jost"/>
                <a:ea typeface="Jost"/>
                <a:cs typeface="Jost"/>
                <a:sym typeface="Jost"/>
              </a:rPr>
              <a:t>🡖</a:t>
            </a:r>
            <a:endParaRPr sz="1600">
              <a:solidFill>
                <a:schemeClr val="dk1"/>
              </a:solidFill>
              <a:latin typeface="Jost"/>
              <a:ea typeface="Jost"/>
              <a:cs typeface="Jost"/>
              <a:sym typeface="Jost"/>
            </a:endParaRPr>
          </a:p>
        </p:txBody>
      </p:sp>
      <p:sp>
        <p:nvSpPr>
          <p:cNvPr id="180" name="Google Shape;180;p17"/>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81" name="Google Shape;181;p17"/>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82" name="Google Shape;182;p17"/>
          <p:cNvSpPr txBox="1">
            <a:spLocks noGrp="1"/>
          </p:cNvSpPr>
          <p:nvPr>
            <p:ph type="title" idx="3"/>
          </p:nvPr>
        </p:nvSpPr>
        <p:spPr>
          <a:xfrm>
            <a:off x="230937" y="1593450"/>
            <a:ext cx="2378700" cy="343200"/>
          </a:xfrm>
          <a:prstGeom prst="rect">
            <a:avLst/>
          </a:prstGeom>
        </p:spPr>
        <p:txBody>
          <a:bodyPr spcFirstLastPara="1" wrap="square" lIns="0" tIns="0" rIns="0" bIns="0" anchor="t" anchorCtr="0">
            <a:noAutofit/>
          </a:bodyPr>
          <a:lstStyle>
            <a:lvl1pPr lvl="0">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183" name="Google Shape;183;p17"/>
          <p:cNvSpPr txBox="1">
            <a:spLocks noGrp="1"/>
          </p:cNvSpPr>
          <p:nvPr>
            <p:ph type="body" idx="1"/>
          </p:nvPr>
        </p:nvSpPr>
        <p:spPr>
          <a:xfrm>
            <a:off x="230938" y="2041800"/>
            <a:ext cx="2378700" cy="9627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84" name="Google Shape;184;p17"/>
          <p:cNvSpPr txBox="1">
            <a:spLocks noGrp="1"/>
          </p:cNvSpPr>
          <p:nvPr>
            <p:ph type="body" idx="4"/>
          </p:nvPr>
        </p:nvSpPr>
        <p:spPr>
          <a:xfrm>
            <a:off x="3439371" y="907600"/>
            <a:ext cx="2498700" cy="3432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85" name="Google Shape;185;p17"/>
          <p:cNvSpPr txBox="1">
            <a:spLocks noGrp="1"/>
          </p:cNvSpPr>
          <p:nvPr>
            <p:ph type="subTitle" idx="5"/>
          </p:nvPr>
        </p:nvSpPr>
        <p:spPr>
          <a:xfrm>
            <a:off x="3439363" y="618975"/>
            <a:ext cx="2378700" cy="167700"/>
          </a:xfrm>
          <a:prstGeom prst="rect">
            <a:avLst/>
          </a:prstGeom>
        </p:spPr>
        <p:txBody>
          <a:bodyPr spcFirstLastPara="1" wrap="square" lIns="0" tIns="0" rIns="0" bIns="0" anchor="ctr" anchorCtr="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a:endParaRPr/>
          </a:p>
        </p:txBody>
      </p:sp>
      <p:sp>
        <p:nvSpPr>
          <p:cNvPr id="186" name="Google Shape;186;p17"/>
          <p:cNvSpPr txBox="1">
            <a:spLocks noGrp="1"/>
          </p:cNvSpPr>
          <p:nvPr>
            <p:ph type="body" idx="6"/>
          </p:nvPr>
        </p:nvSpPr>
        <p:spPr>
          <a:xfrm>
            <a:off x="3439371" y="2532294"/>
            <a:ext cx="2498700" cy="3432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87" name="Google Shape;187;p17"/>
          <p:cNvSpPr txBox="1">
            <a:spLocks noGrp="1"/>
          </p:cNvSpPr>
          <p:nvPr>
            <p:ph type="subTitle" idx="7"/>
          </p:nvPr>
        </p:nvSpPr>
        <p:spPr>
          <a:xfrm>
            <a:off x="3439363" y="2243669"/>
            <a:ext cx="2378700" cy="167700"/>
          </a:xfrm>
          <a:prstGeom prst="rect">
            <a:avLst/>
          </a:prstGeom>
        </p:spPr>
        <p:txBody>
          <a:bodyPr spcFirstLastPara="1" wrap="square" lIns="0" tIns="0" rIns="0" bIns="0" anchor="ctr" anchorCtr="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a:endParaRPr/>
          </a:p>
        </p:txBody>
      </p:sp>
      <p:sp>
        <p:nvSpPr>
          <p:cNvPr id="188" name="Google Shape;188;p17"/>
          <p:cNvSpPr txBox="1">
            <a:spLocks noGrp="1"/>
          </p:cNvSpPr>
          <p:nvPr>
            <p:ph type="body" idx="8"/>
          </p:nvPr>
        </p:nvSpPr>
        <p:spPr>
          <a:xfrm>
            <a:off x="6313271" y="907600"/>
            <a:ext cx="2498700" cy="3432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89" name="Google Shape;189;p17"/>
          <p:cNvSpPr txBox="1">
            <a:spLocks noGrp="1"/>
          </p:cNvSpPr>
          <p:nvPr>
            <p:ph type="subTitle" idx="9"/>
          </p:nvPr>
        </p:nvSpPr>
        <p:spPr>
          <a:xfrm>
            <a:off x="6313263" y="618975"/>
            <a:ext cx="2378700" cy="167700"/>
          </a:xfrm>
          <a:prstGeom prst="rect">
            <a:avLst/>
          </a:prstGeom>
        </p:spPr>
        <p:txBody>
          <a:bodyPr spcFirstLastPara="1" wrap="square" lIns="0" tIns="0" rIns="0" bIns="0" anchor="ctr" anchorCtr="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a:endParaRPr/>
          </a:p>
        </p:txBody>
      </p:sp>
      <p:sp>
        <p:nvSpPr>
          <p:cNvPr id="190" name="Google Shape;190;p17"/>
          <p:cNvSpPr txBox="1">
            <a:spLocks noGrp="1"/>
          </p:cNvSpPr>
          <p:nvPr>
            <p:ph type="body" idx="13"/>
          </p:nvPr>
        </p:nvSpPr>
        <p:spPr>
          <a:xfrm>
            <a:off x="6313271" y="2532294"/>
            <a:ext cx="2498700" cy="3432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91" name="Google Shape;191;p17"/>
          <p:cNvSpPr txBox="1">
            <a:spLocks noGrp="1"/>
          </p:cNvSpPr>
          <p:nvPr>
            <p:ph type="subTitle" idx="14"/>
          </p:nvPr>
        </p:nvSpPr>
        <p:spPr>
          <a:xfrm>
            <a:off x="6313263" y="2243669"/>
            <a:ext cx="2378700" cy="167700"/>
          </a:xfrm>
          <a:prstGeom prst="rect">
            <a:avLst/>
          </a:prstGeom>
        </p:spPr>
        <p:txBody>
          <a:bodyPr spcFirstLastPara="1" wrap="square" lIns="0" tIns="0" rIns="0" bIns="0" anchor="ctr" anchorCtr="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a:endParaRPr/>
          </a:p>
        </p:txBody>
      </p:sp>
      <p:sp>
        <p:nvSpPr>
          <p:cNvPr id="192" name="Google Shape;192;p17"/>
          <p:cNvSpPr txBox="1">
            <a:spLocks noGrp="1"/>
          </p:cNvSpPr>
          <p:nvPr>
            <p:ph type="body" idx="15"/>
          </p:nvPr>
        </p:nvSpPr>
        <p:spPr>
          <a:xfrm>
            <a:off x="230650" y="3875100"/>
            <a:ext cx="2378700" cy="913500"/>
          </a:xfrm>
          <a:prstGeom prst="rect">
            <a:avLst/>
          </a:prstGeom>
        </p:spPr>
        <p:txBody>
          <a:bodyPr spcFirstLastPara="1" wrap="square" lIns="0" tIns="0" rIns="0" bIns="0" anchor="t" anchorCtr="0">
            <a:spAutoFit/>
          </a:bodyPr>
          <a:lstStyle>
            <a:lvl1pPr marL="457200" lvl="0" indent="-304800">
              <a:spcBef>
                <a:spcPts val="0"/>
              </a:spcBef>
              <a:spcAft>
                <a:spcPts val="0"/>
              </a:spcAft>
              <a:buClr>
                <a:schemeClr val="dk1"/>
              </a:buClr>
              <a:buSzPts val="1200"/>
              <a:buFont typeface="Figtree"/>
              <a:buChar char="●"/>
              <a:defRPr>
                <a:latin typeface="Figtree"/>
                <a:ea typeface="Figtree"/>
                <a:cs typeface="Figtree"/>
                <a:sym typeface="Figtree"/>
              </a:defRPr>
            </a:lvl1pPr>
            <a:lvl2pPr marL="914400" lvl="1" indent="-304800">
              <a:spcBef>
                <a:spcPts val="0"/>
              </a:spcBef>
              <a:spcAft>
                <a:spcPts val="0"/>
              </a:spcAft>
              <a:buClr>
                <a:schemeClr val="dk1"/>
              </a:buClr>
              <a:buSzPts val="1200"/>
              <a:buFont typeface="Figtree"/>
              <a:buChar char="○"/>
              <a:defRPr>
                <a:latin typeface="Figtree"/>
                <a:ea typeface="Figtree"/>
                <a:cs typeface="Figtree"/>
                <a:sym typeface="Figtree"/>
              </a:defRPr>
            </a:lvl2pPr>
            <a:lvl3pPr marL="1371600" lvl="2" indent="-304800">
              <a:spcBef>
                <a:spcPts val="0"/>
              </a:spcBef>
              <a:spcAft>
                <a:spcPts val="0"/>
              </a:spcAft>
              <a:buClr>
                <a:schemeClr val="dk1"/>
              </a:buClr>
              <a:buSzPts val="1200"/>
              <a:buFont typeface="Figtree"/>
              <a:buChar char="■"/>
              <a:defRPr>
                <a:latin typeface="Figtree"/>
                <a:ea typeface="Figtree"/>
                <a:cs typeface="Figtree"/>
                <a:sym typeface="Figtree"/>
              </a:defRPr>
            </a:lvl3pPr>
            <a:lvl4pPr marL="1828800" lvl="3" indent="-304800">
              <a:spcBef>
                <a:spcPts val="0"/>
              </a:spcBef>
              <a:spcAft>
                <a:spcPts val="0"/>
              </a:spcAft>
              <a:buClr>
                <a:schemeClr val="dk1"/>
              </a:buClr>
              <a:buSzPts val="1200"/>
              <a:buFont typeface="Figtree"/>
              <a:buChar char="●"/>
              <a:defRPr>
                <a:latin typeface="Figtree"/>
                <a:ea typeface="Figtree"/>
                <a:cs typeface="Figtree"/>
                <a:sym typeface="Figtree"/>
              </a:defRPr>
            </a:lvl4pPr>
            <a:lvl5pPr marL="2286000" lvl="4" indent="-304800">
              <a:spcBef>
                <a:spcPts val="0"/>
              </a:spcBef>
              <a:spcAft>
                <a:spcPts val="0"/>
              </a:spcAft>
              <a:buClr>
                <a:schemeClr val="dk1"/>
              </a:buClr>
              <a:buSzPts val="1200"/>
              <a:buFont typeface="Figtree"/>
              <a:buChar char="○"/>
              <a:defRPr>
                <a:latin typeface="Figtree"/>
                <a:ea typeface="Figtree"/>
                <a:cs typeface="Figtree"/>
                <a:sym typeface="Figtree"/>
              </a:defRPr>
            </a:lvl5pPr>
            <a:lvl6pPr marL="2743200" lvl="5" indent="-304800">
              <a:spcBef>
                <a:spcPts val="0"/>
              </a:spcBef>
              <a:spcAft>
                <a:spcPts val="0"/>
              </a:spcAft>
              <a:buClr>
                <a:schemeClr val="dk1"/>
              </a:buClr>
              <a:buSzPts val="1200"/>
              <a:buFont typeface="Figtree"/>
              <a:buChar char="■"/>
              <a:defRPr>
                <a:latin typeface="Figtree"/>
                <a:ea typeface="Figtree"/>
                <a:cs typeface="Figtree"/>
                <a:sym typeface="Figtree"/>
              </a:defRPr>
            </a:lvl6pPr>
            <a:lvl7pPr marL="3200400" lvl="6" indent="-304800">
              <a:spcBef>
                <a:spcPts val="0"/>
              </a:spcBef>
              <a:spcAft>
                <a:spcPts val="0"/>
              </a:spcAft>
              <a:buClr>
                <a:schemeClr val="dk1"/>
              </a:buClr>
              <a:buSzPts val="1200"/>
              <a:buFont typeface="Figtree"/>
              <a:buChar char="●"/>
              <a:defRPr>
                <a:latin typeface="Figtree"/>
                <a:ea typeface="Figtree"/>
                <a:cs typeface="Figtree"/>
                <a:sym typeface="Figtree"/>
              </a:defRPr>
            </a:lvl7pPr>
            <a:lvl8pPr marL="3657600" lvl="7" indent="-304800">
              <a:spcBef>
                <a:spcPts val="0"/>
              </a:spcBef>
              <a:spcAft>
                <a:spcPts val="0"/>
              </a:spcAft>
              <a:buClr>
                <a:schemeClr val="dk1"/>
              </a:buClr>
              <a:buSzPts val="1200"/>
              <a:buFont typeface="Figtree"/>
              <a:buChar char="○"/>
              <a:defRPr>
                <a:latin typeface="Figtree"/>
                <a:ea typeface="Figtree"/>
                <a:cs typeface="Figtree"/>
                <a:sym typeface="Figtree"/>
              </a:defRPr>
            </a:lvl8pPr>
            <a:lvl9pPr marL="4114800" lvl="8" indent="-304800">
              <a:spcBef>
                <a:spcPts val="0"/>
              </a:spcBef>
              <a:spcAft>
                <a:spcPts val="0"/>
              </a:spcAft>
              <a:buClr>
                <a:schemeClr val="dk1"/>
              </a:buClr>
              <a:buSzPts val="1200"/>
              <a:buFont typeface="Figtree"/>
              <a:buChar char="■"/>
              <a:defRPr>
                <a:latin typeface="Figtree"/>
                <a:ea typeface="Figtree"/>
                <a:cs typeface="Figtree"/>
                <a:sym typeface="Figtree"/>
              </a:defRPr>
            </a:lvl9pPr>
          </a:lstStyle>
          <a:p>
            <a:endParaRPr/>
          </a:p>
        </p:txBody>
      </p:sp>
      <p:sp>
        <p:nvSpPr>
          <p:cNvPr id="193" name="Google Shape;193;p17"/>
          <p:cNvSpPr>
            <a:spLocks noGrp="1"/>
          </p:cNvSpPr>
          <p:nvPr>
            <p:ph type="pic" idx="16"/>
          </p:nvPr>
        </p:nvSpPr>
        <p:spPr>
          <a:xfrm>
            <a:off x="230350" y="457200"/>
            <a:ext cx="853200" cy="10311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cards">
  <p:cSld name="CUSTOM_14">
    <p:spTree>
      <p:nvGrpSpPr>
        <p:cNvPr id="1" name="Shape 194"/>
        <p:cNvGrpSpPr/>
        <p:nvPr/>
      </p:nvGrpSpPr>
      <p:grpSpPr>
        <a:xfrm>
          <a:off x="0" y="0"/>
          <a:ext cx="0" cy="0"/>
          <a:chOff x="0" y="0"/>
          <a:chExt cx="0" cy="0"/>
        </a:xfrm>
      </p:grpSpPr>
      <p:sp>
        <p:nvSpPr>
          <p:cNvPr id="195" name="Google Shape;195;p18"/>
          <p:cNvSpPr/>
          <p:nvPr/>
        </p:nvSpPr>
        <p:spPr>
          <a:xfrm rot="-2700000">
            <a:off x="1338758" y="-3230594"/>
            <a:ext cx="6464087" cy="6464087"/>
          </a:xfrm>
          <a:prstGeom prst="rtTriangle">
            <a:avLst/>
          </a:prstGeom>
          <a:gradFill>
            <a:gsLst>
              <a:gs pos="0">
                <a:schemeClr val="lt2"/>
              </a:gs>
              <a:gs pos="72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Jost"/>
              <a:ea typeface="Jost"/>
              <a:cs typeface="Jost"/>
              <a:sym typeface="Jost"/>
            </a:endParaRPr>
          </a:p>
        </p:txBody>
      </p:sp>
      <p:sp>
        <p:nvSpPr>
          <p:cNvPr id="196" name="Google Shape;196;p18"/>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a:endParaRPr/>
          </a:p>
        </p:txBody>
      </p:sp>
      <p:sp>
        <p:nvSpPr>
          <p:cNvPr id="197" name="Google Shape;197;p18"/>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a:endParaRPr/>
          </a:p>
        </p:txBody>
      </p:sp>
      <p:sp>
        <p:nvSpPr>
          <p:cNvPr id="198" name="Google Shape;198;p18"/>
          <p:cNvSpPr txBox="1">
            <a:spLocks noGrp="1"/>
          </p:cNvSpPr>
          <p:nvPr>
            <p:ph type="title" idx="3"/>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199" name="Google Shape;199;p18"/>
          <p:cNvSpPr txBox="1">
            <a:spLocks noGrp="1"/>
          </p:cNvSpPr>
          <p:nvPr>
            <p:ph type="body" idx="1"/>
          </p:nvPr>
        </p:nvSpPr>
        <p:spPr>
          <a:xfrm>
            <a:off x="429350" y="1801500"/>
            <a:ext cx="16833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00" name="Google Shape;200;p18"/>
          <p:cNvSpPr txBox="1">
            <a:spLocks noGrp="1"/>
          </p:cNvSpPr>
          <p:nvPr>
            <p:ph type="subTitle" idx="4"/>
          </p:nvPr>
        </p:nvSpPr>
        <p:spPr>
          <a:xfrm>
            <a:off x="429350" y="1286000"/>
            <a:ext cx="1683300" cy="4317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
        <p:nvSpPr>
          <p:cNvPr id="201" name="Google Shape;201;p18"/>
          <p:cNvSpPr txBox="1">
            <a:spLocks noGrp="1"/>
          </p:cNvSpPr>
          <p:nvPr>
            <p:ph type="body" idx="5"/>
          </p:nvPr>
        </p:nvSpPr>
        <p:spPr>
          <a:xfrm>
            <a:off x="4833813" y="1801500"/>
            <a:ext cx="16833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02" name="Google Shape;202;p18"/>
          <p:cNvSpPr txBox="1">
            <a:spLocks noGrp="1"/>
          </p:cNvSpPr>
          <p:nvPr>
            <p:ph type="subTitle" idx="6"/>
          </p:nvPr>
        </p:nvSpPr>
        <p:spPr>
          <a:xfrm>
            <a:off x="4833813" y="1286000"/>
            <a:ext cx="1683300" cy="4317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
        <p:nvSpPr>
          <p:cNvPr id="203" name="Google Shape;203;p18"/>
          <p:cNvSpPr txBox="1">
            <a:spLocks noGrp="1"/>
          </p:cNvSpPr>
          <p:nvPr>
            <p:ph type="body" idx="7"/>
          </p:nvPr>
        </p:nvSpPr>
        <p:spPr>
          <a:xfrm>
            <a:off x="2631588" y="2360650"/>
            <a:ext cx="16833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04" name="Google Shape;204;p18"/>
          <p:cNvSpPr txBox="1">
            <a:spLocks noGrp="1"/>
          </p:cNvSpPr>
          <p:nvPr>
            <p:ph type="subTitle" idx="8"/>
          </p:nvPr>
        </p:nvSpPr>
        <p:spPr>
          <a:xfrm>
            <a:off x="2631588" y="1845150"/>
            <a:ext cx="1683300" cy="4317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
        <p:nvSpPr>
          <p:cNvPr id="205" name="Google Shape;205;p18"/>
          <p:cNvSpPr txBox="1">
            <a:spLocks noGrp="1"/>
          </p:cNvSpPr>
          <p:nvPr>
            <p:ph type="body" idx="9"/>
          </p:nvPr>
        </p:nvSpPr>
        <p:spPr>
          <a:xfrm>
            <a:off x="7036075" y="2360650"/>
            <a:ext cx="16833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06" name="Google Shape;206;p18"/>
          <p:cNvSpPr txBox="1">
            <a:spLocks noGrp="1"/>
          </p:cNvSpPr>
          <p:nvPr>
            <p:ph type="subTitle" idx="13"/>
          </p:nvPr>
        </p:nvSpPr>
        <p:spPr>
          <a:xfrm>
            <a:off x="7036075" y="1845150"/>
            <a:ext cx="1683300" cy="4317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phic">
  <p:cSld name="CUSTOM_8_1_1_1_1_1_1_1_1_1_1_1_1_1_1_1_1_1_1_1_1_1_1_1_1_1_1_1_1_1">
    <p:spTree>
      <p:nvGrpSpPr>
        <p:cNvPr id="1" name="Shape 207"/>
        <p:cNvGrpSpPr/>
        <p:nvPr/>
      </p:nvGrpSpPr>
      <p:grpSpPr>
        <a:xfrm>
          <a:off x="0" y="0"/>
          <a:ext cx="0" cy="0"/>
          <a:chOff x="0" y="0"/>
          <a:chExt cx="0" cy="0"/>
        </a:xfrm>
      </p:grpSpPr>
      <p:sp>
        <p:nvSpPr>
          <p:cNvPr id="208" name="Google Shape;208;p19"/>
          <p:cNvSpPr/>
          <p:nvPr/>
        </p:nvSpPr>
        <p:spPr>
          <a:xfrm>
            <a:off x="0" y="0"/>
            <a:ext cx="3177300" cy="3177300"/>
          </a:xfrm>
          <a:prstGeom prst="rect">
            <a:avLst/>
          </a:prstGeom>
          <a:gradFill>
            <a:gsLst>
              <a:gs pos="0">
                <a:schemeClr val="lt2"/>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209" name="Google Shape;209;p19"/>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10" name="Google Shape;210;p19"/>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11" name="Google Shape;211;p19"/>
          <p:cNvSpPr txBox="1">
            <a:spLocks noGrp="1"/>
          </p:cNvSpPr>
          <p:nvPr>
            <p:ph type="body" idx="1"/>
          </p:nvPr>
        </p:nvSpPr>
        <p:spPr>
          <a:xfrm>
            <a:off x="337797" y="1044075"/>
            <a:ext cx="28395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12" name="Google Shape;212;p19"/>
          <p:cNvSpPr txBox="1">
            <a:spLocks noGrp="1"/>
          </p:cNvSpPr>
          <p:nvPr>
            <p:ph type="body" idx="3"/>
          </p:nvPr>
        </p:nvSpPr>
        <p:spPr>
          <a:xfrm>
            <a:off x="5967566" y="1044075"/>
            <a:ext cx="28557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13" name="Google Shape;213;p19"/>
          <p:cNvSpPr txBox="1">
            <a:spLocks noGrp="1"/>
          </p:cNvSpPr>
          <p:nvPr>
            <p:ph type="body" idx="4"/>
          </p:nvPr>
        </p:nvSpPr>
        <p:spPr>
          <a:xfrm>
            <a:off x="321474" y="3385428"/>
            <a:ext cx="28395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14" name="Google Shape;214;p19"/>
          <p:cNvSpPr txBox="1">
            <a:spLocks noGrp="1"/>
          </p:cNvSpPr>
          <p:nvPr>
            <p:ph type="body" idx="5"/>
          </p:nvPr>
        </p:nvSpPr>
        <p:spPr>
          <a:xfrm>
            <a:off x="5951149" y="3385428"/>
            <a:ext cx="28557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15" name="Google Shape;215;p19"/>
          <p:cNvSpPr txBox="1">
            <a:spLocks noGrp="1"/>
          </p:cNvSpPr>
          <p:nvPr>
            <p:ph type="subTitle" idx="6"/>
          </p:nvPr>
        </p:nvSpPr>
        <p:spPr>
          <a:xfrm>
            <a:off x="3505113" y="2005475"/>
            <a:ext cx="1000200" cy="172200"/>
          </a:xfrm>
          <a:prstGeom prst="rect">
            <a:avLst/>
          </a:prstGeom>
        </p:spPr>
        <p:txBody>
          <a:bodyPr spcFirstLastPara="1" wrap="square" lIns="0" tIns="0" rIns="0" bIns="0" anchor="ctr" anchorCtr="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a:endParaRPr/>
          </a:p>
        </p:txBody>
      </p:sp>
      <p:sp>
        <p:nvSpPr>
          <p:cNvPr id="216" name="Google Shape;216;p19"/>
          <p:cNvSpPr txBox="1">
            <a:spLocks noGrp="1"/>
          </p:cNvSpPr>
          <p:nvPr>
            <p:ph type="subTitle" idx="7"/>
          </p:nvPr>
        </p:nvSpPr>
        <p:spPr>
          <a:xfrm>
            <a:off x="4638638" y="2005475"/>
            <a:ext cx="1000200" cy="172200"/>
          </a:xfrm>
          <a:prstGeom prst="rect">
            <a:avLst/>
          </a:prstGeom>
        </p:spPr>
        <p:txBody>
          <a:bodyPr spcFirstLastPara="1" wrap="square" lIns="0" tIns="0" rIns="0" bIns="0" anchor="ctr" anchorCtr="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a:endParaRPr/>
          </a:p>
        </p:txBody>
      </p:sp>
      <p:sp>
        <p:nvSpPr>
          <p:cNvPr id="217" name="Google Shape;217;p19"/>
          <p:cNvSpPr txBox="1">
            <a:spLocks noGrp="1"/>
          </p:cNvSpPr>
          <p:nvPr>
            <p:ph type="subTitle" idx="8"/>
          </p:nvPr>
        </p:nvSpPr>
        <p:spPr>
          <a:xfrm>
            <a:off x="3505525" y="2965825"/>
            <a:ext cx="1000200" cy="172200"/>
          </a:xfrm>
          <a:prstGeom prst="rect">
            <a:avLst/>
          </a:prstGeom>
        </p:spPr>
        <p:txBody>
          <a:bodyPr spcFirstLastPara="1" wrap="square" lIns="0" tIns="0" rIns="0" bIns="0" anchor="ctr" anchorCtr="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a:endParaRPr/>
          </a:p>
        </p:txBody>
      </p:sp>
      <p:sp>
        <p:nvSpPr>
          <p:cNvPr id="218" name="Google Shape;218;p19"/>
          <p:cNvSpPr txBox="1">
            <a:spLocks noGrp="1"/>
          </p:cNvSpPr>
          <p:nvPr>
            <p:ph type="subTitle" idx="9"/>
          </p:nvPr>
        </p:nvSpPr>
        <p:spPr>
          <a:xfrm>
            <a:off x="4639050" y="2965825"/>
            <a:ext cx="1000200" cy="172200"/>
          </a:xfrm>
          <a:prstGeom prst="rect">
            <a:avLst/>
          </a:prstGeom>
        </p:spPr>
        <p:txBody>
          <a:bodyPr spcFirstLastPara="1" wrap="square" lIns="0" tIns="0" rIns="0" bIns="0" anchor="ctr" anchorCtr="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a:endParaRPr/>
          </a:p>
        </p:txBody>
      </p:sp>
      <p:sp>
        <p:nvSpPr>
          <p:cNvPr id="219" name="Google Shape;219;p19"/>
          <p:cNvSpPr txBox="1">
            <a:spLocks noGrp="1"/>
          </p:cNvSpPr>
          <p:nvPr>
            <p:ph type="subTitle" idx="13"/>
          </p:nvPr>
        </p:nvSpPr>
        <p:spPr>
          <a:xfrm>
            <a:off x="4319044" y="2485650"/>
            <a:ext cx="506700" cy="172200"/>
          </a:xfrm>
          <a:prstGeom prst="rect">
            <a:avLst/>
          </a:prstGeom>
        </p:spPr>
        <p:txBody>
          <a:bodyPr spcFirstLastPara="1" wrap="square" lIns="0" tIns="0" rIns="0" bIns="0" anchor="ctr" anchorCtr="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a:endParaRPr/>
          </a:p>
        </p:txBody>
      </p:sp>
      <p:sp>
        <p:nvSpPr>
          <p:cNvPr id="220" name="Google Shape;220;p19"/>
          <p:cNvSpPr txBox="1">
            <a:spLocks noGrp="1"/>
          </p:cNvSpPr>
          <p:nvPr>
            <p:ph type="title" idx="14"/>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Roadmap - Alt 1">
  <p:cSld name="CUSTOM_8_1_1_1_1_1_1_1_1_1_1_1_1_1_1_1_1_1_1_1_1_1_1_1_1_1_1_1_1_1_1_1">
    <p:spTree>
      <p:nvGrpSpPr>
        <p:cNvPr id="1" name="Shape 221"/>
        <p:cNvGrpSpPr/>
        <p:nvPr/>
      </p:nvGrpSpPr>
      <p:grpSpPr>
        <a:xfrm>
          <a:off x="0" y="0"/>
          <a:ext cx="0" cy="0"/>
          <a:chOff x="0" y="0"/>
          <a:chExt cx="0" cy="0"/>
        </a:xfrm>
      </p:grpSpPr>
      <p:sp>
        <p:nvSpPr>
          <p:cNvPr id="222" name="Google Shape;222;p20"/>
          <p:cNvSpPr/>
          <p:nvPr/>
        </p:nvSpPr>
        <p:spPr>
          <a:xfrm rot="5400000" flipH="1">
            <a:off x="6563025" y="657900"/>
            <a:ext cx="1358100" cy="3792600"/>
          </a:xfrm>
          <a:prstGeom prst="rect">
            <a:avLst/>
          </a:prstGeom>
          <a:gradFill>
            <a:gsLst>
              <a:gs pos="0">
                <a:schemeClr val="accent4"/>
              </a:gs>
              <a:gs pos="100000">
                <a:schemeClr val="lt2"/>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Jost"/>
              <a:ea typeface="Jost"/>
              <a:cs typeface="Jost"/>
              <a:sym typeface="Jost"/>
            </a:endParaRPr>
          </a:p>
        </p:txBody>
      </p:sp>
      <p:sp>
        <p:nvSpPr>
          <p:cNvPr id="223" name="Google Shape;223;p20"/>
          <p:cNvSpPr/>
          <p:nvPr/>
        </p:nvSpPr>
        <p:spPr>
          <a:xfrm rot="5400000">
            <a:off x="580600" y="1292250"/>
            <a:ext cx="1358100" cy="2523900"/>
          </a:xfrm>
          <a:prstGeom prst="rect">
            <a:avLst/>
          </a:prstGeom>
          <a:gradFill>
            <a:gsLst>
              <a:gs pos="0">
                <a:schemeClr val="accent6"/>
              </a:gs>
              <a:gs pos="100000">
                <a:schemeClr val="lt2"/>
              </a:gs>
            </a:gsLst>
            <a:lin ang="16200038"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Jost"/>
              <a:ea typeface="Jost"/>
              <a:cs typeface="Jost"/>
              <a:sym typeface="Jost"/>
            </a:endParaRPr>
          </a:p>
        </p:txBody>
      </p:sp>
      <p:pic>
        <p:nvPicPr>
          <p:cNvPr id="224" name="Google Shape;224;p20" descr="A landscape shot of a marshland at dusk. "/>
          <p:cNvPicPr preferRelativeResize="0"/>
          <p:nvPr/>
        </p:nvPicPr>
        <p:blipFill rotWithShape="1">
          <a:blip r:embed="rId2">
            <a:alphaModFix/>
          </a:blip>
          <a:srcRect t="14413" b="14406"/>
          <a:stretch/>
        </p:blipFill>
        <p:spPr>
          <a:xfrm>
            <a:off x="2517525" y="1875150"/>
            <a:ext cx="2822973" cy="1350004"/>
          </a:xfrm>
          <a:prstGeom prst="rect">
            <a:avLst/>
          </a:prstGeom>
          <a:noFill/>
          <a:ln>
            <a:noFill/>
          </a:ln>
        </p:spPr>
      </p:pic>
      <p:sp>
        <p:nvSpPr>
          <p:cNvPr id="225" name="Google Shape;225;p20"/>
          <p:cNvSpPr txBox="1">
            <a:spLocks noGrp="1"/>
          </p:cNvSpPr>
          <p:nvPr>
            <p:ph type="body" idx="1"/>
          </p:nvPr>
        </p:nvSpPr>
        <p:spPr>
          <a:xfrm>
            <a:off x="3272950" y="2558125"/>
            <a:ext cx="1149900" cy="5049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26" name="Google Shape;226;p20"/>
          <p:cNvSpPr txBox="1">
            <a:spLocks noGrp="1"/>
          </p:cNvSpPr>
          <p:nvPr>
            <p:ph type="body" idx="2"/>
          </p:nvPr>
        </p:nvSpPr>
        <p:spPr>
          <a:xfrm>
            <a:off x="1806550" y="2558125"/>
            <a:ext cx="1149900" cy="5049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27" name="Google Shape;227;p20"/>
          <p:cNvSpPr txBox="1">
            <a:spLocks noGrp="1"/>
          </p:cNvSpPr>
          <p:nvPr>
            <p:ph type="body" idx="3"/>
          </p:nvPr>
        </p:nvSpPr>
        <p:spPr>
          <a:xfrm>
            <a:off x="335425" y="1201925"/>
            <a:ext cx="1149900" cy="5028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28" name="Google Shape;228;p20"/>
          <p:cNvSpPr txBox="1">
            <a:spLocks noGrp="1"/>
          </p:cNvSpPr>
          <p:nvPr>
            <p:ph type="body" idx="4"/>
          </p:nvPr>
        </p:nvSpPr>
        <p:spPr>
          <a:xfrm>
            <a:off x="4721725" y="1229725"/>
            <a:ext cx="1149900" cy="5049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29" name="Google Shape;229;p20"/>
          <p:cNvSpPr txBox="1">
            <a:spLocks noGrp="1"/>
          </p:cNvSpPr>
          <p:nvPr>
            <p:ph type="body" idx="5"/>
          </p:nvPr>
        </p:nvSpPr>
        <p:spPr>
          <a:xfrm>
            <a:off x="6193925" y="2623525"/>
            <a:ext cx="1149900" cy="5049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30" name="Google Shape;230;p20"/>
          <p:cNvSpPr txBox="1">
            <a:spLocks noGrp="1"/>
          </p:cNvSpPr>
          <p:nvPr>
            <p:ph type="subTitle" idx="6"/>
          </p:nvPr>
        </p:nvSpPr>
        <p:spPr>
          <a:xfrm>
            <a:off x="3273038" y="3269975"/>
            <a:ext cx="1149900" cy="431700"/>
          </a:xfrm>
          <a:prstGeom prst="rect">
            <a:avLst/>
          </a:prstGeom>
        </p:spPr>
        <p:txBody>
          <a:bodyPr spcFirstLastPara="1" wrap="square" lIns="0" tIns="0" rIns="0" bIns="0" anchor="b"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
        <p:nvSpPr>
          <p:cNvPr id="231" name="Google Shape;231;p20"/>
          <p:cNvSpPr txBox="1">
            <a:spLocks noGrp="1"/>
          </p:cNvSpPr>
          <p:nvPr>
            <p:ph type="subTitle" idx="7"/>
          </p:nvPr>
        </p:nvSpPr>
        <p:spPr>
          <a:xfrm>
            <a:off x="1806638" y="3269975"/>
            <a:ext cx="1149900" cy="431700"/>
          </a:xfrm>
          <a:prstGeom prst="rect">
            <a:avLst/>
          </a:prstGeom>
        </p:spPr>
        <p:txBody>
          <a:bodyPr spcFirstLastPara="1" wrap="square" lIns="0" tIns="0" rIns="0" bIns="0" anchor="b"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
        <p:nvSpPr>
          <p:cNvPr id="232" name="Google Shape;232;p20"/>
          <p:cNvSpPr txBox="1">
            <a:spLocks noGrp="1"/>
          </p:cNvSpPr>
          <p:nvPr>
            <p:ph type="subTitle" idx="8"/>
          </p:nvPr>
        </p:nvSpPr>
        <p:spPr>
          <a:xfrm>
            <a:off x="335513" y="1913775"/>
            <a:ext cx="1149900" cy="431700"/>
          </a:xfrm>
          <a:prstGeom prst="rect">
            <a:avLst/>
          </a:prstGeom>
        </p:spPr>
        <p:txBody>
          <a:bodyPr spcFirstLastPara="1" wrap="square" lIns="0" tIns="0" rIns="0" bIns="0" anchor="b"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
        <p:nvSpPr>
          <p:cNvPr id="233" name="Google Shape;233;p20"/>
          <p:cNvSpPr txBox="1">
            <a:spLocks noGrp="1"/>
          </p:cNvSpPr>
          <p:nvPr>
            <p:ph type="subTitle" idx="9"/>
          </p:nvPr>
        </p:nvSpPr>
        <p:spPr>
          <a:xfrm>
            <a:off x="4721813" y="1941575"/>
            <a:ext cx="1149900" cy="431700"/>
          </a:xfrm>
          <a:prstGeom prst="rect">
            <a:avLst/>
          </a:prstGeom>
        </p:spPr>
        <p:txBody>
          <a:bodyPr spcFirstLastPara="1" wrap="square" lIns="0" tIns="0" rIns="0" bIns="0" anchor="b"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
        <p:nvSpPr>
          <p:cNvPr id="234" name="Google Shape;234;p20"/>
          <p:cNvSpPr txBox="1">
            <a:spLocks noGrp="1"/>
          </p:cNvSpPr>
          <p:nvPr>
            <p:ph type="subTitle" idx="13"/>
          </p:nvPr>
        </p:nvSpPr>
        <p:spPr>
          <a:xfrm>
            <a:off x="6194013" y="3335375"/>
            <a:ext cx="1149900" cy="431700"/>
          </a:xfrm>
          <a:prstGeom prst="rect">
            <a:avLst/>
          </a:prstGeom>
        </p:spPr>
        <p:txBody>
          <a:bodyPr spcFirstLastPara="1" wrap="square" lIns="0" tIns="0" rIns="0" bIns="0" anchor="b"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
        <p:nvSpPr>
          <p:cNvPr id="235" name="Google Shape;235;p20"/>
          <p:cNvSpPr txBox="1">
            <a:spLocks noGrp="1"/>
          </p:cNvSpPr>
          <p:nvPr>
            <p:ph type="subTitle" idx="14"/>
          </p:nvPr>
        </p:nvSpPr>
        <p:spPr>
          <a:xfrm>
            <a:off x="7658713" y="4312650"/>
            <a:ext cx="1149900" cy="431700"/>
          </a:xfrm>
          <a:prstGeom prst="rect">
            <a:avLst/>
          </a:prstGeom>
        </p:spPr>
        <p:txBody>
          <a:bodyPr spcFirstLastPara="1" wrap="square" lIns="0" tIns="0" rIns="0" bIns="0" anchor="b" anchorCtr="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a:endParaRPr/>
          </a:p>
        </p:txBody>
      </p:sp>
      <p:sp>
        <p:nvSpPr>
          <p:cNvPr id="236" name="Google Shape;236;p20"/>
          <p:cNvSpPr txBox="1">
            <a:spLocks noGrp="1"/>
          </p:cNvSpPr>
          <p:nvPr>
            <p:ph type="body" idx="15"/>
          </p:nvPr>
        </p:nvSpPr>
        <p:spPr>
          <a:xfrm>
            <a:off x="7658625" y="3600800"/>
            <a:ext cx="1149900" cy="5049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37" name="Google Shape;237;p20"/>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38" name="Google Shape;238;p20"/>
          <p:cNvSpPr txBox="1">
            <a:spLocks noGrp="1"/>
          </p:cNvSpPr>
          <p:nvPr>
            <p:ph type="title" idx="16"/>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39" name="Google Shape;239;p20"/>
          <p:cNvSpPr txBox="1">
            <a:spLocks noGrp="1"/>
          </p:cNvSpPr>
          <p:nvPr>
            <p:ph type="title" idx="17"/>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 Alt 2">
  <p:cSld name="CUSTOM_1_1">
    <p:spTree>
      <p:nvGrpSpPr>
        <p:cNvPr id="1" name="Shape 16"/>
        <p:cNvGrpSpPr/>
        <p:nvPr/>
      </p:nvGrpSpPr>
      <p:grpSpPr>
        <a:xfrm>
          <a:off x="0" y="0"/>
          <a:ext cx="0" cy="0"/>
          <a:chOff x="0" y="0"/>
          <a:chExt cx="0" cy="0"/>
        </a:xfrm>
      </p:grpSpPr>
      <p:sp>
        <p:nvSpPr>
          <p:cNvPr id="17" name="Google Shape;17;p3"/>
          <p:cNvSpPr/>
          <p:nvPr/>
        </p:nvSpPr>
        <p:spPr>
          <a:xfrm>
            <a:off x="0" y="0"/>
            <a:ext cx="2406900" cy="2406900"/>
          </a:xfrm>
          <a:prstGeom prst="rect">
            <a:avLst/>
          </a:prstGeom>
          <a:gradFill>
            <a:gsLst>
              <a:gs pos="0">
                <a:schemeClr val="lt2"/>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18" name="Google Shape;18;p3"/>
          <p:cNvSpPr/>
          <p:nvPr/>
        </p:nvSpPr>
        <p:spPr>
          <a:xfrm>
            <a:off x="7172525" y="0"/>
            <a:ext cx="1971600" cy="5143500"/>
          </a:xfrm>
          <a:prstGeom prst="rect">
            <a:avLst/>
          </a:prstGeom>
          <a:gradFill>
            <a:gsLst>
              <a:gs pos="0">
                <a:schemeClr val="accent6"/>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19" name="Google Shape;19;p3"/>
          <p:cNvSpPr txBox="1">
            <a:spLocks noGrp="1"/>
          </p:cNvSpPr>
          <p:nvPr>
            <p:ph type="title"/>
          </p:nvPr>
        </p:nvSpPr>
        <p:spPr>
          <a:xfrm>
            <a:off x="3809850" y="1269500"/>
            <a:ext cx="2884500" cy="3681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20" name="Google Shape;20;p3"/>
          <p:cNvSpPr txBox="1">
            <a:spLocks noGrp="1"/>
          </p:cNvSpPr>
          <p:nvPr>
            <p:ph type="title" idx="2"/>
          </p:nvPr>
        </p:nvSpPr>
        <p:spPr>
          <a:xfrm>
            <a:off x="3154650" y="3495050"/>
            <a:ext cx="592800" cy="368100"/>
          </a:xfrm>
          <a:prstGeom prst="rect">
            <a:avLst/>
          </a:prstGeom>
        </p:spPr>
        <p:txBody>
          <a:bodyPr spcFirstLastPara="1" wrap="square" lIns="0" tIns="0" rIns="91425" bIns="91425" anchor="t" anchorCtr="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a:endParaRPr/>
          </a:p>
        </p:txBody>
      </p:sp>
      <p:sp>
        <p:nvSpPr>
          <p:cNvPr id="21" name="Google Shape;21;p3"/>
          <p:cNvSpPr txBox="1">
            <a:spLocks noGrp="1"/>
          </p:cNvSpPr>
          <p:nvPr>
            <p:ph type="title" idx="3"/>
          </p:nvPr>
        </p:nvSpPr>
        <p:spPr>
          <a:xfrm>
            <a:off x="230075" y="58625"/>
            <a:ext cx="2500500" cy="172200"/>
          </a:xfrm>
          <a:prstGeom prst="rect">
            <a:avLst/>
          </a:prstGeom>
        </p:spPr>
        <p:txBody>
          <a:bodyPr spcFirstLastPara="1" wrap="square" lIns="0" tIns="0" rIns="0" bIns="0" anchor="t" anchorCtr="0">
            <a:noAutofit/>
          </a:bodyPr>
          <a:lstStyle>
            <a:lvl1pPr lvl="0">
              <a:spcBef>
                <a:spcPts val="0"/>
              </a:spcBef>
              <a:spcAft>
                <a:spcPts val="0"/>
              </a:spcAft>
              <a:buNone/>
              <a:defRPr sz="7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22" name="Google Shape;22;p3"/>
          <p:cNvSpPr txBox="1">
            <a:spLocks noGrp="1"/>
          </p:cNvSpPr>
          <p:nvPr>
            <p:ph type="title" idx="4"/>
          </p:nvPr>
        </p:nvSpPr>
        <p:spPr>
          <a:xfrm>
            <a:off x="6414875" y="58625"/>
            <a:ext cx="2500500" cy="172200"/>
          </a:xfrm>
          <a:prstGeom prst="rect">
            <a:avLst/>
          </a:prstGeom>
        </p:spPr>
        <p:txBody>
          <a:bodyPr spcFirstLastPara="1" wrap="square" lIns="0" tIns="0" rIns="0" bIns="0" anchor="t" anchorCtr="0">
            <a:noAutofit/>
          </a:bodyPr>
          <a:lstStyle>
            <a:lvl1pPr lvl="0" algn="r">
              <a:spcBef>
                <a:spcPts val="0"/>
              </a:spcBef>
              <a:spcAft>
                <a:spcPts val="0"/>
              </a:spcAft>
              <a:buNone/>
              <a:defRPr sz="700"/>
            </a:lvl1pPr>
            <a:lvl2pPr lvl="1"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23" name="Google Shape;23;p3"/>
          <p:cNvSpPr txBox="1">
            <a:spLocks noGrp="1"/>
          </p:cNvSpPr>
          <p:nvPr>
            <p:ph type="title" idx="5"/>
          </p:nvPr>
        </p:nvSpPr>
        <p:spPr>
          <a:xfrm>
            <a:off x="3809850" y="1714600"/>
            <a:ext cx="2884500" cy="3681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24" name="Google Shape;24;p3"/>
          <p:cNvSpPr txBox="1">
            <a:spLocks noGrp="1"/>
          </p:cNvSpPr>
          <p:nvPr>
            <p:ph type="title" idx="6"/>
          </p:nvPr>
        </p:nvSpPr>
        <p:spPr>
          <a:xfrm>
            <a:off x="3809850" y="2159700"/>
            <a:ext cx="2884500" cy="3681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25" name="Google Shape;25;p3"/>
          <p:cNvSpPr txBox="1">
            <a:spLocks noGrp="1"/>
          </p:cNvSpPr>
          <p:nvPr>
            <p:ph type="title" idx="7"/>
          </p:nvPr>
        </p:nvSpPr>
        <p:spPr>
          <a:xfrm>
            <a:off x="3809850" y="2593988"/>
            <a:ext cx="2884500" cy="3681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26" name="Google Shape;26;p3"/>
          <p:cNvSpPr txBox="1">
            <a:spLocks noGrp="1"/>
          </p:cNvSpPr>
          <p:nvPr>
            <p:ph type="title" idx="8"/>
          </p:nvPr>
        </p:nvSpPr>
        <p:spPr>
          <a:xfrm>
            <a:off x="3809850" y="3036613"/>
            <a:ext cx="2884500" cy="3681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27" name="Google Shape;27;p3"/>
          <p:cNvSpPr txBox="1">
            <a:spLocks noGrp="1"/>
          </p:cNvSpPr>
          <p:nvPr>
            <p:ph type="title" idx="9"/>
          </p:nvPr>
        </p:nvSpPr>
        <p:spPr>
          <a:xfrm>
            <a:off x="3809850" y="3479238"/>
            <a:ext cx="2884500" cy="3681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28" name="Google Shape;28;p3"/>
          <p:cNvSpPr txBox="1">
            <a:spLocks noGrp="1"/>
          </p:cNvSpPr>
          <p:nvPr>
            <p:ph type="title" idx="13"/>
          </p:nvPr>
        </p:nvSpPr>
        <p:spPr>
          <a:xfrm>
            <a:off x="3154650" y="3049925"/>
            <a:ext cx="592800" cy="368100"/>
          </a:xfrm>
          <a:prstGeom prst="rect">
            <a:avLst/>
          </a:prstGeom>
        </p:spPr>
        <p:txBody>
          <a:bodyPr spcFirstLastPara="1" wrap="square" lIns="0" tIns="0" rIns="91425" bIns="91425" anchor="ctr" anchorCtr="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latin typeface="Figtree"/>
                <a:ea typeface="Figtree"/>
                <a:cs typeface="Figtree"/>
                <a:sym typeface="Figtree"/>
              </a:defRPr>
            </a:lvl2pPr>
            <a:lvl3pPr lvl="2">
              <a:spcBef>
                <a:spcPts val="0"/>
              </a:spcBef>
              <a:spcAft>
                <a:spcPts val="0"/>
              </a:spcAft>
              <a:buClr>
                <a:schemeClr val="dk1"/>
              </a:buClr>
              <a:buSzPts val="2400"/>
              <a:buFont typeface="Figtree"/>
              <a:buNone/>
              <a:defRPr sz="2400">
                <a:latin typeface="Figtree"/>
                <a:ea typeface="Figtree"/>
                <a:cs typeface="Figtree"/>
                <a:sym typeface="Figtree"/>
              </a:defRPr>
            </a:lvl3pPr>
            <a:lvl4pPr lvl="3">
              <a:spcBef>
                <a:spcPts val="0"/>
              </a:spcBef>
              <a:spcAft>
                <a:spcPts val="0"/>
              </a:spcAft>
              <a:buClr>
                <a:schemeClr val="dk1"/>
              </a:buClr>
              <a:buSzPts val="2400"/>
              <a:buFont typeface="Figtree"/>
              <a:buNone/>
              <a:defRPr sz="2400">
                <a:latin typeface="Figtree"/>
                <a:ea typeface="Figtree"/>
                <a:cs typeface="Figtree"/>
                <a:sym typeface="Figtree"/>
              </a:defRPr>
            </a:lvl4pPr>
            <a:lvl5pPr lvl="4">
              <a:spcBef>
                <a:spcPts val="0"/>
              </a:spcBef>
              <a:spcAft>
                <a:spcPts val="0"/>
              </a:spcAft>
              <a:buClr>
                <a:schemeClr val="dk1"/>
              </a:buClr>
              <a:buSzPts val="2400"/>
              <a:buFont typeface="Figtree"/>
              <a:buNone/>
              <a:defRPr sz="2400">
                <a:latin typeface="Figtree"/>
                <a:ea typeface="Figtree"/>
                <a:cs typeface="Figtree"/>
                <a:sym typeface="Figtree"/>
              </a:defRPr>
            </a:lvl5pPr>
            <a:lvl6pPr lvl="5">
              <a:spcBef>
                <a:spcPts val="0"/>
              </a:spcBef>
              <a:spcAft>
                <a:spcPts val="0"/>
              </a:spcAft>
              <a:buClr>
                <a:schemeClr val="dk1"/>
              </a:buClr>
              <a:buSzPts val="2400"/>
              <a:buFont typeface="Figtree"/>
              <a:buNone/>
              <a:defRPr sz="2400">
                <a:latin typeface="Figtree"/>
                <a:ea typeface="Figtree"/>
                <a:cs typeface="Figtree"/>
                <a:sym typeface="Figtree"/>
              </a:defRPr>
            </a:lvl6pPr>
            <a:lvl7pPr lvl="6">
              <a:spcBef>
                <a:spcPts val="0"/>
              </a:spcBef>
              <a:spcAft>
                <a:spcPts val="0"/>
              </a:spcAft>
              <a:buClr>
                <a:schemeClr val="dk1"/>
              </a:buClr>
              <a:buSzPts val="2400"/>
              <a:buFont typeface="Figtree"/>
              <a:buNone/>
              <a:defRPr sz="2400">
                <a:latin typeface="Figtree"/>
                <a:ea typeface="Figtree"/>
                <a:cs typeface="Figtree"/>
                <a:sym typeface="Figtree"/>
              </a:defRPr>
            </a:lvl7pPr>
            <a:lvl8pPr lvl="7">
              <a:spcBef>
                <a:spcPts val="0"/>
              </a:spcBef>
              <a:spcAft>
                <a:spcPts val="0"/>
              </a:spcAft>
              <a:buClr>
                <a:schemeClr val="dk1"/>
              </a:buClr>
              <a:buSzPts val="2400"/>
              <a:buFont typeface="Figtree"/>
              <a:buNone/>
              <a:defRPr sz="2400">
                <a:latin typeface="Figtree"/>
                <a:ea typeface="Figtree"/>
                <a:cs typeface="Figtree"/>
                <a:sym typeface="Figtree"/>
              </a:defRPr>
            </a:lvl8pPr>
            <a:lvl9pPr lvl="8">
              <a:spcBef>
                <a:spcPts val="0"/>
              </a:spcBef>
              <a:spcAft>
                <a:spcPts val="0"/>
              </a:spcAft>
              <a:buClr>
                <a:schemeClr val="dk1"/>
              </a:buClr>
              <a:buSzPts val="2400"/>
              <a:buFont typeface="Figtree"/>
              <a:buNone/>
              <a:defRPr sz="2400">
                <a:latin typeface="Figtree"/>
                <a:ea typeface="Figtree"/>
                <a:cs typeface="Figtree"/>
                <a:sym typeface="Figtree"/>
              </a:defRPr>
            </a:lvl9pPr>
          </a:lstStyle>
          <a:p>
            <a:endParaRPr/>
          </a:p>
        </p:txBody>
      </p:sp>
      <p:sp>
        <p:nvSpPr>
          <p:cNvPr id="29" name="Google Shape;29;p3"/>
          <p:cNvSpPr txBox="1">
            <a:spLocks noGrp="1"/>
          </p:cNvSpPr>
          <p:nvPr>
            <p:ph type="title" idx="14"/>
          </p:nvPr>
        </p:nvSpPr>
        <p:spPr>
          <a:xfrm>
            <a:off x="3154650" y="2604813"/>
            <a:ext cx="592800" cy="368100"/>
          </a:xfrm>
          <a:prstGeom prst="rect">
            <a:avLst/>
          </a:prstGeom>
        </p:spPr>
        <p:txBody>
          <a:bodyPr spcFirstLastPara="1" wrap="square" lIns="0" tIns="0" rIns="91425" bIns="91425" anchor="t" anchorCtr="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a:endParaRPr/>
          </a:p>
        </p:txBody>
      </p:sp>
      <p:sp>
        <p:nvSpPr>
          <p:cNvPr id="30" name="Google Shape;30;p3"/>
          <p:cNvSpPr txBox="1">
            <a:spLocks noGrp="1"/>
          </p:cNvSpPr>
          <p:nvPr>
            <p:ph type="title" idx="15"/>
          </p:nvPr>
        </p:nvSpPr>
        <p:spPr>
          <a:xfrm>
            <a:off x="3154650" y="2159700"/>
            <a:ext cx="592800" cy="368100"/>
          </a:xfrm>
          <a:prstGeom prst="rect">
            <a:avLst/>
          </a:prstGeom>
        </p:spPr>
        <p:txBody>
          <a:bodyPr spcFirstLastPara="1" wrap="square" lIns="0" tIns="0" rIns="91425" bIns="91425" anchor="t" anchorCtr="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a:endParaRPr/>
          </a:p>
        </p:txBody>
      </p:sp>
      <p:sp>
        <p:nvSpPr>
          <p:cNvPr id="31" name="Google Shape;31;p3"/>
          <p:cNvSpPr txBox="1">
            <a:spLocks noGrp="1"/>
          </p:cNvSpPr>
          <p:nvPr>
            <p:ph type="title" idx="16"/>
          </p:nvPr>
        </p:nvSpPr>
        <p:spPr>
          <a:xfrm>
            <a:off x="3154650" y="1714588"/>
            <a:ext cx="592800" cy="368100"/>
          </a:xfrm>
          <a:prstGeom prst="rect">
            <a:avLst/>
          </a:prstGeom>
        </p:spPr>
        <p:txBody>
          <a:bodyPr spcFirstLastPara="1" wrap="square" lIns="0" tIns="0" rIns="91425" bIns="91425" anchor="t" anchorCtr="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a:endParaRPr/>
          </a:p>
        </p:txBody>
      </p:sp>
      <p:sp>
        <p:nvSpPr>
          <p:cNvPr id="32" name="Google Shape;32;p3"/>
          <p:cNvSpPr txBox="1">
            <a:spLocks noGrp="1"/>
          </p:cNvSpPr>
          <p:nvPr>
            <p:ph type="title" idx="17"/>
          </p:nvPr>
        </p:nvSpPr>
        <p:spPr>
          <a:xfrm>
            <a:off x="3154650" y="1269488"/>
            <a:ext cx="592800" cy="368100"/>
          </a:xfrm>
          <a:prstGeom prst="rect">
            <a:avLst/>
          </a:prstGeom>
        </p:spPr>
        <p:txBody>
          <a:bodyPr spcFirstLastPara="1" wrap="square" lIns="0" tIns="0" rIns="91425" bIns="91425" anchor="t" anchorCtr="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a:endParaRPr/>
          </a:p>
        </p:txBody>
      </p:sp>
      <p:sp>
        <p:nvSpPr>
          <p:cNvPr id="33" name="Google Shape;33;p3"/>
          <p:cNvSpPr txBox="1">
            <a:spLocks noGrp="1"/>
          </p:cNvSpPr>
          <p:nvPr>
            <p:ph type="title" idx="18"/>
          </p:nvPr>
        </p:nvSpPr>
        <p:spPr>
          <a:xfrm>
            <a:off x="228600" y="457200"/>
            <a:ext cx="5762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Roadmap - Alt 2">
  <p:cSld name="CUSTOM_8_1_1_1_1_1_1_1_1_1_1_1_1_1_1_1_1_1_1_1_1_1_1_1_1_1_1_1_1_1_1_1_1">
    <p:spTree>
      <p:nvGrpSpPr>
        <p:cNvPr id="1" name="Shape 240"/>
        <p:cNvGrpSpPr/>
        <p:nvPr/>
      </p:nvGrpSpPr>
      <p:grpSpPr>
        <a:xfrm>
          <a:off x="0" y="0"/>
          <a:ext cx="0" cy="0"/>
          <a:chOff x="0" y="0"/>
          <a:chExt cx="0" cy="0"/>
        </a:xfrm>
      </p:grpSpPr>
      <p:sp>
        <p:nvSpPr>
          <p:cNvPr id="241" name="Google Shape;241;p21"/>
          <p:cNvSpPr/>
          <p:nvPr/>
        </p:nvSpPr>
        <p:spPr>
          <a:xfrm flipH="1">
            <a:off x="5961300" y="0"/>
            <a:ext cx="3177300" cy="3177300"/>
          </a:xfrm>
          <a:prstGeom prst="rect">
            <a:avLst/>
          </a:prstGeom>
          <a:gradFill>
            <a:gsLst>
              <a:gs pos="0">
                <a:schemeClr val="lt2"/>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242" name="Google Shape;242;p21"/>
          <p:cNvSpPr/>
          <p:nvPr/>
        </p:nvSpPr>
        <p:spPr>
          <a:xfrm rot="5400000">
            <a:off x="3888975" y="-2016150"/>
            <a:ext cx="1358100" cy="9140700"/>
          </a:xfrm>
          <a:prstGeom prst="rect">
            <a:avLst/>
          </a:prstGeom>
          <a:gradFill>
            <a:gsLst>
              <a:gs pos="0">
                <a:schemeClr val="accent6"/>
              </a:gs>
              <a:gs pos="100000">
                <a:schemeClr val="lt2"/>
              </a:gs>
            </a:gsLst>
            <a:lin ang="16200038"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Jost"/>
              <a:ea typeface="Jost"/>
              <a:cs typeface="Jost"/>
              <a:sym typeface="Jost"/>
            </a:endParaRPr>
          </a:p>
        </p:txBody>
      </p:sp>
      <p:sp>
        <p:nvSpPr>
          <p:cNvPr id="243" name="Google Shape;243;p21"/>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a:endParaRPr/>
          </a:p>
        </p:txBody>
      </p:sp>
      <p:sp>
        <p:nvSpPr>
          <p:cNvPr id="244" name="Google Shape;244;p21"/>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45" name="Google Shape;245;p21"/>
          <p:cNvSpPr txBox="1">
            <a:spLocks noGrp="1"/>
          </p:cNvSpPr>
          <p:nvPr>
            <p:ph type="title" idx="3"/>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246" name="Google Shape;246;p21"/>
          <p:cNvSpPr txBox="1">
            <a:spLocks noGrp="1"/>
          </p:cNvSpPr>
          <p:nvPr>
            <p:ph type="subTitle" idx="1"/>
          </p:nvPr>
        </p:nvSpPr>
        <p:spPr>
          <a:xfrm>
            <a:off x="486625" y="1307025"/>
            <a:ext cx="2281500" cy="2076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a:endParaRPr/>
          </a:p>
        </p:txBody>
      </p:sp>
      <p:sp>
        <p:nvSpPr>
          <p:cNvPr id="247" name="Google Shape;247;p21"/>
          <p:cNvSpPr txBox="1">
            <a:spLocks noGrp="1"/>
          </p:cNvSpPr>
          <p:nvPr>
            <p:ph type="body" idx="4"/>
          </p:nvPr>
        </p:nvSpPr>
        <p:spPr>
          <a:xfrm>
            <a:off x="486650" y="1623430"/>
            <a:ext cx="22815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48" name="Google Shape;248;p21"/>
          <p:cNvSpPr txBox="1">
            <a:spLocks noGrp="1"/>
          </p:cNvSpPr>
          <p:nvPr>
            <p:ph type="subTitle" idx="5"/>
          </p:nvPr>
        </p:nvSpPr>
        <p:spPr>
          <a:xfrm>
            <a:off x="3431225" y="1668075"/>
            <a:ext cx="2281500" cy="2076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a:endParaRPr/>
          </a:p>
        </p:txBody>
      </p:sp>
      <p:sp>
        <p:nvSpPr>
          <p:cNvPr id="249" name="Google Shape;249;p21"/>
          <p:cNvSpPr txBox="1">
            <a:spLocks noGrp="1"/>
          </p:cNvSpPr>
          <p:nvPr>
            <p:ph type="body" idx="6"/>
          </p:nvPr>
        </p:nvSpPr>
        <p:spPr>
          <a:xfrm>
            <a:off x="3431250" y="1984480"/>
            <a:ext cx="22815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50" name="Google Shape;250;p21"/>
          <p:cNvSpPr txBox="1">
            <a:spLocks noGrp="1"/>
          </p:cNvSpPr>
          <p:nvPr>
            <p:ph type="subTitle" idx="7"/>
          </p:nvPr>
        </p:nvSpPr>
        <p:spPr>
          <a:xfrm>
            <a:off x="6375825" y="1307025"/>
            <a:ext cx="2281500" cy="207600"/>
          </a:xfrm>
          <a:prstGeom prst="rect">
            <a:avLst/>
          </a:prstGeom>
        </p:spPr>
        <p:txBody>
          <a:bodyPr spcFirstLastPara="1" wrap="square" lIns="0" tIns="0" rIns="0" bIns="0" anchor="t" anchorCtr="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a:endParaRPr/>
          </a:p>
        </p:txBody>
      </p:sp>
      <p:sp>
        <p:nvSpPr>
          <p:cNvPr id="251" name="Google Shape;251;p21"/>
          <p:cNvSpPr txBox="1">
            <a:spLocks noGrp="1"/>
          </p:cNvSpPr>
          <p:nvPr>
            <p:ph type="body" idx="8"/>
          </p:nvPr>
        </p:nvSpPr>
        <p:spPr>
          <a:xfrm>
            <a:off x="6375850" y="1623430"/>
            <a:ext cx="2281500" cy="7140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etrics display - Alt 1">
  <p:cSld name="CUSTOM_8_1_1_1_1_1_1_1_1_1_1_1_1_1_1_1_1_1_1_1_1_1_1_1_1_1_1_1_1_1_1_1_1_1">
    <p:spTree>
      <p:nvGrpSpPr>
        <p:cNvPr id="1" name="Shape 252"/>
        <p:cNvGrpSpPr/>
        <p:nvPr/>
      </p:nvGrpSpPr>
      <p:grpSpPr>
        <a:xfrm>
          <a:off x="0" y="0"/>
          <a:ext cx="0" cy="0"/>
          <a:chOff x="0" y="0"/>
          <a:chExt cx="0" cy="0"/>
        </a:xfrm>
      </p:grpSpPr>
      <p:sp>
        <p:nvSpPr>
          <p:cNvPr id="253" name="Google Shape;253;p22"/>
          <p:cNvSpPr/>
          <p:nvPr/>
        </p:nvSpPr>
        <p:spPr>
          <a:xfrm>
            <a:off x="7529650" y="250"/>
            <a:ext cx="1614900" cy="5147700"/>
          </a:xfrm>
          <a:prstGeom prst="rect">
            <a:avLst/>
          </a:prstGeom>
          <a:gradFill>
            <a:gsLst>
              <a:gs pos="0">
                <a:schemeClr val="accent6"/>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254" name="Google Shape;254;p22"/>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55" name="Google Shape;255;p22"/>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56" name="Google Shape;256;p22"/>
          <p:cNvSpPr txBox="1">
            <a:spLocks noGrp="1"/>
          </p:cNvSpPr>
          <p:nvPr>
            <p:ph type="title" idx="3"/>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257" name="Google Shape;257;p22"/>
          <p:cNvSpPr txBox="1">
            <a:spLocks noGrp="1"/>
          </p:cNvSpPr>
          <p:nvPr>
            <p:ph type="body" idx="1"/>
          </p:nvPr>
        </p:nvSpPr>
        <p:spPr>
          <a:xfrm>
            <a:off x="230075" y="990150"/>
            <a:ext cx="3612900" cy="3534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258" name="Google Shape;258;p22"/>
          <p:cNvSpPr txBox="1">
            <a:spLocks noGrp="1"/>
          </p:cNvSpPr>
          <p:nvPr>
            <p:ph type="subTitle" idx="4"/>
          </p:nvPr>
        </p:nvSpPr>
        <p:spPr>
          <a:xfrm>
            <a:off x="228600" y="4156375"/>
            <a:ext cx="1252800" cy="172200"/>
          </a:xfrm>
          <a:prstGeom prst="rect">
            <a:avLst/>
          </a:prstGeom>
        </p:spPr>
        <p:txBody>
          <a:bodyPr spcFirstLastPara="1" wrap="square" lIns="0" tIns="0" rIns="0" bIns="0" anchor="t"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259" name="Google Shape;259;p22"/>
          <p:cNvSpPr txBox="1">
            <a:spLocks noGrp="1"/>
          </p:cNvSpPr>
          <p:nvPr>
            <p:ph type="subTitle" idx="5"/>
          </p:nvPr>
        </p:nvSpPr>
        <p:spPr>
          <a:xfrm>
            <a:off x="230075" y="3582936"/>
            <a:ext cx="1252800" cy="424800"/>
          </a:xfrm>
          <a:prstGeom prst="rect">
            <a:avLst/>
          </a:prstGeom>
        </p:spPr>
        <p:txBody>
          <a:bodyPr spcFirstLastPara="1" wrap="square" lIns="0" tIns="0" rIns="0" bIns="0" anchor="t" anchorCtr="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a:endParaRPr/>
          </a:p>
        </p:txBody>
      </p:sp>
      <p:sp>
        <p:nvSpPr>
          <p:cNvPr id="260" name="Google Shape;260;p22"/>
          <p:cNvSpPr txBox="1">
            <a:spLocks noGrp="1"/>
          </p:cNvSpPr>
          <p:nvPr>
            <p:ph type="subTitle" idx="6"/>
          </p:nvPr>
        </p:nvSpPr>
        <p:spPr>
          <a:xfrm>
            <a:off x="1983338" y="4156375"/>
            <a:ext cx="1252800" cy="172200"/>
          </a:xfrm>
          <a:prstGeom prst="rect">
            <a:avLst/>
          </a:prstGeom>
        </p:spPr>
        <p:txBody>
          <a:bodyPr spcFirstLastPara="1" wrap="square" lIns="0" tIns="0" rIns="0" bIns="0" anchor="t"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261" name="Google Shape;261;p22"/>
          <p:cNvSpPr txBox="1">
            <a:spLocks noGrp="1"/>
          </p:cNvSpPr>
          <p:nvPr>
            <p:ph type="subTitle" idx="7"/>
          </p:nvPr>
        </p:nvSpPr>
        <p:spPr>
          <a:xfrm>
            <a:off x="1984813" y="3582936"/>
            <a:ext cx="1252800" cy="424800"/>
          </a:xfrm>
          <a:prstGeom prst="rect">
            <a:avLst/>
          </a:prstGeom>
        </p:spPr>
        <p:txBody>
          <a:bodyPr spcFirstLastPara="1" wrap="square" lIns="0" tIns="0" rIns="0" bIns="0" anchor="t" anchorCtr="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a:endParaRPr/>
          </a:p>
        </p:txBody>
      </p:sp>
      <p:sp>
        <p:nvSpPr>
          <p:cNvPr id="262" name="Google Shape;262;p22"/>
          <p:cNvSpPr txBox="1">
            <a:spLocks noGrp="1"/>
          </p:cNvSpPr>
          <p:nvPr>
            <p:ph type="subTitle" idx="8"/>
          </p:nvPr>
        </p:nvSpPr>
        <p:spPr>
          <a:xfrm>
            <a:off x="3739563" y="4156375"/>
            <a:ext cx="1252800" cy="172200"/>
          </a:xfrm>
          <a:prstGeom prst="rect">
            <a:avLst/>
          </a:prstGeom>
        </p:spPr>
        <p:txBody>
          <a:bodyPr spcFirstLastPara="1" wrap="square" lIns="0" tIns="0" rIns="0" bIns="0" anchor="t"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263" name="Google Shape;263;p22"/>
          <p:cNvSpPr txBox="1">
            <a:spLocks noGrp="1"/>
          </p:cNvSpPr>
          <p:nvPr>
            <p:ph type="subTitle" idx="9"/>
          </p:nvPr>
        </p:nvSpPr>
        <p:spPr>
          <a:xfrm>
            <a:off x="3741038" y="3582936"/>
            <a:ext cx="1252800" cy="424800"/>
          </a:xfrm>
          <a:prstGeom prst="rect">
            <a:avLst/>
          </a:prstGeom>
        </p:spPr>
        <p:txBody>
          <a:bodyPr spcFirstLastPara="1" wrap="square" lIns="0" tIns="0" rIns="0" bIns="0" anchor="t" anchorCtr="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a:endParaRPr/>
          </a:p>
        </p:txBody>
      </p:sp>
      <p:sp>
        <p:nvSpPr>
          <p:cNvPr id="264" name="Google Shape;264;p22"/>
          <p:cNvSpPr txBox="1">
            <a:spLocks noGrp="1"/>
          </p:cNvSpPr>
          <p:nvPr>
            <p:ph type="subTitle" idx="13"/>
          </p:nvPr>
        </p:nvSpPr>
        <p:spPr>
          <a:xfrm>
            <a:off x="228600" y="3211175"/>
            <a:ext cx="3130200" cy="303900"/>
          </a:xfrm>
          <a:prstGeom prst="rect">
            <a:avLst/>
          </a:prstGeom>
        </p:spPr>
        <p:txBody>
          <a:bodyPr spcFirstLastPara="1" wrap="square" lIns="0" tIns="0" rIns="0" bIns="0" anchor="ctr" anchorCtr="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a:endParaRPr/>
          </a:p>
        </p:txBody>
      </p:sp>
      <p:sp>
        <p:nvSpPr>
          <p:cNvPr id="265" name="Google Shape;265;p22"/>
          <p:cNvSpPr txBox="1">
            <a:spLocks noGrp="1"/>
          </p:cNvSpPr>
          <p:nvPr>
            <p:ph type="subTitle" idx="14"/>
          </p:nvPr>
        </p:nvSpPr>
        <p:spPr>
          <a:xfrm>
            <a:off x="228600" y="2663863"/>
            <a:ext cx="1252800" cy="172200"/>
          </a:xfrm>
          <a:prstGeom prst="rect">
            <a:avLst/>
          </a:prstGeom>
        </p:spPr>
        <p:txBody>
          <a:bodyPr spcFirstLastPara="1" wrap="square" lIns="0" tIns="0" rIns="0" bIns="0" anchor="t"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266" name="Google Shape;266;p22"/>
          <p:cNvSpPr txBox="1">
            <a:spLocks noGrp="1"/>
          </p:cNvSpPr>
          <p:nvPr>
            <p:ph type="subTitle" idx="15"/>
          </p:nvPr>
        </p:nvSpPr>
        <p:spPr>
          <a:xfrm>
            <a:off x="230075" y="2090424"/>
            <a:ext cx="1252800" cy="424800"/>
          </a:xfrm>
          <a:prstGeom prst="rect">
            <a:avLst/>
          </a:prstGeom>
        </p:spPr>
        <p:txBody>
          <a:bodyPr spcFirstLastPara="1" wrap="square" lIns="0" tIns="0" rIns="0" bIns="0" anchor="t" anchorCtr="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a:endParaRPr/>
          </a:p>
        </p:txBody>
      </p:sp>
      <p:sp>
        <p:nvSpPr>
          <p:cNvPr id="267" name="Google Shape;267;p22"/>
          <p:cNvSpPr txBox="1">
            <a:spLocks noGrp="1"/>
          </p:cNvSpPr>
          <p:nvPr>
            <p:ph type="subTitle" idx="16"/>
          </p:nvPr>
        </p:nvSpPr>
        <p:spPr>
          <a:xfrm>
            <a:off x="1983338" y="2663863"/>
            <a:ext cx="1252800" cy="172200"/>
          </a:xfrm>
          <a:prstGeom prst="rect">
            <a:avLst/>
          </a:prstGeom>
        </p:spPr>
        <p:txBody>
          <a:bodyPr spcFirstLastPara="1" wrap="square" lIns="0" tIns="0" rIns="0" bIns="0" anchor="t"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268" name="Google Shape;268;p22"/>
          <p:cNvSpPr txBox="1">
            <a:spLocks noGrp="1"/>
          </p:cNvSpPr>
          <p:nvPr>
            <p:ph type="subTitle" idx="17"/>
          </p:nvPr>
        </p:nvSpPr>
        <p:spPr>
          <a:xfrm>
            <a:off x="1984813" y="2090424"/>
            <a:ext cx="1252800" cy="424800"/>
          </a:xfrm>
          <a:prstGeom prst="rect">
            <a:avLst/>
          </a:prstGeom>
        </p:spPr>
        <p:txBody>
          <a:bodyPr spcFirstLastPara="1" wrap="square" lIns="0" tIns="0" rIns="0" bIns="0" anchor="t" anchorCtr="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a:endParaRPr/>
          </a:p>
        </p:txBody>
      </p:sp>
      <p:sp>
        <p:nvSpPr>
          <p:cNvPr id="269" name="Google Shape;269;p22"/>
          <p:cNvSpPr txBox="1">
            <a:spLocks noGrp="1"/>
          </p:cNvSpPr>
          <p:nvPr>
            <p:ph type="subTitle" idx="18"/>
          </p:nvPr>
        </p:nvSpPr>
        <p:spPr>
          <a:xfrm>
            <a:off x="3739563" y="2663863"/>
            <a:ext cx="1252800" cy="172200"/>
          </a:xfrm>
          <a:prstGeom prst="rect">
            <a:avLst/>
          </a:prstGeom>
        </p:spPr>
        <p:txBody>
          <a:bodyPr spcFirstLastPara="1" wrap="square" lIns="0" tIns="0" rIns="0" bIns="0" anchor="t"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270" name="Google Shape;270;p22"/>
          <p:cNvSpPr txBox="1">
            <a:spLocks noGrp="1"/>
          </p:cNvSpPr>
          <p:nvPr>
            <p:ph type="subTitle" idx="19"/>
          </p:nvPr>
        </p:nvSpPr>
        <p:spPr>
          <a:xfrm>
            <a:off x="3741038" y="2090424"/>
            <a:ext cx="1252800" cy="424800"/>
          </a:xfrm>
          <a:prstGeom prst="rect">
            <a:avLst/>
          </a:prstGeom>
        </p:spPr>
        <p:txBody>
          <a:bodyPr spcFirstLastPara="1" wrap="square" lIns="0" tIns="0" rIns="0" bIns="0" anchor="t" anchorCtr="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a:endParaRPr/>
          </a:p>
        </p:txBody>
      </p:sp>
      <p:sp>
        <p:nvSpPr>
          <p:cNvPr id="271" name="Google Shape;271;p22"/>
          <p:cNvSpPr txBox="1">
            <a:spLocks noGrp="1"/>
          </p:cNvSpPr>
          <p:nvPr>
            <p:ph type="subTitle" idx="20"/>
          </p:nvPr>
        </p:nvSpPr>
        <p:spPr>
          <a:xfrm>
            <a:off x="228600" y="1718663"/>
            <a:ext cx="3130200" cy="303900"/>
          </a:xfrm>
          <a:prstGeom prst="rect">
            <a:avLst/>
          </a:prstGeom>
        </p:spPr>
        <p:txBody>
          <a:bodyPr spcFirstLastPara="1" wrap="square" lIns="0" tIns="0" rIns="0" bIns="0" anchor="ctr" anchorCtr="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meline - Alt 1">
  <p:cSld name="CUSTOM_8_1_1_1_1_1_1_1_1_1_1_1_1_1_1_1_1_1_1_1_1_1_1_1_1_1_1_1_1_1_1_1_1_1_1_1">
    <p:spTree>
      <p:nvGrpSpPr>
        <p:cNvPr id="1" name="Shape 272"/>
        <p:cNvGrpSpPr/>
        <p:nvPr/>
      </p:nvGrpSpPr>
      <p:grpSpPr>
        <a:xfrm>
          <a:off x="0" y="0"/>
          <a:ext cx="0" cy="0"/>
          <a:chOff x="0" y="0"/>
          <a:chExt cx="0" cy="0"/>
        </a:xfrm>
      </p:grpSpPr>
      <p:sp>
        <p:nvSpPr>
          <p:cNvPr id="273" name="Google Shape;273;p23"/>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74" name="Google Shape;274;p23"/>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75" name="Google Shape;275;p23"/>
          <p:cNvSpPr txBox="1">
            <a:spLocks noGrp="1"/>
          </p:cNvSpPr>
          <p:nvPr>
            <p:ph type="title" idx="3"/>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276" name="Google Shape;276;p23"/>
          <p:cNvSpPr txBox="1">
            <a:spLocks noGrp="1"/>
          </p:cNvSpPr>
          <p:nvPr>
            <p:ph type="subTitle" idx="1"/>
          </p:nvPr>
        </p:nvSpPr>
        <p:spPr>
          <a:xfrm>
            <a:off x="228600" y="792994"/>
            <a:ext cx="3130200" cy="172200"/>
          </a:xfrm>
          <a:prstGeom prst="rect">
            <a:avLst/>
          </a:prstGeom>
        </p:spPr>
        <p:txBody>
          <a:bodyPr spcFirstLastPara="1" wrap="square" lIns="0" tIns="0" rIns="0" bIns="0" anchor="t" anchorCtr="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a:endParaRPr/>
          </a:p>
        </p:txBody>
      </p:sp>
      <p:sp>
        <p:nvSpPr>
          <p:cNvPr id="277" name="Google Shape;277;p23"/>
          <p:cNvSpPr txBox="1">
            <a:spLocks noGrp="1"/>
          </p:cNvSpPr>
          <p:nvPr>
            <p:ph type="subTitle" idx="4"/>
          </p:nvPr>
        </p:nvSpPr>
        <p:spPr>
          <a:xfrm>
            <a:off x="419070" y="2462250"/>
            <a:ext cx="1693800" cy="219000"/>
          </a:xfrm>
          <a:prstGeom prst="rect">
            <a:avLst/>
          </a:prstGeom>
        </p:spPr>
        <p:txBody>
          <a:bodyPr spcFirstLastPara="1" wrap="square" lIns="0" tIns="0" rIns="0" bIns="0"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78" name="Google Shape;278;p23"/>
          <p:cNvSpPr txBox="1">
            <a:spLocks noGrp="1"/>
          </p:cNvSpPr>
          <p:nvPr>
            <p:ph type="subTitle" idx="5"/>
          </p:nvPr>
        </p:nvSpPr>
        <p:spPr>
          <a:xfrm>
            <a:off x="419075" y="2708625"/>
            <a:ext cx="1550700" cy="126300"/>
          </a:xfrm>
          <a:prstGeom prst="rect">
            <a:avLst/>
          </a:prstGeom>
        </p:spPr>
        <p:txBody>
          <a:bodyPr spcFirstLastPara="1" wrap="square" lIns="0" tIns="0" rIns="0" bIns="0" anchor="t" anchorCtr="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a:endParaRPr/>
          </a:p>
        </p:txBody>
      </p:sp>
      <p:sp>
        <p:nvSpPr>
          <p:cNvPr id="279" name="Google Shape;279;p23"/>
          <p:cNvSpPr txBox="1">
            <a:spLocks noGrp="1"/>
          </p:cNvSpPr>
          <p:nvPr>
            <p:ph type="subTitle" idx="6"/>
          </p:nvPr>
        </p:nvSpPr>
        <p:spPr>
          <a:xfrm>
            <a:off x="419076" y="4077075"/>
            <a:ext cx="1693800" cy="219000"/>
          </a:xfrm>
          <a:prstGeom prst="rect">
            <a:avLst/>
          </a:prstGeom>
        </p:spPr>
        <p:txBody>
          <a:bodyPr spcFirstLastPara="1" wrap="square" lIns="0" tIns="0" rIns="0" bIns="0" anchor="b" anchorCtr="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a:endParaRPr/>
          </a:p>
        </p:txBody>
      </p:sp>
      <p:sp>
        <p:nvSpPr>
          <p:cNvPr id="280" name="Google Shape;280;p23"/>
          <p:cNvSpPr txBox="1">
            <a:spLocks noGrp="1"/>
          </p:cNvSpPr>
          <p:nvPr>
            <p:ph type="subTitle" idx="7"/>
          </p:nvPr>
        </p:nvSpPr>
        <p:spPr>
          <a:xfrm>
            <a:off x="2624407" y="2462250"/>
            <a:ext cx="1693800" cy="219000"/>
          </a:xfrm>
          <a:prstGeom prst="rect">
            <a:avLst/>
          </a:prstGeom>
        </p:spPr>
        <p:txBody>
          <a:bodyPr spcFirstLastPara="1" wrap="square" lIns="0" tIns="0" rIns="0" bIns="0"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81" name="Google Shape;281;p23"/>
          <p:cNvSpPr txBox="1">
            <a:spLocks noGrp="1"/>
          </p:cNvSpPr>
          <p:nvPr>
            <p:ph type="subTitle" idx="8"/>
          </p:nvPr>
        </p:nvSpPr>
        <p:spPr>
          <a:xfrm>
            <a:off x="2624413" y="2708625"/>
            <a:ext cx="1550700" cy="126300"/>
          </a:xfrm>
          <a:prstGeom prst="rect">
            <a:avLst/>
          </a:prstGeom>
        </p:spPr>
        <p:txBody>
          <a:bodyPr spcFirstLastPara="1" wrap="square" lIns="0" tIns="0" rIns="0" bIns="0" anchor="t" anchorCtr="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a:endParaRPr/>
          </a:p>
        </p:txBody>
      </p:sp>
      <p:sp>
        <p:nvSpPr>
          <p:cNvPr id="282" name="Google Shape;282;p23"/>
          <p:cNvSpPr txBox="1">
            <a:spLocks noGrp="1"/>
          </p:cNvSpPr>
          <p:nvPr>
            <p:ph type="subTitle" idx="9"/>
          </p:nvPr>
        </p:nvSpPr>
        <p:spPr>
          <a:xfrm>
            <a:off x="2624413" y="4077075"/>
            <a:ext cx="1693800" cy="219000"/>
          </a:xfrm>
          <a:prstGeom prst="rect">
            <a:avLst/>
          </a:prstGeom>
        </p:spPr>
        <p:txBody>
          <a:bodyPr spcFirstLastPara="1" wrap="square" lIns="0" tIns="0" rIns="0" bIns="0" anchor="b" anchorCtr="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a:endParaRPr/>
          </a:p>
        </p:txBody>
      </p:sp>
      <p:sp>
        <p:nvSpPr>
          <p:cNvPr id="283" name="Google Shape;283;p23"/>
          <p:cNvSpPr txBox="1">
            <a:spLocks noGrp="1"/>
          </p:cNvSpPr>
          <p:nvPr>
            <p:ph type="subTitle" idx="13"/>
          </p:nvPr>
        </p:nvSpPr>
        <p:spPr>
          <a:xfrm>
            <a:off x="4815495" y="2462250"/>
            <a:ext cx="1693800" cy="219000"/>
          </a:xfrm>
          <a:prstGeom prst="rect">
            <a:avLst/>
          </a:prstGeom>
        </p:spPr>
        <p:txBody>
          <a:bodyPr spcFirstLastPara="1" wrap="square" lIns="0" tIns="0" rIns="0" bIns="0"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84" name="Google Shape;284;p23"/>
          <p:cNvSpPr txBox="1">
            <a:spLocks noGrp="1"/>
          </p:cNvSpPr>
          <p:nvPr>
            <p:ph type="subTitle" idx="14"/>
          </p:nvPr>
        </p:nvSpPr>
        <p:spPr>
          <a:xfrm>
            <a:off x="4815500" y="2708625"/>
            <a:ext cx="1550700" cy="126300"/>
          </a:xfrm>
          <a:prstGeom prst="rect">
            <a:avLst/>
          </a:prstGeom>
        </p:spPr>
        <p:txBody>
          <a:bodyPr spcFirstLastPara="1" wrap="square" lIns="0" tIns="0" rIns="0" bIns="0" anchor="t" anchorCtr="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a:endParaRPr/>
          </a:p>
        </p:txBody>
      </p:sp>
      <p:sp>
        <p:nvSpPr>
          <p:cNvPr id="285" name="Google Shape;285;p23"/>
          <p:cNvSpPr txBox="1">
            <a:spLocks noGrp="1"/>
          </p:cNvSpPr>
          <p:nvPr>
            <p:ph type="subTitle" idx="15"/>
          </p:nvPr>
        </p:nvSpPr>
        <p:spPr>
          <a:xfrm>
            <a:off x="4815501" y="4077075"/>
            <a:ext cx="1693800" cy="219000"/>
          </a:xfrm>
          <a:prstGeom prst="rect">
            <a:avLst/>
          </a:prstGeom>
        </p:spPr>
        <p:txBody>
          <a:bodyPr spcFirstLastPara="1" wrap="square" lIns="0" tIns="0" rIns="0" bIns="0" anchor="b" anchorCtr="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a:endParaRPr/>
          </a:p>
        </p:txBody>
      </p:sp>
      <p:sp>
        <p:nvSpPr>
          <p:cNvPr id="286" name="Google Shape;286;p23"/>
          <p:cNvSpPr txBox="1">
            <a:spLocks noGrp="1"/>
          </p:cNvSpPr>
          <p:nvPr>
            <p:ph type="subTitle" idx="16"/>
          </p:nvPr>
        </p:nvSpPr>
        <p:spPr>
          <a:xfrm>
            <a:off x="7006607" y="2462250"/>
            <a:ext cx="1693800" cy="219000"/>
          </a:xfrm>
          <a:prstGeom prst="rect">
            <a:avLst/>
          </a:prstGeom>
        </p:spPr>
        <p:txBody>
          <a:bodyPr spcFirstLastPara="1" wrap="square" lIns="0" tIns="0" rIns="0" bIns="0" anchor="t" anchorCtr="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287" name="Google Shape;287;p23"/>
          <p:cNvSpPr txBox="1">
            <a:spLocks noGrp="1"/>
          </p:cNvSpPr>
          <p:nvPr>
            <p:ph type="subTitle" idx="17"/>
          </p:nvPr>
        </p:nvSpPr>
        <p:spPr>
          <a:xfrm>
            <a:off x="7006613" y="2708625"/>
            <a:ext cx="1550700" cy="126300"/>
          </a:xfrm>
          <a:prstGeom prst="rect">
            <a:avLst/>
          </a:prstGeom>
        </p:spPr>
        <p:txBody>
          <a:bodyPr spcFirstLastPara="1" wrap="square" lIns="0" tIns="0" rIns="0" bIns="0" anchor="t" anchorCtr="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a:endParaRPr/>
          </a:p>
        </p:txBody>
      </p:sp>
      <p:sp>
        <p:nvSpPr>
          <p:cNvPr id="288" name="Google Shape;288;p23"/>
          <p:cNvSpPr txBox="1">
            <a:spLocks noGrp="1"/>
          </p:cNvSpPr>
          <p:nvPr>
            <p:ph type="subTitle" idx="18"/>
          </p:nvPr>
        </p:nvSpPr>
        <p:spPr>
          <a:xfrm>
            <a:off x="7006613" y="4077075"/>
            <a:ext cx="1693800" cy="219000"/>
          </a:xfrm>
          <a:prstGeom prst="rect">
            <a:avLst/>
          </a:prstGeom>
        </p:spPr>
        <p:txBody>
          <a:bodyPr spcFirstLastPara="1" wrap="square" lIns="0" tIns="0" rIns="0" bIns="0" anchor="b" anchorCtr="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etrics display 2">
  <p:cSld name="CUSTOM_8_1_1_1_1_1_1_1_1_1_1_1_1_1_1_1_1_1_1_1_1_1_1_1_1_1_1_1_1_1_1_1_1_1_1_2">
    <p:spTree>
      <p:nvGrpSpPr>
        <p:cNvPr id="1" name="Shape 289"/>
        <p:cNvGrpSpPr/>
        <p:nvPr/>
      </p:nvGrpSpPr>
      <p:grpSpPr>
        <a:xfrm>
          <a:off x="0" y="0"/>
          <a:ext cx="0" cy="0"/>
          <a:chOff x="0" y="0"/>
          <a:chExt cx="0" cy="0"/>
        </a:xfrm>
      </p:grpSpPr>
      <p:sp>
        <p:nvSpPr>
          <p:cNvPr id="290" name="Google Shape;290;p24"/>
          <p:cNvSpPr/>
          <p:nvPr/>
        </p:nvSpPr>
        <p:spPr>
          <a:xfrm rot="-5400000">
            <a:off x="0" y="816600"/>
            <a:ext cx="4326900" cy="4326900"/>
          </a:xfrm>
          <a:prstGeom prst="rect">
            <a:avLst/>
          </a:prstGeom>
          <a:gradFill>
            <a:gsLst>
              <a:gs pos="0">
                <a:schemeClr val="lt2"/>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291" name="Google Shape;291;p24"/>
          <p:cNvSpPr/>
          <p:nvPr/>
        </p:nvSpPr>
        <p:spPr>
          <a:xfrm rot="5400000">
            <a:off x="4817100" y="0"/>
            <a:ext cx="4326900" cy="4326900"/>
          </a:xfrm>
          <a:prstGeom prst="rect">
            <a:avLst/>
          </a:prstGeom>
          <a:gradFill>
            <a:gsLst>
              <a:gs pos="0">
                <a:schemeClr val="accent5"/>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292" name="Google Shape;292;p24"/>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93" name="Google Shape;293;p24"/>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294" name="Google Shape;294;p24"/>
          <p:cNvSpPr txBox="1">
            <a:spLocks noGrp="1"/>
          </p:cNvSpPr>
          <p:nvPr>
            <p:ph type="title" idx="3"/>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295" name="Google Shape;295;p24"/>
          <p:cNvSpPr txBox="1">
            <a:spLocks noGrp="1"/>
          </p:cNvSpPr>
          <p:nvPr>
            <p:ph type="subTitle" idx="1"/>
          </p:nvPr>
        </p:nvSpPr>
        <p:spPr>
          <a:xfrm>
            <a:off x="3238050" y="1804700"/>
            <a:ext cx="2667900" cy="5331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a:endParaRPr/>
          </a:p>
        </p:txBody>
      </p:sp>
      <p:sp>
        <p:nvSpPr>
          <p:cNvPr id="296" name="Google Shape;296;p24"/>
          <p:cNvSpPr txBox="1">
            <a:spLocks noGrp="1"/>
          </p:cNvSpPr>
          <p:nvPr>
            <p:ph type="subTitle" idx="4"/>
          </p:nvPr>
        </p:nvSpPr>
        <p:spPr>
          <a:xfrm>
            <a:off x="4056600" y="2688550"/>
            <a:ext cx="1124700" cy="5331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a:endParaRPr/>
          </a:p>
        </p:txBody>
      </p:sp>
      <p:sp>
        <p:nvSpPr>
          <p:cNvPr id="297" name="Google Shape;297;p24"/>
          <p:cNvSpPr txBox="1">
            <a:spLocks noGrp="1"/>
          </p:cNvSpPr>
          <p:nvPr>
            <p:ph type="subTitle" idx="5"/>
          </p:nvPr>
        </p:nvSpPr>
        <p:spPr>
          <a:xfrm>
            <a:off x="3457950" y="2233425"/>
            <a:ext cx="2228100" cy="5331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a:endParaRPr/>
          </a:p>
        </p:txBody>
      </p:sp>
      <p:sp>
        <p:nvSpPr>
          <p:cNvPr id="298" name="Google Shape;298;p24"/>
          <p:cNvSpPr txBox="1">
            <a:spLocks noGrp="1"/>
          </p:cNvSpPr>
          <p:nvPr>
            <p:ph type="subTitle" idx="6"/>
          </p:nvPr>
        </p:nvSpPr>
        <p:spPr>
          <a:xfrm>
            <a:off x="803225" y="1817900"/>
            <a:ext cx="2667900" cy="5331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a:endParaRPr/>
          </a:p>
        </p:txBody>
      </p:sp>
      <p:sp>
        <p:nvSpPr>
          <p:cNvPr id="299" name="Google Shape;299;p24"/>
          <p:cNvSpPr txBox="1">
            <a:spLocks noGrp="1"/>
          </p:cNvSpPr>
          <p:nvPr>
            <p:ph type="subTitle" idx="7"/>
          </p:nvPr>
        </p:nvSpPr>
        <p:spPr>
          <a:xfrm>
            <a:off x="1621775" y="2701750"/>
            <a:ext cx="1124700" cy="5331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a:endParaRPr/>
          </a:p>
        </p:txBody>
      </p:sp>
      <p:sp>
        <p:nvSpPr>
          <p:cNvPr id="300" name="Google Shape;300;p24"/>
          <p:cNvSpPr txBox="1">
            <a:spLocks noGrp="1"/>
          </p:cNvSpPr>
          <p:nvPr>
            <p:ph type="subTitle" idx="8"/>
          </p:nvPr>
        </p:nvSpPr>
        <p:spPr>
          <a:xfrm>
            <a:off x="1023125" y="2246625"/>
            <a:ext cx="2228100" cy="5331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a:endParaRPr/>
          </a:p>
        </p:txBody>
      </p:sp>
      <p:sp>
        <p:nvSpPr>
          <p:cNvPr id="301" name="Google Shape;301;p24"/>
          <p:cNvSpPr txBox="1">
            <a:spLocks noGrp="1"/>
          </p:cNvSpPr>
          <p:nvPr>
            <p:ph type="subTitle" idx="9"/>
          </p:nvPr>
        </p:nvSpPr>
        <p:spPr>
          <a:xfrm>
            <a:off x="5672875" y="1804700"/>
            <a:ext cx="2667900" cy="5331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a:endParaRPr/>
          </a:p>
        </p:txBody>
      </p:sp>
      <p:sp>
        <p:nvSpPr>
          <p:cNvPr id="302" name="Google Shape;302;p24"/>
          <p:cNvSpPr txBox="1">
            <a:spLocks noGrp="1"/>
          </p:cNvSpPr>
          <p:nvPr>
            <p:ph type="subTitle" idx="13"/>
          </p:nvPr>
        </p:nvSpPr>
        <p:spPr>
          <a:xfrm>
            <a:off x="6491425" y="2688550"/>
            <a:ext cx="1124700" cy="5331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a:endParaRPr/>
          </a:p>
        </p:txBody>
      </p:sp>
      <p:sp>
        <p:nvSpPr>
          <p:cNvPr id="303" name="Google Shape;303;p24"/>
          <p:cNvSpPr txBox="1">
            <a:spLocks noGrp="1"/>
          </p:cNvSpPr>
          <p:nvPr>
            <p:ph type="subTitle" idx="14"/>
          </p:nvPr>
        </p:nvSpPr>
        <p:spPr>
          <a:xfrm>
            <a:off x="5892775" y="2233425"/>
            <a:ext cx="2228100" cy="5331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meline 2">
  <p:cSld name="CUSTOM_8_1_1_1_1_1_1_1_1_1_1_1_1_1_1_1_1_1_1_1_1_1_1_1_1_1_1_1_1_1_1_1_1_1_1_1_1_1">
    <p:spTree>
      <p:nvGrpSpPr>
        <p:cNvPr id="1" name="Shape 304"/>
        <p:cNvGrpSpPr/>
        <p:nvPr/>
      </p:nvGrpSpPr>
      <p:grpSpPr>
        <a:xfrm>
          <a:off x="0" y="0"/>
          <a:ext cx="0" cy="0"/>
          <a:chOff x="0" y="0"/>
          <a:chExt cx="0" cy="0"/>
        </a:xfrm>
      </p:grpSpPr>
      <p:sp>
        <p:nvSpPr>
          <p:cNvPr id="305" name="Google Shape;305;p25"/>
          <p:cNvSpPr/>
          <p:nvPr/>
        </p:nvSpPr>
        <p:spPr>
          <a:xfrm rot="5400000">
            <a:off x="5473500" y="0"/>
            <a:ext cx="3670500" cy="3670500"/>
          </a:xfrm>
          <a:prstGeom prst="rect">
            <a:avLst/>
          </a:prstGeom>
          <a:gradFill>
            <a:gsLst>
              <a:gs pos="0">
                <a:schemeClr val="accent5"/>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306" name="Google Shape;306;p25"/>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307" name="Google Shape;307;p25"/>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308" name="Google Shape;308;p25"/>
          <p:cNvSpPr txBox="1">
            <a:spLocks noGrp="1"/>
          </p:cNvSpPr>
          <p:nvPr>
            <p:ph type="title" idx="3"/>
          </p:nvPr>
        </p:nvSpPr>
        <p:spPr>
          <a:xfrm>
            <a:off x="228600" y="457200"/>
            <a:ext cx="41604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SzPts val="2000"/>
              <a:buFont typeface="Figtree"/>
              <a:buNone/>
              <a:defRPr sz="2000">
                <a:latin typeface="Figtree"/>
                <a:ea typeface="Figtree"/>
                <a:cs typeface="Figtree"/>
                <a:sym typeface="Figtree"/>
              </a:defRPr>
            </a:lvl2pPr>
            <a:lvl3pPr lvl="2">
              <a:spcBef>
                <a:spcPts val="0"/>
              </a:spcBef>
              <a:spcAft>
                <a:spcPts val="0"/>
              </a:spcAft>
              <a:buSzPts val="2000"/>
              <a:buFont typeface="Figtree"/>
              <a:buNone/>
              <a:defRPr sz="2000">
                <a:latin typeface="Figtree"/>
                <a:ea typeface="Figtree"/>
                <a:cs typeface="Figtree"/>
                <a:sym typeface="Figtree"/>
              </a:defRPr>
            </a:lvl3pPr>
            <a:lvl4pPr lvl="3">
              <a:spcBef>
                <a:spcPts val="0"/>
              </a:spcBef>
              <a:spcAft>
                <a:spcPts val="0"/>
              </a:spcAft>
              <a:buSzPts val="2000"/>
              <a:buFont typeface="Figtree"/>
              <a:buNone/>
              <a:defRPr sz="2000">
                <a:latin typeface="Figtree"/>
                <a:ea typeface="Figtree"/>
                <a:cs typeface="Figtree"/>
                <a:sym typeface="Figtree"/>
              </a:defRPr>
            </a:lvl4pPr>
            <a:lvl5pPr lvl="4">
              <a:spcBef>
                <a:spcPts val="0"/>
              </a:spcBef>
              <a:spcAft>
                <a:spcPts val="0"/>
              </a:spcAft>
              <a:buSzPts val="2000"/>
              <a:buFont typeface="Figtree"/>
              <a:buNone/>
              <a:defRPr sz="2000">
                <a:latin typeface="Figtree"/>
                <a:ea typeface="Figtree"/>
                <a:cs typeface="Figtree"/>
                <a:sym typeface="Figtree"/>
              </a:defRPr>
            </a:lvl5pPr>
            <a:lvl6pPr lvl="5">
              <a:spcBef>
                <a:spcPts val="0"/>
              </a:spcBef>
              <a:spcAft>
                <a:spcPts val="0"/>
              </a:spcAft>
              <a:buSzPts val="2000"/>
              <a:buFont typeface="Figtree"/>
              <a:buNone/>
              <a:defRPr sz="2000">
                <a:latin typeface="Figtree"/>
                <a:ea typeface="Figtree"/>
                <a:cs typeface="Figtree"/>
                <a:sym typeface="Figtree"/>
              </a:defRPr>
            </a:lvl6pPr>
            <a:lvl7pPr lvl="6">
              <a:spcBef>
                <a:spcPts val="0"/>
              </a:spcBef>
              <a:spcAft>
                <a:spcPts val="0"/>
              </a:spcAft>
              <a:buSzPts val="2000"/>
              <a:buFont typeface="Figtree"/>
              <a:buNone/>
              <a:defRPr sz="2000">
                <a:latin typeface="Figtree"/>
                <a:ea typeface="Figtree"/>
                <a:cs typeface="Figtree"/>
                <a:sym typeface="Figtree"/>
              </a:defRPr>
            </a:lvl7pPr>
            <a:lvl8pPr lvl="7">
              <a:spcBef>
                <a:spcPts val="0"/>
              </a:spcBef>
              <a:spcAft>
                <a:spcPts val="0"/>
              </a:spcAft>
              <a:buSzPts val="2000"/>
              <a:buFont typeface="Figtree"/>
              <a:buNone/>
              <a:defRPr sz="2000">
                <a:latin typeface="Figtree"/>
                <a:ea typeface="Figtree"/>
                <a:cs typeface="Figtree"/>
                <a:sym typeface="Figtree"/>
              </a:defRPr>
            </a:lvl8pPr>
            <a:lvl9pPr lvl="8">
              <a:spcBef>
                <a:spcPts val="0"/>
              </a:spcBef>
              <a:spcAft>
                <a:spcPts val="0"/>
              </a:spcAft>
              <a:buSzPts val="2000"/>
              <a:buFont typeface="Figtree"/>
              <a:buNone/>
              <a:defRPr sz="2000">
                <a:latin typeface="Figtree"/>
                <a:ea typeface="Figtree"/>
                <a:cs typeface="Figtree"/>
                <a:sym typeface="Figtree"/>
              </a:defRPr>
            </a:lvl9pPr>
          </a:lstStyle>
          <a:p>
            <a:endParaRPr/>
          </a:p>
        </p:txBody>
      </p:sp>
      <p:sp>
        <p:nvSpPr>
          <p:cNvPr id="309" name="Google Shape;309;p25"/>
          <p:cNvSpPr txBox="1">
            <a:spLocks noGrp="1"/>
          </p:cNvSpPr>
          <p:nvPr>
            <p:ph type="subTitle" idx="1"/>
          </p:nvPr>
        </p:nvSpPr>
        <p:spPr>
          <a:xfrm>
            <a:off x="228600" y="792994"/>
            <a:ext cx="3130200" cy="172200"/>
          </a:xfrm>
          <a:prstGeom prst="rect">
            <a:avLst/>
          </a:prstGeom>
        </p:spPr>
        <p:txBody>
          <a:bodyPr spcFirstLastPara="1" wrap="square" lIns="0" tIns="0" rIns="0" bIns="0" anchor="t" anchorCtr="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a:endParaRPr/>
          </a:p>
        </p:txBody>
      </p:sp>
      <p:sp>
        <p:nvSpPr>
          <p:cNvPr id="310" name="Google Shape;310;p25"/>
          <p:cNvSpPr txBox="1">
            <a:spLocks noGrp="1"/>
          </p:cNvSpPr>
          <p:nvPr>
            <p:ph type="title" idx="4"/>
          </p:nvPr>
        </p:nvSpPr>
        <p:spPr>
          <a:xfrm>
            <a:off x="91525" y="1935942"/>
            <a:ext cx="1422300" cy="464700"/>
          </a:xfrm>
          <a:prstGeom prst="rect">
            <a:avLst/>
          </a:prstGeom>
        </p:spPr>
        <p:txBody>
          <a:bodyPr spcFirstLastPara="1" wrap="square" lIns="0" tIns="0" rIns="0" bIns="0" anchor="b" anchorCtr="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a:endParaRPr/>
          </a:p>
        </p:txBody>
      </p:sp>
      <p:sp>
        <p:nvSpPr>
          <p:cNvPr id="311" name="Google Shape;311;p25"/>
          <p:cNvSpPr txBox="1">
            <a:spLocks noGrp="1"/>
          </p:cNvSpPr>
          <p:nvPr>
            <p:ph type="title" idx="5"/>
          </p:nvPr>
        </p:nvSpPr>
        <p:spPr>
          <a:xfrm>
            <a:off x="2849500" y="1935942"/>
            <a:ext cx="1422300" cy="464700"/>
          </a:xfrm>
          <a:prstGeom prst="rect">
            <a:avLst/>
          </a:prstGeom>
        </p:spPr>
        <p:txBody>
          <a:bodyPr spcFirstLastPara="1" wrap="square" lIns="0" tIns="0" rIns="0" bIns="0" anchor="b" anchorCtr="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a:endParaRPr/>
          </a:p>
        </p:txBody>
      </p:sp>
      <p:sp>
        <p:nvSpPr>
          <p:cNvPr id="312" name="Google Shape;312;p25"/>
          <p:cNvSpPr txBox="1">
            <a:spLocks noGrp="1"/>
          </p:cNvSpPr>
          <p:nvPr>
            <p:ph type="title" idx="6"/>
          </p:nvPr>
        </p:nvSpPr>
        <p:spPr>
          <a:xfrm>
            <a:off x="4298950" y="1935942"/>
            <a:ext cx="1422300" cy="464700"/>
          </a:xfrm>
          <a:prstGeom prst="rect">
            <a:avLst/>
          </a:prstGeom>
        </p:spPr>
        <p:txBody>
          <a:bodyPr spcFirstLastPara="1" wrap="square" lIns="0" tIns="0" rIns="0" bIns="0" anchor="b" anchorCtr="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a:endParaRPr/>
          </a:p>
        </p:txBody>
      </p:sp>
      <p:sp>
        <p:nvSpPr>
          <p:cNvPr id="313" name="Google Shape;313;p25"/>
          <p:cNvSpPr txBox="1">
            <a:spLocks noGrp="1"/>
          </p:cNvSpPr>
          <p:nvPr>
            <p:ph type="title" idx="7"/>
          </p:nvPr>
        </p:nvSpPr>
        <p:spPr>
          <a:xfrm>
            <a:off x="7298500" y="1935942"/>
            <a:ext cx="1422300" cy="464700"/>
          </a:xfrm>
          <a:prstGeom prst="rect">
            <a:avLst/>
          </a:prstGeom>
        </p:spPr>
        <p:txBody>
          <a:bodyPr spcFirstLastPara="1" wrap="square" lIns="0" tIns="0" rIns="0" bIns="0" anchor="b" anchorCtr="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a:endParaRPr/>
          </a:p>
        </p:txBody>
      </p:sp>
      <p:sp>
        <p:nvSpPr>
          <p:cNvPr id="314" name="Google Shape;314;p25"/>
          <p:cNvSpPr txBox="1">
            <a:spLocks noGrp="1"/>
          </p:cNvSpPr>
          <p:nvPr>
            <p:ph type="subTitle" idx="8"/>
          </p:nvPr>
        </p:nvSpPr>
        <p:spPr>
          <a:xfrm>
            <a:off x="442900" y="3172725"/>
            <a:ext cx="1289400" cy="226200"/>
          </a:xfrm>
          <a:prstGeom prst="rect">
            <a:avLst/>
          </a:prstGeom>
        </p:spPr>
        <p:txBody>
          <a:bodyPr spcFirstLastPara="1" wrap="square" lIns="0" tIns="0" rIns="0" bIns="0" anchor="t" anchorCtr="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a:endParaRPr/>
          </a:p>
        </p:txBody>
      </p:sp>
      <p:sp>
        <p:nvSpPr>
          <p:cNvPr id="315" name="Google Shape;315;p25"/>
          <p:cNvSpPr txBox="1">
            <a:spLocks noGrp="1"/>
          </p:cNvSpPr>
          <p:nvPr>
            <p:ph type="subTitle" idx="9"/>
          </p:nvPr>
        </p:nvSpPr>
        <p:spPr>
          <a:xfrm>
            <a:off x="442900" y="3418396"/>
            <a:ext cx="1289400" cy="125400"/>
          </a:xfrm>
          <a:prstGeom prst="rect">
            <a:avLst/>
          </a:prstGeom>
        </p:spPr>
        <p:txBody>
          <a:bodyPr spcFirstLastPara="1" wrap="square" lIns="0" tIns="0" rIns="0" bIns="0" anchor="t" anchorCtr="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a:endParaRPr/>
          </a:p>
        </p:txBody>
      </p:sp>
      <p:sp>
        <p:nvSpPr>
          <p:cNvPr id="316" name="Google Shape;316;p25"/>
          <p:cNvSpPr txBox="1">
            <a:spLocks noGrp="1"/>
          </p:cNvSpPr>
          <p:nvPr>
            <p:ph type="body" idx="13"/>
          </p:nvPr>
        </p:nvSpPr>
        <p:spPr>
          <a:xfrm>
            <a:off x="442898" y="3850550"/>
            <a:ext cx="1289400" cy="714000"/>
          </a:xfrm>
          <a:prstGeom prst="rect">
            <a:avLst/>
          </a:prstGeom>
        </p:spPr>
        <p:txBody>
          <a:bodyPr spcFirstLastPara="1" wrap="square" lIns="0" tIns="0" rIns="0" bIns="0" anchor="t" anchorCtr="0">
            <a:noAutofit/>
          </a:bodyPr>
          <a:lstStyle>
            <a:lvl1pPr marL="457200" lvl="0"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marL="914400" lvl="1"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marL="1371600" lvl="2"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marL="1828800" lvl="3"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marL="2286000" lvl="4"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marL="2743200" lvl="5"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marL="3200400" lvl="6"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marL="3657600" lvl="7"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marL="4114800" lvl="8"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a:endParaRPr/>
          </a:p>
        </p:txBody>
      </p:sp>
      <p:sp>
        <p:nvSpPr>
          <p:cNvPr id="317" name="Google Shape;317;p25"/>
          <p:cNvSpPr txBox="1">
            <a:spLocks noGrp="1"/>
          </p:cNvSpPr>
          <p:nvPr>
            <p:ph type="subTitle" idx="14"/>
          </p:nvPr>
        </p:nvSpPr>
        <p:spPr>
          <a:xfrm>
            <a:off x="3201413" y="3173750"/>
            <a:ext cx="1289400" cy="226200"/>
          </a:xfrm>
          <a:prstGeom prst="rect">
            <a:avLst/>
          </a:prstGeom>
        </p:spPr>
        <p:txBody>
          <a:bodyPr spcFirstLastPara="1" wrap="square" lIns="0" tIns="0" rIns="0" bIns="0" anchor="t" anchorCtr="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a:endParaRPr/>
          </a:p>
        </p:txBody>
      </p:sp>
      <p:sp>
        <p:nvSpPr>
          <p:cNvPr id="318" name="Google Shape;318;p25"/>
          <p:cNvSpPr txBox="1">
            <a:spLocks noGrp="1"/>
          </p:cNvSpPr>
          <p:nvPr>
            <p:ph type="subTitle" idx="15"/>
          </p:nvPr>
        </p:nvSpPr>
        <p:spPr>
          <a:xfrm>
            <a:off x="3201413" y="3419421"/>
            <a:ext cx="1289400" cy="125400"/>
          </a:xfrm>
          <a:prstGeom prst="rect">
            <a:avLst/>
          </a:prstGeom>
        </p:spPr>
        <p:txBody>
          <a:bodyPr spcFirstLastPara="1" wrap="square" lIns="0" tIns="0" rIns="0" bIns="0" anchor="t" anchorCtr="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a:endParaRPr/>
          </a:p>
        </p:txBody>
      </p:sp>
      <p:sp>
        <p:nvSpPr>
          <p:cNvPr id="319" name="Google Shape;319;p25"/>
          <p:cNvSpPr txBox="1">
            <a:spLocks noGrp="1"/>
          </p:cNvSpPr>
          <p:nvPr>
            <p:ph type="body" idx="16"/>
          </p:nvPr>
        </p:nvSpPr>
        <p:spPr>
          <a:xfrm>
            <a:off x="3201411" y="3851575"/>
            <a:ext cx="1289400" cy="714000"/>
          </a:xfrm>
          <a:prstGeom prst="rect">
            <a:avLst/>
          </a:prstGeom>
        </p:spPr>
        <p:txBody>
          <a:bodyPr spcFirstLastPara="1" wrap="square" lIns="0" tIns="0" rIns="0" bIns="0" anchor="t" anchorCtr="0">
            <a:noAutofit/>
          </a:bodyPr>
          <a:lstStyle>
            <a:lvl1pPr marL="457200" lvl="0"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marL="914400" lvl="1"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marL="1371600" lvl="2"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marL="1828800" lvl="3"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marL="2286000" lvl="4"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marL="2743200" lvl="5"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marL="3200400" lvl="6"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marL="3657600" lvl="7"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marL="4114800" lvl="8"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a:endParaRPr/>
          </a:p>
        </p:txBody>
      </p:sp>
      <p:sp>
        <p:nvSpPr>
          <p:cNvPr id="320" name="Google Shape;320;p25"/>
          <p:cNvSpPr txBox="1">
            <a:spLocks noGrp="1"/>
          </p:cNvSpPr>
          <p:nvPr>
            <p:ph type="subTitle" idx="17"/>
          </p:nvPr>
        </p:nvSpPr>
        <p:spPr>
          <a:xfrm>
            <a:off x="4652727" y="3173750"/>
            <a:ext cx="1289400" cy="226200"/>
          </a:xfrm>
          <a:prstGeom prst="rect">
            <a:avLst/>
          </a:prstGeom>
        </p:spPr>
        <p:txBody>
          <a:bodyPr spcFirstLastPara="1" wrap="square" lIns="0" tIns="0" rIns="0" bIns="0" anchor="t" anchorCtr="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a:endParaRPr/>
          </a:p>
        </p:txBody>
      </p:sp>
      <p:sp>
        <p:nvSpPr>
          <p:cNvPr id="321" name="Google Shape;321;p25"/>
          <p:cNvSpPr txBox="1">
            <a:spLocks noGrp="1"/>
          </p:cNvSpPr>
          <p:nvPr>
            <p:ph type="subTitle" idx="18"/>
          </p:nvPr>
        </p:nvSpPr>
        <p:spPr>
          <a:xfrm>
            <a:off x="4652727" y="3419421"/>
            <a:ext cx="1289400" cy="125400"/>
          </a:xfrm>
          <a:prstGeom prst="rect">
            <a:avLst/>
          </a:prstGeom>
        </p:spPr>
        <p:txBody>
          <a:bodyPr spcFirstLastPara="1" wrap="square" lIns="0" tIns="0" rIns="0" bIns="0" anchor="t" anchorCtr="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a:endParaRPr/>
          </a:p>
        </p:txBody>
      </p:sp>
      <p:sp>
        <p:nvSpPr>
          <p:cNvPr id="322" name="Google Shape;322;p25"/>
          <p:cNvSpPr txBox="1">
            <a:spLocks noGrp="1"/>
          </p:cNvSpPr>
          <p:nvPr>
            <p:ph type="body" idx="19"/>
          </p:nvPr>
        </p:nvSpPr>
        <p:spPr>
          <a:xfrm>
            <a:off x="4652725" y="3851575"/>
            <a:ext cx="1289400" cy="714000"/>
          </a:xfrm>
          <a:prstGeom prst="rect">
            <a:avLst/>
          </a:prstGeom>
        </p:spPr>
        <p:txBody>
          <a:bodyPr spcFirstLastPara="1" wrap="square" lIns="0" tIns="0" rIns="0" bIns="0" anchor="t" anchorCtr="0">
            <a:noAutofit/>
          </a:bodyPr>
          <a:lstStyle>
            <a:lvl1pPr marL="457200" lvl="0"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marL="914400" lvl="1"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marL="1371600" lvl="2"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marL="1828800" lvl="3"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marL="2286000" lvl="4"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marL="2743200" lvl="5"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marL="3200400" lvl="6"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marL="3657600" lvl="7"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marL="4114800" lvl="8"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a:endParaRPr/>
          </a:p>
        </p:txBody>
      </p:sp>
      <p:sp>
        <p:nvSpPr>
          <p:cNvPr id="323" name="Google Shape;323;p25"/>
          <p:cNvSpPr txBox="1">
            <a:spLocks noGrp="1"/>
          </p:cNvSpPr>
          <p:nvPr>
            <p:ph type="subTitle" idx="20"/>
          </p:nvPr>
        </p:nvSpPr>
        <p:spPr>
          <a:xfrm>
            <a:off x="7646687" y="3172725"/>
            <a:ext cx="1289400" cy="226200"/>
          </a:xfrm>
          <a:prstGeom prst="rect">
            <a:avLst/>
          </a:prstGeom>
        </p:spPr>
        <p:txBody>
          <a:bodyPr spcFirstLastPara="1" wrap="square" lIns="0" tIns="0" rIns="0" bIns="0" anchor="t" anchorCtr="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a:endParaRPr/>
          </a:p>
        </p:txBody>
      </p:sp>
      <p:sp>
        <p:nvSpPr>
          <p:cNvPr id="324" name="Google Shape;324;p25"/>
          <p:cNvSpPr txBox="1">
            <a:spLocks noGrp="1"/>
          </p:cNvSpPr>
          <p:nvPr>
            <p:ph type="subTitle" idx="21"/>
          </p:nvPr>
        </p:nvSpPr>
        <p:spPr>
          <a:xfrm>
            <a:off x="7646687" y="3418396"/>
            <a:ext cx="1289400" cy="125400"/>
          </a:xfrm>
          <a:prstGeom prst="rect">
            <a:avLst/>
          </a:prstGeom>
        </p:spPr>
        <p:txBody>
          <a:bodyPr spcFirstLastPara="1" wrap="square" lIns="0" tIns="0" rIns="0" bIns="0" anchor="t" anchorCtr="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a:endParaRPr/>
          </a:p>
        </p:txBody>
      </p:sp>
      <p:sp>
        <p:nvSpPr>
          <p:cNvPr id="325" name="Google Shape;325;p25"/>
          <p:cNvSpPr txBox="1">
            <a:spLocks noGrp="1"/>
          </p:cNvSpPr>
          <p:nvPr>
            <p:ph type="body" idx="22"/>
          </p:nvPr>
        </p:nvSpPr>
        <p:spPr>
          <a:xfrm>
            <a:off x="7646686" y="3850550"/>
            <a:ext cx="1289400" cy="714000"/>
          </a:xfrm>
          <a:prstGeom prst="rect">
            <a:avLst/>
          </a:prstGeom>
        </p:spPr>
        <p:txBody>
          <a:bodyPr spcFirstLastPara="1" wrap="square" lIns="0" tIns="0" rIns="0" bIns="0" anchor="t" anchorCtr="0">
            <a:noAutofit/>
          </a:bodyPr>
          <a:lstStyle>
            <a:lvl1pPr marL="457200" lvl="0"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marL="914400" lvl="1"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marL="1371600" lvl="2"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marL="1828800" lvl="3"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marL="2286000" lvl="4"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marL="2743200" lvl="5"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marL="3200400" lvl="6"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marL="3657600" lvl="7"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marL="4114800" lvl="8" indent="-28575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 you - Alt 2">
  <p:cSld name="CUSTOM_8_1_1_1_1_1_1_1_1_1_1_1_1_1_1_1_1_1_1_1_1_1_1_1_1_1_1_1_1_1_1_2_1">
    <p:spTree>
      <p:nvGrpSpPr>
        <p:cNvPr id="1" name="Shape 326"/>
        <p:cNvGrpSpPr/>
        <p:nvPr/>
      </p:nvGrpSpPr>
      <p:grpSpPr>
        <a:xfrm>
          <a:off x="0" y="0"/>
          <a:ext cx="0" cy="0"/>
          <a:chOff x="0" y="0"/>
          <a:chExt cx="0" cy="0"/>
        </a:xfrm>
      </p:grpSpPr>
      <p:sp>
        <p:nvSpPr>
          <p:cNvPr id="327" name="Google Shape;327;p26"/>
          <p:cNvSpPr/>
          <p:nvPr/>
        </p:nvSpPr>
        <p:spPr>
          <a:xfrm rot="-5400000">
            <a:off x="0" y="816600"/>
            <a:ext cx="4326900" cy="4326900"/>
          </a:xfrm>
          <a:prstGeom prst="rect">
            <a:avLst/>
          </a:prstGeom>
          <a:gradFill>
            <a:gsLst>
              <a:gs pos="0">
                <a:schemeClr val="lt2"/>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328" name="Google Shape;328;p26"/>
          <p:cNvSpPr/>
          <p:nvPr/>
        </p:nvSpPr>
        <p:spPr>
          <a:xfrm rot="5400000">
            <a:off x="4817100" y="0"/>
            <a:ext cx="4326900" cy="4326900"/>
          </a:xfrm>
          <a:prstGeom prst="rect">
            <a:avLst/>
          </a:prstGeom>
          <a:gradFill>
            <a:gsLst>
              <a:gs pos="0">
                <a:schemeClr val="accent6"/>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329" name="Google Shape;329;p26"/>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330" name="Google Shape;330;p26"/>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331" name="Google Shape;331;p26"/>
          <p:cNvSpPr/>
          <p:nvPr/>
        </p:nvSpPr>
        <p:spPr>
          <a:xfrm>
            <a:off x="228650" y="457200"/>
            <a:ext cx="8686800" cy="4226400"/>
          </a:xfrm>
          <a:prstGeom prst="roundRect">
            <a:avLst>
              <a:gd name="adj" fmla="val 6822"/>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Figtree"/>
                <a:ea typeface="Figtree"/>
                <a:cs typeface="Figtree"/>
                <a:sym typeface="Figtree"/>
              </a:rPr>
              <a:t>v</a:t>
            </a:r>
            <a:endParaRPr>
              <a:solidFill>
                <a:schemeClr val="lt1"/>
              </a:solidFill>
              <a:latin typeface="Figtree"/>
              <a:ea typeface="Figtree"/>
              <a:cs typeface="Figtree"/>
              <a:sym typeface="Figtree"/>
            </a:endParaRPr>
          </a:p>
        </p:txBody>
      </p:sp>
      <p:sp>
        <p:nvSpPr>
          <p:cNvPr id="332" name="Google Shape;332;p26"/>
          <p:cNvSpPr txBox="1">
            <a:spLocks noGrp="1"/>
          </p:cNvSpPr>
          <p:nvPr>
            <p:ph type="title" idx="3"/>
          </p:nvPr>
        </p:nvSpPr>
        <p:spPr>
          <a:xfrm>
            <a:off x="1254050" y="1703407"/>
            <a:ext cx="6636000" cy="1279500"/>
          </a:xfrm>
          <a:prstGeom prst="rect">
            <a:avLst/>
          </a:prstGeom>
        </p:spPr>
        <p:txBody>
          <a:bodyPr spcFirstLastPara="1" wrap="square" lIns="0" tIns="0" rIns="0" bIns="0" anchor="t" anchorCtr="0">
            <a:noAutofit/>
          </a:bodyPr>
          <a:lstStyle>
            <a:lvl1pPr lvl="0" algn="ctr">
              <a:lnSpc>
                <a:spcPct val="90000"/>
              </a:lnSpc>
              <a:spcBef>
                <a:spcPts val="0"/>
              </a:spcBef>
              <a:spcAft>
                <a:spcPts val="0"/>
              </a:spcAft>
              <a:buNone/>
              <a:defRPr sz="8000"/>
            </a:lvl1pPr>
            <a:lvl2pPr lvl="1"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2pPr>
            <a:lvl3pPr lvl="2"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3pPr>
            <a:lvl4pPr lvl="3"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4pPr>
            <a:lvl5pPr lvl="4"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5pPr>
            <a:lvl6pPr lvl="5"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6pPr>
            <a:lvl7pPr lvl="6"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7pPr>
            <a:lvl8pPr lvl="7"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8pPr>
            <a:lvl9pPr lvl="8"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9pPr>
          </a:lstStyle>
          <a:p>
            <a:endParaRPr/>
          </a:p>
        </p:txBody>
      </p:sp>
      <p:sp>
        <p:nvSpPr>
          <p:cNvPr id="333" name="Google Shape;333;p26"/>
          <p:cNvSpPr txBox="1">
            <a:spLocks noGrp="1"/>
          </p:cNvSpPr>
          <p:nvPr>
            <p:ph type="subTitle" idx="1"/>
          </p:nvPr>
        </p:nvSpPr>
        <p:spPr>
          <a:xfrm>
            <a:off x="1643100" y="2881050"/>
            <a:ext cx="5857800" cy="431700"/>
          </a:xfrm>
          <a:prstGeom prst="rect">
            <a:avLst/>
          </a:prstGeom>
        </p:spPr>
        <p:txBody>
          <a:bodyPr spcFirstLastPara="1" wrap="square" lIns="0" tIns="0" rIns="0" bIns="0" anchor="ctr" anchorCtr="0">
            <a:noAutofit/>
          </a:bodyPr>
          <a:lstStyle>
            <a:lvl1pPr lvl="0" algn="ctr">
              <a:lnSpc>
                <a:spcPct val="95000"/>
              </a:lnSpc>
              <a:spcBef>
                <a:spcPts val="0"/>
              </a:spcBef>
              <a:spcAft>
                <a:spcPts val="0"/>
              </a:spcAft>
              <a:buNone/>
              <a:defRPr>
                <a:solidFill>
                  <a:schemeClr val="dk2"/>
                </a:solidFill>
                <a:latin typeface="Jost"/>
                <a:ea typeface="Jost"/>
                <a:cs typeface="Jost"/>
                <a:sym typeface="Jost"/>
              </a:defRPr>
            </a:lvl1pPr>
            <a:lvl2pPr lvl="1" algn="ctr">
              <a:lnSpc>
                <a:spcPct val="95000"/>
              </a:lnSpc>
              <a:spcBef>
                <a:spcPts val="0"/>
              </a:spcBef>
              <a:spcAft>
                <a:spcPts val="0"/>
              </a:spcAft>
              <a:buNone/>
              <a:defRPr>
                <a:solidFill>
                  <a:schemeClr val="dk2"/>
                </a:solidFill>
                <a:latin typeface="Jost"/>
                <a:ea typeface="Jost"/>
                <a:cs typeface="Jost"/>
                <a:sym typeface="Jost"/>
              </a:defRPr>
            </a:lvl2pPr>
            <a:lvl3pPr lvl="2" algn="ctr">
              <a:lnSpc>
                <a:spcPct val="95000"/>
              </a:lnSpc>
              <a:spcBef>
                <a:spcPts val="0"/>
              </a:spcBef>
              <a:spcAft>
                <a:spcPts val="0"/>
              </a:spcAft>
              <a:buNone/>
              <a:defRPr>
                <a:solidFill>
                  <a:schemeClr val="dk2"/>
                </a:solidFill>
                <a:latin typeface="Jost"/>
                <a:ea typeface="Jost"/>
                <a:cs typeface="Jost"/>
                <a:sym typeface="Jost"/>
              </a:defRPr>
            </a:lvl3pPr>
            <a:lvl4pPr lvl="3" algn="ctr">
              <a:lnSpc>
                <a:spcPct val="95000"/>
              </a:lnSpc>
              <a:spcBef>
                <a:spcPts val="0"/>
              </a:spcBef>
              <a:spcAft>
                <a:spcPts val="0"/>
              </a:spcAft>
              <a:buNone/>
              <a:defRPr>
                <a:solidFill>
                  <a:schemeClr val="dk2"/>
                </a:solidFill>
                <a:latin typeface="Jost"/>
                <a:ea typeface="Jost"/>
                <a:cs typeface="Jost"/>
                <a:sym typeface="Jost"/>
              </a:defRPr>
            </a:lvl4pPr>
            <a:lvl5pPr lvl="4" algn="ctr">
              <a:lnSpc>
                <a:spcPct val="95000"/>
              </a:lnSpc>
              <a:spcBef>
                <a:spcPts val="0"/>
              </a:spcBef>
              <a:spcAft>
                <a:spcPts val="0"/>
              </a:spcAft>
              <a:buNone/>
              <a:defRPr>
                <a:solidFill>
                  <a:schemeClr val="dk2"/>
                </a:solidFill>
                <a:latin typeface="Jost"/>
                <a:ea typeface="Jost"/>
                <a:cs typeface="Jost"/>
                <a:sym typeface="Jost"/>
              </a:defRPr>
            </a:lvl5pPr>
            <a:lvl6pPr lvl="5" algn="ctr">
              <a:lnSpc>
                <a:spcPct val="95000"/>
              </a:lnSpc>
              <a:spcBef>
                <a:spcPts val="0"/>
              </a:spcBef>
              <a:spcAft>
                <a:spcPts val="0"/>
              </a:spcAft>
              <a:buNone/>
              <a:defRPr>
                <a:solidFill>
                  <a:schemeClr val="dk2"/>
                </a:solidFill>
                <a:latin typeface="Jost"/>
                <a:ea typeface="Jost"/>
                <a:cs typeface="Jost"/>
                <a:sym typeface="Jost"/>
              </a:defRPr>
            </a:lvl6pPr>
            <a:lvl7pPr lvl="6" algn="ctr">
              <a:lnSpc>
                <a:spcPct val="95000"/>
              </a:lnSpc>
              <a:spcBef>
                <a:spcPts val="0"/>
              </a:spcBef>
              <a:spcAft>
                <a:spcPts val="0"/>
              </a:spcAft>
              <a:buNone/>
              <a:defRPr>
                <a:solidFill>
                  <a:schemeClr val="dk2"/>
                </a:solidFill>
                <a:latin typeface="Jost"/>
                <a:ea typeface="Jost"/>
                <a:cs typeface="Jost"/>
                <a:sym typeface="Jost"/>
              </a:defRPr>
            </a:lvl7pPr>
            <a:lvl8pPr lvl="7" algn="ctr">
              <a:lnSpc>
                <a:spcPct val="95000"/>
              </a:lnSpc>
              <a:spcBef>
                <a:spcPts val="0"/>
              </a:spcBef>
              <a:spcAft>
                <a:spcPts val="0"/>
              </a:spcAft>
              <a:buNone/>
              <a:defRPr>
                <a:solidFill>
                  <a:schemeClr val="dk2"/>
                </a:solidFill>
                <a:latin typeface="Jost"/>
                <a:ea typeface="Jost"/>
                <a:cs typeface="Jost"/>
                <a:sym typeface="Jost"/>
              </a:defRPr>
            </a:lvl8pPr>
            <a:lvl9pPr lvl="8" algn="ctr">
              <a:lnSpc>
                <a:spcPct val="95000"/>
              </a:lnSpc>
              <a:spcBef>
                <a:spcPts val="0"/>
              </a:spcBef>
              <a:spcAft>
                <a:spcPts val="0"/>
              </a:spcAft>
              <a:buNone/>
              <a:defRPr>
                <a:solidFill>
                  <a:schemeClr val="dk2"/>
                </a:solidFill>
                <a:latin typeface="Jost"/>
                <a:ea typeface="Jost"/>
                <a:cs typeface="Jost"/>
                <a:sym typeface="Jost"/>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34"/>
        <p:cNvGrpSpPr/>
        <p:nvPr/>
      </p:nvGrpSpPr>
      <p:grpSpPr>
        <a:xfrm>
          <a:off x="0" y="0"/>
          <a:ext cx="0" cy="0"/>
          <a:chOff x="0" y="0"/>
          <a:chExt cx="0" cy="0"/>
        </a:xfrm>
      </p:grpSpPr>
      <p:sp>
        <p:nvSpPr>
          <p:cNvPr id="335" name="Google Shape;335;p2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36" name="Google Shape;336;p27"/>
          <p:cNvSpPr txBox="1">
            <a:spLocks noGrp="1"/>
          </p:cNvSpPr>
          <p:nvPr>
            <p:ph type="subTitle" idx="1"/>
          </p:nvPr>
        </p:nvSpPr>
        <p:spPr>
          <a:xfrm>
            <a:off x="311700" y="2834125"/>
            <a:ext cx="8520600" cy="792600"/>
          </a:xfrm>
          <a:prstGeom prst="rect">
            <a:avLst/>
          </a:prstGeom>
        </p:spPr>
        <p:txBody>
          <a:bodyPr spcFirstLastPara="1" wrap="square" lIns="0" tIns="0" rIns="0" bIns="0" anchor="t" anchorCtr="0">
            <a:sp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7"/>
        <p:cNvGrpSpPr/>
        <p:nvPr/>
      </p:nvGrpSpPr>
      <p:grpSpPr>
        <a:xfrm>
          <a:off x="0" y="0"/>
          <a:ext cx="0" cy="0"/>
          <a:chOff x="0" y="0"/>
          <a:chExt cx="0" cy="0"/>
        </a:xfrm>
      </p:grpSpPr>
      <p:sp>
        <p:nvSpPr>
          <p:cNvPr id="338" name="Google Shape;338;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339"/>
        <p:cNvGrpSpPr/>
        <p:nvPr/>
      </p:nvGrpSpPr>
      <p:grpSpPr>
        <a:xfrm>
          <a:off x="0" y="0"/>
          <a:ext cx="0" cy="0"/>
          <a:chOff x="0" y="0"/>
          <a:chExt cx="0" cy="0"/>
        </a:xfrm>
      </p:grpSpPr>
      <p:sp>
        <p:nvSpPr>
          <p:cNvPr id="340" name="Google Shape;34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342"/>
        <p:cNvGrpSpPr/>
        <p:nvPr/>
      </p:nvGrpSpPr>
      <p:grpSpPr>
        <a:xfrm>
          <a:off x="0" y="0"/>
          <a:ext cx="0" cy="0"/>
          <a:chOff x="0" y="0"/>
          <a:chExt cx="0" cy="0"/>
        </a:xfrm>
      </p:grpSpPr>
      <p:sp>
        <p:nvSpPr>
          <p:cNvPr id="343" name="Google Shape;34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4" name="Google Shape;344;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45" name="Google Shape;345;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e team - Alt 1">
  <p:cSld name="CUSTOM_2">
    <p:spTree>
      <p:nvGrpSpPr>
        <p:cNvPr id="1" name="Shape 34"/>
        <p:cNvGrpSpPr/>
        <p:nvPr/>
      </p:nvGrpSpPr>
      <p:grpSpPr>
        <a:xfrm>
          <a:off x="0" y="0"/>
          <a:ext cx="0" cy="0"/>
          <a:chOff x="0" y="0"/>
          <a:chExt cx="0" cy="0"/>
        </a:xfrm>
      </p:grpSpPr>
      <p:sp>
        <p:nvSpPr>
          <p:cNvPr id="35" name="Google Shape;35;p4"/>
          <p:cNvSpPr>
            <a:spLocks noGrp="1"/>
          </p:cNvSpPr>
          <p:nvPr>
            <p:ph type="pic" idx="2"/>
          </p:nvPr>
        </p:nvSpPr>
        <p:spPr>
          <a:xfrm>
            <a:off x="0" y="-9000"/>
            <a:ext cx="3054300" cy="3252900"/>
          </a:xfrm>
          <a:prstGeom prst="rect">
            <a:avLst/>
          </a:prstGeom>
          <a:noFill/>
          <a:ln>
            <a:noFill/>
          </a:ln>
        </p:spPr>
      </p:sp>
      <p:sp>
        <p:nvSpPr>
          <p:cNvPr id="36" name="Google Shape;36;p4"/>
          <p:cNvSpPr>
            <a:spLocks noGrp="1"/>
          </p:cNvSpPr>
          <p:nvPr>
            <p:ph type="pic" idx="3"/>
          </p:nvPr>
        </p:nvSpPr>
        <p:spPr>
          <a:xfrm>
            <a:off x="3044117" y="-9000"/>
            <a:ext cx="3054300" cy="3252900"/>
          </a:xfrm>
          <a:prstGeom prst="rect">
            <a:avLst/>
          </a:prstGeom>
          <a:noFill/>
          <a:ln>
            <a:noFill/>
          </a:ln>
        </p:spPr>
      </p:sp>
      <p:sp>
        <p:nvSpPr>
          <p:cNvPr id="37" name="Google Shape;37;p4"/>
          <p:cNvSpPr>
            <a:spLocks noGrp="1"/>
          </p:cNvSpPr>
          <p:nvPr>
            <p:ph type="pic" idx="4"/>
          </p:nvPr>
        </p:nvSpPr>
        <p:spPr>
          <a:xfrm>
            <a:off x="6088233" y="-9000"/>
            <a:ext cx="3054300" cy="3252900"/>
          </a:xfrm>
          <a:prstGeom prst="rect">
            <a:avLst/>
          </a:prstGeom>
          <a:noFill/>
          <a:ln>
            <a:noFill/>
          </a:ln>
        </p:spPr>
      </p:sp>
      <p:sp>
        <p:nvSpPr>
          <p:cNvPr id="38" name="Google Shape;38;p4"/>
          <p:cNvSpPr txBox="1">
            <a:spLocks noGrp="1"/>
          </p:cNvSpPr>
          <p:nvPr>
            <p:ph type="title"/>
          </p:nvPr>
        </p:nvSpPr>
        <p:spPr>
          <a:xfrm>
            <a:off x="228675" y="3337800"/>
            <a:ext cx="2671800" cy="2133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39" name="Google Shape;39;p4"/>
          <p:cNvSpPr txBox="1">
            <a:spLocks noGrp="1"/>
          </p:cNvSpPr>
          <p:nvPr>
            <p:ph type="title" idx="5"/>
          </p:nvPr>
        </p:nvSpPr>
        <p:spPr>
          <a:xfrm>
            <a:off x="228675" y="3551100"/>
            <a:ext cx="2671800" cy="2133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40" name="Google Shape;40;p4"/>
          <p:cNvSpPr txBox="1">
            <a:spLocks noGrp="1"/>
          </p:cNvSpPr>
          <p:nvPr>
            <p:ph type="body" idx="1"/>
          </p:nvPr>
        </p:nvSpPr>
        <p:spPr>
          <a:xfrm>
            <a:off x="228675" y="4256750"/>
            <a:ext cx="2660100" cy="4269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41" name="Google Shape;41;p4"/>
          <p:cNvSpPr txBox="1">
            <a:spLocks noGrp="1"/>
          </p:cNvSpPr>
          <p:nvPr>
            <p:ph type="title" idx="6"/>
          </p:nvPr>
        </p:nvSpPr>
        <p:spPr>
          <a:xfrm>
            <a:off x="3235367" y="3337800"/>
            <a:ext cx="2671800" cy="2133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latin typeface="Figtree"/>
                <a:ea typeface="Figtree"/>
                <a:cs typeface="Figtree"/>
                <a:sym typeface="Figtree"/>
              </a:defRPr>
            </a:lvl2pPr>
            <a:lvl3pPr lvl="2">
              <a:spcBef>
                <a:spcPts val="0"/>
              </a:spcBef>
              <a:spcAft>
                <a:spcPts val="0"/>
              </a:spcAft>
              <a:buClr>
                <a:schemeClr val="dk1"/>
              </a:buClr>
              <a:buSzPts val="1200"/>
              <a:buFont typeface="Figtree"/>
              <a:buNone/>
              <a:defRPr sz="1200">
                <a:latin typeface="Figtree"/>
                <a:ea typeface="Figtree"/>
                <a:cs typeface="Figtree"/>
                <a:sym typeface="Figtree"/>
              </a:defRPr>
            </a:lvl3pPr>
            <a:lvl4pPr lvl="3">
              <a:spcBef>
                <a:spcPts val="0"/>
              </a:spcBef>
              <a:spcAft>
                <a:spcPts val="0"/>
              </a:spcAft>
              <a:buClr>
                <a:schemeClr val="dk1"/>
              </a:buClr>
              <a:buSzPts val="1200"/>
              <a:buFont typeface="Figtree"/>
              <a:buNone/>
              <a:defRPr sz="1200">
                <a:latin typeface="Figtree"/>
                <a:ea typeface="Figtree"/>
                <a:cs typeface="Figtree"/>
                <a:sym typeface="Figtree"/>
              </a:defRPr>
            </a:lvl4pPr>
            <a:lvl5pPr lvl="4">
              <a:spcBef>
                <a:spcPts val="0"/>
              </a:spcBef>
              <a:spcAft>
                <a:spcPts val="0"/>
              </a:spcAft>
              <a:buClr>
                <a:schemeClr val="dk1"/>
              </a:buClr>
              <a:buSzPts val="1200"/>
              <a:buFont typeface="Figtree"/>
              <a:buNone/>
              <a:defRPr sz="1200">
                <a:latin typeface="Figtree"/>
                <a:ea typeface="Figtree"/>
                <a:cs typeface="Figtree"/>
                <a:sym typeface="Figtree"/>
              </a:defRPr>
            </a:lvl5pPr>
            <a:lvl6pPr lvl="5">
              <a:spcBef>
                <a:spcPts val="0"/>
              </a:spcBef>
              <a:spcAft>
                <a:spcPts val="0"/>
              </a:spcAft>
              <a:buClr>
                <a:schemeClr val="dk1"/>
              </a:buClr>
              <a:buSzPts val="1200"/>
              <a:buFont typeface="Figtree"/>
              <a:buNone/>
              <a:defRPr sz="1200">
                <a:latin typeface="Figtree"/>
                <a:ea typeface="Figtree"/>
                <a:cs typeface="Figtree"/>
                <a:sym typeface="Figtree"/>
              </a:defRPr>
            </a:lvl6pPr>
            <a:lvl7pPr lvl="6">
              <a:spcBef>
                <a:spcPts val="0"/>
              </a:spcBef>
              <a:spcAft>
                <a:spcPts val="0"/>
              </a:spcAft>
              <a:buClr>
                <a:schemeClr val="dk1"/>
              </a:buClr>
              <a:buSzPts val="1200"/>
              <a:buFont typeface="Figtree"/>
              <a:buNone/>
              <a:defRPr sz="1200">
                <a:latin typeface="Figtree"/>
                <a:ea typeface="Figtree"/>
                <a:cs typeface="Figtree"/>
                <a:sym typeface="Figtree"/>
              </a:defRPr>
            </a:lvl7pPr>
            <a:lvl8pPr lvl="7">
              <a:spcBef>
                <a:spcPts val="0"/>
              </a:spcBef>
              <a:spcAft>
                <a:spcPts val="0"/>
              </a:spcAft>
              <a:buClr>
                <a:schemeClr val="dk1"/>
              </a:buClr>
              <a:buSzPts val="1200"/>
              <a:buFont typeface="Figtree"/>
              <a:buNone/>
              <a:defRPr sz="1200">
                <a:latin typeface="Figtree"/>
                <a:ea typeface="Figtree"/>
                <a:cs typeface="Figtree"/>
                <a:sym typeface="Figtree"/>
              </a:defRPr>
            </a:lvl8pPr>
            <a:lvl9pPr lvl="8">
              <a:spcBef>
                <a:spcPts val="0"/>
              </a:spcBef>
              <a:spcAft>
                <a:spcPts val="0"/>
              </a:spcAft>
              <a:buClr>
                <a:schemeClr val="dk1"/>
              </a:buClr>
              <a:buSzPts val="1200"/>
              <a:buFont typeface="Figtree"/>
              <a:buNone/>
              <a:defRPr sz="1200">
                <a:latin typeface="Figtree"/>
                <a:ea typeface="Figtree"/>
                <a:cs typeface="Figtree"/>
                <a:sym typeface="Figtree"/>
              </a:defRPr>
            </a:lvl9pPr>
          </a:lstStyle>
          <a:p>
            <a:endParaRPr/>
          </a:p>
        </p:txBody>
      </p:sp>
      <p:sp>
        <p:nvSpPr>
          <p:cNvPr id="42" name="Google Shape;42;p4"/>
          <p:cNvSpPr txBox="1">
            <a:spLocks noGrp="1"/>
          </p:cNvSpPr>
          <p:nvPr>
            <p:ph type="title" idx="7"/>
          </p:nvPr>
        </p:nvSpPr>
        <p:spPr>
          <a:xfrm>
            <a:off x="3235367" y="3551100"/>
            <a:ext cx="2671800" cy="2133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43" name="Google Shape;43;p4"/>
          <p:cNvSpPr txBox="1">
            <a:spLocks noGrp="1"/>
          </p:cNvSpPr>
          <p:nvPr>
            <p:ph type="body" idx="8"/>
          </p:nvPr>
        </p:nvSpPr>
        <p:spPr>
          <a:xfrm>
            <a:off x="3241214" y="4256750"/>
            <a:ext cx="2660100" cy="4269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44" name="Google Shape;44;p4"/>
          <p:cNvSpPr txBox="1">
            <a:spLocks noGrp="1"/>
          </p:cNvSpPr>
          <p:nvPr>
            <p:ph type="title" idx="9"/>
          </p:nvPr>
        </p:nvSpPr>
        <p:spPr>
          <a:xfrm>
            <a:off x="6279483" y="3337800"/>
            <a:ext cx="2671800" cy="2133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45" name="Google Shape;45;p4"/>
          <p:cNvSpPr txBox="1">
            <a:spLocks noGrp="1"/>
          </p:cNvSpPr>
          <p:nvPr>
            <p:ph type="title" idx="13"/>
          </p:nvPr>
        </p:nvSpPr>
        <p:spPr>
          <a:xfrm>
            <a:off x="6279483" y="3551100"/>
            <a:ext cx="2671800" cy="2133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46" name="Google Shape;46;p4"/>
          <p:cNvSpPr txBox="1">
            <a:spLocks noGrp="1"/>
          </p:cNvSpPr>
          <p:nvPr>
            <p:ph type="body" idx="14"/>
          </p:nvPr>
        </p:nvSpPr>
        <p:spPr>
          <a:xfrm>
            <a:off x="6285328" y="4256750"/>
            <a:ext cx="2660100" cy="4269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46"/>
        <p:cNvGrpSpPr/>
        <p:nvPr/>
      </p:nvGrpSpPr>
      <p:grpSpPr>
        <a:xfrm>
          <a:off x="0" y="0"/>
          <a:ext cx="0" cy="0"/>
          <a:chOff x="0" y="0"/>
          <a:chExt cx="0" cy="0"/>
        </a:xfrm>
      </p:grpSpPr>
      <p:sp>
        <p:nvSpPr>
          <p:cNvPr id="347" name="Google Shape;34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8"/>
        <p:cNvGrpSpPr/>
        <p:nvPr/>
      </p:nvGrpSpPr>
      <p:grpSpPr>
        <a:xfrm>
          <a:off x="0" y="0"/>
          <a:ext cx="0" cy="0"/>
          <a:chOff x="0" y="0"/>
          <a:chExt cx="0" cy="0"/>
        </a:xfrm>
      </p:grpSpPr>
      <p:sp>
        <p:nvSpPr>
          <p:cNvPr id="349" name="Google Shape;349;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0" name="Google Shape;350;p3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51"/>
        <p:cNvGrpSpPr/>
        <p:nvPr/>
      </p:nvGrpSpPr>
      <p:grpSpPr>
        <a:xfrm>
          <a:off x="0" y="0"/>
          <a:ext cx="0" cy="0"/>
          <a:chOff x="0" y="0"/>
          <a:chExt cx="0" cy="0"/>
        </a:xfrm>
      </p:grpSpPr>
      <p:sp>
        <p:nvSpPr>
          <p:cNvPr id="352" name="Google Shape;352;p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3"/>
        <p:cNvGrpSpPr/>
        <p:nvPr/>
      </p:nvGrpSpPr>
      <p:grpSpPr>
        <a:xfrm>
          <a:off x="0" y="0"/>
          <a:ext cx="0" cy="0"/>
          <a:chOff x="0" y="0"/>
          <a:chExt cx="0" cy="0"/>
        </a:xfrm>
      </p:grpSpPr>
      <p:sp>
        <p:nvSpPr>
          <p:cNvPr id="354" name="Google Shape;354;p3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5" name="Google Shape;355;p34"/>
          <p:cNvSpPr txBox="1">
            <a:spLocks noGrp="1"/>
          </p:cNvSpPr>
          <p:nvPr>
            <p:ph type="subTitle" idx="1"/>
          </p:nvPr>
        </p:nvSpPr>
        <p:spPr>
          <a:xfrm>
            <a:off x="265500" y="2803075"/>
            <a:ext cx="4045200" cy="1235100"/>
          </a:xfrm>
          <a:prstGeom prst="rect">
            <a:avLst/>
          </a:prstGeom>
        </p:spPr>
        <p:txBody>
          <a:bodyPr spcFirstLastPara="1" wrap="square" lIns="0" tIns="0" rIns="0" bIns="0" anchor="t" anchorCtr="0">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356" name="Google Shape;356;p3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57"/>
        <p:cNvGrpSpPr/>
        <p:nvPr/>
      </p:nvGrpSpPr>
      <p:grpSpPr>
        <a:xfrm>
          <a:off x="0" y="0"/>
          <a:ext cx="0" cy="0"/>
          <a:chOff x="0" y="0"/>
          <a:chExt cx="0" cy="0"/>
        </a:xfrm>
      </p:grpSpPr>
      <p:sp>
        <p:nvSpPr>
          <p:cNvPr id="358" name="Google Shape;358;p3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200"/>
              <a:buNone/>
              <a:defRPr/>
            </a:lvl1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9"/>
        <p:cNvGrpSpPr/>
        <p:nvPr/>
      </p:nvGrpSpPr>
      <p:grpSpPr>
        <a:xfrm>
          <a:off x="0" y="0"/>
          <a:ext cx="0" cy="0"/>
          <a:chOff x="0" y="0"/>
          <a:chExt cx="0" cy="0"/>
        </a:xfrm>
      </p:grpSpPr>
      <p:sp>
        <p:nvSpPr>
          <p:cNvPr id="360" name="Google Shape;360;p3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1" name="Google Shape;361;p3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63"/>
        <p:cNvGrpSpPr/>
        <p:nvPr/>
      </p:nvGrpSpPr>
      <p:grpSpPr>
        <a:xfrm>
          <a:off x="0" y="0"/>
          <a:ext cx="0" cy="0"/>
          <a:chOff x="0" y="0"/>
          <a:chExt cx="0" cy="0"/>
        </a:xfrm>
      </p:grpSpPr>
      <p:sp>
        <p:nvSpPr>
          <p:cNvPr id="364" name="Google Shape;364;p38"/>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5" name="Google Shape;365;p38"/>
          <p:cNvSpPr txBox="1">
            <a:spLocks noGrp="1"/>
          </p:cNvSpPr>
          <p:nvPr>
            <p:ph type="subTitle" idx="1"/>
          </p:nvPr>
        </p:nvSpPr>
        <p:spPr>
          <a:xfrm>
            <a:off x="4406650" y="393750"/>
            <a:ext cx="4409700" cy="5427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6" name="Google Shape;366;p38"/>
          <p:cNvSpPr txBox="1">
            <a:spLocks noGrp="1"/>
          </p:cNvSpPr>
          <p:nvPr>
            <p:ph type="subTitle" idx="2"/>
          </p:nvPr>
        </p:nvSpPr>
        <p:spPr>
          <a:xfrm>
            <a:off x="4406650" y="1151705"/>
            <a:ext cx="4409700" cy="5427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7" name="Google Shape;367;p38"/>
          <p:cNvSpPr txBox="1">
            <a:spLocks noGrp="1"/>
          </p:cNvSpPr>
          <p:nvPr>
            <p:ph type="subTitle" idx="3"/>
          </p:nvPr>
        </p:nvSpPr>
        <p:spPr>
          <a:xfrm>
            <a:off x="4406650" y="3425570"/>
            <a:ext cx="4409700" cy="5427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8" name="Google Shape;368;p38"/>
          <p:cNvSpPr txBox="1">
            <a:spLocks noGrp="1"/>
          </p:cNvSpPr>
          <p:nvPr>
            <p:ph type="subTitle" idx="4"/>
          </p:nvPr>
        </p:nvSpPr>
        <p:spPr>
          <a:xfrm>
            <a:off x="4406650" y="1909660"/>
            <a:ext cx="4409700" cy="5427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69" name="Google Shape;369;p38"/>
          <p:cNvSpPr txBox="1">
            <a:spLocks noGrp="1"/>
          </p:cNvSpPr>
          <p:nvPr>
            <p:ph type="subTitle" idx="5"/>
          </p:nvPr>
        </p:nvSpPr>
        <p:spPr>
          <a:xfrm>
            <a:off x="4406650" y="4183525"/>
            <a:ext cx="4409700" cy="5427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70" name="Google Shape;370;p38"/>
          <p:cNvSpPr txBox="1">
            <a:spLocks noGrp="1"/>
          </p:cNvSpPr>
          <p:nvPr>
            <p:ph type="subTitle" idx="6"/>
          </p:nvPr>
        </p:nvSpPr>
        <p:spPr>
          <a:xfrm>
            <a:off x="4406650" y="2667615"/>
            <a:ext cx="4409700" cy="5427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3" name="Google Shape;373;p39"/>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74" name="Google Shape;374;p39"/>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375"/>
        <p:cNvGrpSpPr/>
        <p:nvPr/>
      </p:nvGrpSpPr>
      <p:grpSpPr>
        <a:xfrm>
          <a:off x="0" y="0"/>
          <a:ext cx="0" cy="0"/>
          <a:chOff x="0" y="0"/>
          <a:chExt cx="0" cy="0"/>
        </a:xfrm>
      </p:grpSpPr>
      <p:sp>
        <p:nvSpPr>
          <p:cNvPr id="376" name="Google Shape;376;p40"/>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77" name="Google Shape;377;p40"/>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78" name="Google Shape;378;p40"/>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79" name="Google Shape;379;p40"/>
          <p:cNvSpPr txBox="1">
            <a:spLocks noGrp="1"/>
          </p:cNvSpPr>
          <p:nvPr>
            <p:ph type="subTitle" idx="3"/>
          </p:nvPr>
        </p:nvSpPr>
        <p:spPr>
          <a:xfrm>
            <a:off x="483150" y="1336161"/>
            <a:ext cx="3619800" cy="5427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80" name="Google Shape;380;p40"/>
          <p:cNvSpPr txBox="1">
            <a:spLocks noGrp="1"/>
          </p:cNvSpPr>
          <p:nvPr>
            <p:ph type="subTitle" idx="4"/>
          </p:nvPr>
        </p:nvSpPr>
        <p:spPr>
          <a:xfrm>
            <a:off x="5048000" y="1336161"/>
            <a:ext cx="3619800" cy="5427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e team - Alt 2">
  <p:cSld name="CUSTOM_11">
    <p:spTree>
      <p:nvGrpSpPr>
        <p:cNvPr id="1" name="Shape 47"/>
        <p:cNvGrpSpPr/>
        <p:nvPr/>
      </p:nvGrpSpPr>
      <p:grpSpPr>
        <a:xfrm>
          <a:off x="0" y="0"/>
          <a:ext cx="0" cy="0"/>
          <a:chOff x="0" y="0"/>
          <a:chExt cx="0" cy="0"/>
        </a:xfrm>
      </p:grpSpPr>
      <p:sp>
        <p:nvSpPr>
          <p:cNvPr id="48" name="Google Shape;48;p5"/>
          <p:cNvSpPr/>
          <p:nvPr/>
        </p:nvSpPr>
        <p:spPr>
          <a:xfrm rot="-2700000">
            <a:off x="1338758" y="-3230594"/>
            <a:ext cx="6464087" cy="6464087"/>
          </a:xfrm>
          <a:prstGeom prst="rtTriangle">
            <a:avLst/>
          </a:prstGeom>
          <a:gradFill>
            <a:gsLst>
              <a:gs pos="0">
                <a:schemeClr val="accent5"/>
              </a:gs>
              <a:gs pos="72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Jost"/>
              <a:ea typeface="Jost"/>
              <a:cs typeface="Jost"/>
              <a:sym typeface="Jost"/>
            </a:endParaRPr>
          </a:p>
        </p:txBody>
      </p:sp>
      <p:sp>
        <p:nvSpPr>
          <p:cNvPr id="49" name="Google Shape;49;p5"/>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50" name="Google Shape;50;p5"/>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51" name="Google Shape;51;p5"/>
          <p:cNvSpPr txBox="1">
            <a:spLocks noGrp="1"/>
          </p:cNvSpPr>
          <p:nvPr>
            <p:ph type="title" idx="3"/>
          </p:nvPr>
        </p:nvSpPr>
        <p:spPr>
          <a:xfrm>
            <a:off x="228600" y="457200"/>
            <a:ext cx="62823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52" name="Google Shape;52;p5"/>
          <p:cNvSpPr txBox="1">
            <a:spLocks noGrp="1"/>
          </p:cNvSpPr>
          <p:nvPr>
            <p:ph type="title" idx="4"/>
          </p:nvPr>
        </p:nvSpPr>
        <p:spPr>
          <a:xfrm>
            <a:off x="339875" y="3589925"/>
            <a:ext cx="1225200" cy="172200"/>
          </a:xfrm>
          <a:prstGeom prst="rect">
            <a:avLst/>
          </a:prstGeom>
        </p:spPr>
        <p:txBody>
          <a:bodyPr spcFirstLastPara="1" wrap="square" lIns="0" tIns="0" rIns="91425" bIns="91425" anchor="t" anchorCtr="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53" name="Google Shape;53;p5"/>
          <p:cNvSpPr txBox="1">
            <a:spLocks noGrp="1"/>
          </p:cNvSpPr>
          <p:nvPr>
            <p:ph type="title" idx="5"/>
          </p:nvPr>
        </p:nvSpPr>
        <p:spPr>
          <a:xfrm>
            <a:off x="339875" y="4026125"/>
            <a:ext cx="1225200" cy="207600"/>
          </a:xfrm>
          <a:prstGeom prst="rect">
            <a:avLst/>
          </a:prstGeom>
        </p:spPr>
        <p:txBody>
          <a:bodyPr spcFirstLastPara="1" wrap="square" lIns="0" tIns="0" rIns="91425" bIns="91425" anchor="t" anchorCtr="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a:endParaRPr/>
          </a:p>
        </p:txBody>
      </p:sp>
      <p:sp>
        <p:nvSpPr>
          <p:cNvPr id="54" name="Google Shape;54;p5"/>
          <p:cNvSpPr txBox="1">
            <a:spLocks noGrp="1"/>
          </p:cNvSpPr>
          <p:nvPr>
            <p:ph type="title" idx="6"/>
          </p:nvPr>
        </p:nvSpPr>
        <p:spPr>
          <a:xfrm>
            <a:off x="1807977" y="3589925"/>
            <a:ext cx="1225200" cy="172200"/>
          </a:xfrm>
          <a:prstGeom prst="rect">
            <a:avLst/>
          </a:prstGeom>
        </p:spPr>
        <p:txBody>
          <a:bodyPr spcFirstLastPara="1" wrap="square" lIns="0" tIns="0" rIns="91425" bIns="91425" anchor="t" anchorCtr="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55" name="Google Shape;55;p5"/>
          <p:cNvSpPr txBox="1">
            <a:spLocks noGrp="1"/>
          </p:cNvSpPr>
          <p:nvPr>
            <p:ph type="title" idx="7"/>
          </p:nvPr>
        </p:nvSpPr>
        <p:spPr>
          <a:xfrm>
            <a:off x="1807977" y="4026125"/>
            <a:ext cx="1225200" cy="207600"/>
          </a:xfrm>
          <a:prstGeom prst="rect">
            <a:avLst/>
          </a:prstGeom>
        </p:spPr>
        <p:txBody>
          <a:bodyPr spcFirstLastPara="1" wrap="square" lIns="0" tIns="0" rIns="91425" bIns="91425" anchor="t" anchorCtr="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SzPts val="1200"/>
              <a:buFont typeface="Jost"/>
              <a:buNone/>
              <a:defRPr sz="1200">
                <a:latin typeface="Jost"/>
                <a:ea typeface="Jost"/>
                <a:cs typeface="Jost"/>
                <a:sym typeface="Jost"/>
              </a:defRPr>
            </a:lvl2pPr>
            <a:lvl3pPr lvl="2">
              <a:spcBef>
                <a:spcPts val="0"/>
              </a:spcBef>
              <a:spcAft>
                <a:spcPts val="0"/>
              </a:spcAft>
              <a:buSzPts val="1200"/>
              <a:buFont typeface="Jost"/>
              <a:buNone/>
              <a:defRPr sz="1200">
                <a:latin typeface="Jost"/>
                <a:ea typeface="Jost"/>
                <a:cs typeface="Jost"/>
                <a:sym typeface="Jost"/>
              </a:defRPr>
            </a:lvl3pPr>
            <a:lvl4pPr lvl="3">
              <a:spcBef>
                <a:spcPts val="0"/>
              </a:spcBef>
              <a:spcAft>
                <a:spcPts val="0"/>
              </a:spcAft>
              <a:buSzPts val="1200"/>
              <a:buFont typeface="Jost"/>
              <a:buNone/>
              <a:defRPr sz="1200">
                <a:latin typeface="Jost"/>
                <a:ea typeface="Jost"/>
                <a:cs typeface="Jost"/>
                <a:sym typeface="Jost"/>
              </a:defRPr>
            </a:lvl4pPr>
            <a:lvl5pPr lvl="4">
              <a:spcBef>
                <a:spcPts val="0"/>
              </a:spcBef>
              <a:spcAft>
                <a:spcPts val="0"/>
              </a:spcAft>
              <a:buSzPts val="1200"/>
              <a:buFont typeface="Jost"/>
              <a:buNone/>
              <a:defRPr sz="1200">
                <a:latin typeface="Jost"/>
                <a:ea typeface="Jost"/>
                <a:cs typeface="Jost"/>
                <a:sym typeface="Jost"/>
              </a:defRPr>
            </a:lvl5pPr>
            <a:lvl6pPr lvl="5">
              <a:spcBef>
                <a:spcPts val="0"/>
              </a:spcBef>
              <a:spcAft>
                <a:spcPts val="0"/>
              </a:spcAft>
              <a:buSzPts val="1200"/>
              <a:buFont typeface="Jost"/>
              <a:buNone/>
              <a:defRPr sz="1200">
                <a:latin typeface="Jost"/>
                <a:ea typeface="Jost"/>
                <a:cs typeface="Jost"/>
                <a:sym typeface="Jost"/>
              </a:defRPr>
            </a:lvl6pPr>
            <a:lvl7pPr lvl="6">
              <a:spcBef>
                <a:spcPts val="0"/>
              </a:spcBef>
              <a:spcAft>
                <a:spcPts val="0"/>
              </a:spcAft>
              <a:buSzPts val="1200"/>
              <a:buFont typeface="Jost"/>
              <a:buNone/>
              <a:defRPr sz="1200">
                <a:latin typeface="Jost"/>
                <a:ea typeface="Jost"/>
                <a:cs typeface="Jost"/>
                <a:sym typeface="Jost"/>
              </a:defRPr>
            </a:lvl7pPr>
            <a:lvl8pPr lvl="7">
              <a:spcBef>
                <a:spcPts val="0"/>
              </a:spcBef>
              <a:spcAft>
                <a:spcPts val="0"/>
              </a:spcAft>
              <a:buSzPts val="1200"/>
              <a:buFont typeface="Jost"/>
              <a:buNone/>
              <a:defRPr sz="1200">
                <a:latin typeface="Jost"/>
                <a:ea typeface="Jost"/>
                <a:cs typeface="Jost"/>
                <a:sym typeface="Jost"/>
              </a:defRPr>
            </a:lvl8pPr>
            <a:lvl9pPr lvl="8">
              <a:spcBef>
                <a:spcPts val="0"/>
              </a:spcBef>
              <a:spcAft>
                <a:spcPts val="0"/>
              </a:spcAft>
              <a:buSzPts val="1200"/>
              <a:buFont typeface="Jost"/>
              <a:buNone/>
              <a:defRPr sz="1200">
                <a:latin typeface="Jost"/>
                <a:ea typeface="Jost"/>
                <a:cs typeface="Jost"/>
                <a:sym typeface="Jost"/>
              </a:defRPr>
            </a:lvl9pPr>
          </a:lstStyle>
          <a:p>
            <a:endParaRPr/>
          </a:p>
        </p:txBody>
      </p:sp>
      <p:sp>
        <p:nvSpPr>
          <p:cNvPr id="56" name="Google Shape;56;p5"/>
          <p:cNvSpPr txBox="1">
            <a:spLocks noGrp="1"/>
          </p:cNvSpPr>
          <p:nvPr>
            <p:ph type="title" idx="8"/>
          </p:nvPr>
        </p:nvSpPr>
        <p:spPr>
          <a:xfrm>
            <a:off x="3275545" y="3589925"/>
            <a:ext cx="1225200" cy="172200"/>
          </a:xfrm>
          <a:prstGeom prst="rect">
            <a:avLst/>
          </a:prstGeom>
        </p:spPr>
        <p:txBody>
          <a:bodyPr spcFirstLastPara="1" wrap="square" lIns="0" tIns="0" rIns="91425" bIns="91425" anchor="t" anchorCtr="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57" name="Google Shape;57;p5"/>
          <p:cNvSpPr txBox="1">
            <a:spLocks noGrp="1"/>
          </p:cNvSpPr>
          <p:nvPr>
            <p:ph type="title" idx="9"/>
          </p:nvPr>
        </p:nvSpPr>
        <p:spPr>
          <a:xfrm>
            <a:off x="3275545" y="4026125"/>
            <a:ext cx="1225200" cy="207600"/>
          </a:xfrm>
          <a:prstGeom prst="rect">
            <a:avLst/>
          </a:prstGeom>
        </p:spPr>
        <p:txBody>
          <a:bodyPr spcFirstLastPara="1" wrap="square" lIns="0" tIns="0" rIns="91425" bIns="91425" anchor="t" anchorCtr="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a:endParaRPr/>
          </a:p>
        </p:txBody>
      </p:sp>
      <p:sp>
        <p:nvSpPr>
          <p:cNvPr id="58" name="Google Shape;58;p5"/>
          <p:cNvSpPr txBox="1">
            <a:spLocks noGrp="1"/>
          </p:cNvSpPr>
          <p:nvPr>
            <p:ph type="title" idx="13"/>
          </p:nvPr>
        </p:nvSpPr>
        <p:spPr>
          <a:xfrm>
            <a:off x="4743373" y="3589925"/>
            <a:ext cx="1225200" cy="172200"/>
          </a:xfrm>
          <a:prstGeom prst="rect">
            <a:avLst/>
          </a:prstGeom>
        </p:spPr>
        <p:txBody>
          <a:bodyPr spcFirstLastPara="1" wrap="square" lIns="0" tIns="0" rIns="91425" bIns="91425" anchor="t" anchorCtr="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59" name="Google Shape;59;p5"/>
          <p:cNvSpPr txBox="1">
            <a:spLocks noGrp="1"/>
          </p:cNvSpPr>
          <p:nvPr>
            <p:ph type="title" idx="14"/>
          </p:nvPr>
        </p:nvSpPr>
        <p:spPr>
          <a:xfrm>
            <a:off x="4743373" y="4026125"/>
            <a:ext cx="1225200" cy="207600"/>
          </a:xfrm>
          <a:prstGeom prst="rect">
            <a:avLst/>
          </a:prstGeom>
        </p:spPr>
        <p:txBody>
          <a:bodyPr spcFirstLastPara="1" wrap="square" lIns="0" tIns="0" rIns="91425" bIns="91425" anchor="t" anchorCtr="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a:endParaRPr/>
          </a:p>
        </p:txBody>
      </p:sp>
      <p:sp>
        <p:nvSpPr>
          <p:cNvPr id="60" name="Google Shape;60;p5"/>
          <p:cNvSpPr txBox="1">
            <a:spLocks noGrp="1"/>
          </p:cNvSpPr>
          <p:nvPr>
            <p:ph type="title" idx="15"/>
          </p:nvPr>
        </p:nvSpPr>
        <p:spPr>
          <a:xfrm>
            <a:off x="6205996" y="3589925"/>
            <a:ext cx="1225200" cy="172200"/>
          </a:xfrm>
          <a:prstGeom prst="rect">
            <a:avLst/>
          </a:prstGeom>
        </p:spPr>
        <p:txBody>
          <a:bodyPr spcFirstLastPara="1" wrap="square" lIns="0" tIns="0" rIns="91425" bIns="91425" anchor="t" anchorCtr="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61" name="Google Shape;61;p5"/>
          <p:cNvSpPr txBox="1">
            <a:spLocks noGrp="1"/>
          </p:cNvSpPr>
          <p:nvPr>
            <p:ph type="title" idx="16"/>
          </p:nvPr>
        </p:nvSpPr>
        <p:spPr>
          <a:xfrm>
            <a:off x="6205996" y="4026125"/>
            <a:ext cx="1225200" cy="207600"/>
          </a:xfrm>
          <a:prstGeom prst="rect">
            <a:avLst/>
          </a:prstGeom>
        </p:spPr>
        <p:txBody>
          <a:bodyPr spcFirstLastPara="1" wrap="square" lIns="0" tIns="0" rIns="91425" bIns="91425" anchor="t" anchorCtr="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a:endParaRPr/>
          </a:p>
        </p:txBody>
      </p:sp>
      <p:sp>
        <p:nvSpPr>
          <p:cNvPr id="62" name="Google Shape;62;p5"/>
          <p:cNvSpPr txBox="1">
            <a:spLocks noGrp="1"/>
          </p:cNvSpPr>
          <p:nvPr>
            <p:ph type="title" idx="17"/>
          </p:nvPr>
        </p:nvSpPr>
        <p:spPr>
          <a:xfrm>
            <a:off x="7683660" y="3589925"/>
            <a:ext cx="1225200" cy="172200"/>
          </a:xfrm>
          <a:prstGeom prst="rect">
            <a:avLst/>
          </a:prstGeom>
        </p:spPr>
        <p:txBody>
          <a:bodyPr spcFirstLastPara="1" wrap="square" lIns="0" tIns="0" rIns="91425" bIns="91425" anchor="t" anchorCtr="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63" name="Google Shape;63;p5"/>
          <p:cNvSpPr txBox="1">
            <a:spLocks noGrp="1"/>
          </p:cNvSpPr>
          <p:nvPr>
            <p:ph type="title" idx="18"/>
          </p:nvPr>
        </p:nvSpPr>
        <p:spPr>
          <a:xfrm>
            <a:off x="7683660" y="4026125"/>
            <a:ext cx="1225200" cy="207600"/>
          </a:xfrm>
          <a:prstGeom prst="rect">
            <a:avLst/>
          </a:prstGeom>
        </p:spPr>
        <p:txBody>
          <a:bodyPr spcFirstLastPara="1" wrap="square" lIns="0" tIns="0" rIns="91425" bIns="91425" anchor="t" anchorCtr="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a:endParaRPr/>
          </a:p>
        </p:txBody>
      </p:sp>
      <p:sp>
        <p:nvSpPr>
          <p:cNvPr id="64" name="Google Shape;64;p5"/>
          <p:cNvSpPr>
            <a:spLocks noGrp="1"/>
          </p:cNvSpPr>
          <p:nvPr>
            <p:ph type="pic" idx="19"/>
          </p:nvPr>
        </p:nvSpPr>
        <p:spPr>
          <a:xfrm>
            <a:off x="1726022" y="1991825"/>
            <a:ext cx="1288500" cy="1363800"/>
          </a:xfrm>
          <a:prstGeom prst="roundRect">
            <a:avLst>
              <a:gd name="adj" fmla="val 6764"/>
            </a:avLst>
          </a:prstGeom>
          <a:noFill/>
          <a:ln>
            <a:noFill/>
          </a:ln>
        </p:spPr>
      </p:sp>
      <p:sp>
        <p:nvSpPr>
          <p:cNvPr id="65" name="Google Shape;65;p5"/>
          <p:cNvSpPr>
            <a:spLocks noGrp="1"/>
          </p:cNvSpPr>
          <p:nvPr>
            <p:ph type="pic" idx="20"/>
          </p:nvPr>
        </p:nvSpPr>
        <p:spPr>
          <a:xfrm>
            <a:off x="3194345" y="1991825"/>
            <a:ext cx="1288500" cy="1363800"/>
          </a:xfrm>
          <a:prstGeom prst="roundRect">
            <a:avLst>
              <a:gd name="adj" fmla="val 6764"/>
            </a:avLst>
          </a:prstGeom>
          <a:noFill/>
          <a:ln>
            <a:noFill/>
          </a:ln>
        </p:spPr>
      </p:sp>
      <p:sp>
        <p:nvSpPr>
          <p:cNvPr id="66" name="Google Shape;66;p5"/>
          <p:cNvSpPr>
            <a:spLocks noGrp="1"/>
          </p:cNvSpPr>
          <p:nvPr>
            <p:ph type="pic" idx="21"/>
          </p:nvPr>
        </p:nvSpPr>
        <p:spPr>
          <a:xfrm>
            <a:off x="4662668" y="1991825"/>
            <a:ext cx="1288500" cy="1363800"/>
          </a:xfrm>
          <a:prstGeom prst="roundRect">
            <a:avLst>
              <a:gd name="adj" fmla="val 6764"/>
            </a:avLst>
          </a:prstGeom>
          <a:noFill/>
          <a:ln>
            <a:noFill/>
          </a:ln>
        </p:spPr>
      </p:sp>
      <p:sp>
        <p:nvSpPr>
          <p:cNvPr id="67" name="Google Shape;67;p5"/>
          <p:cNvSpPr>
            <a:spLocks noGrp="1"/>
          </p:cNvSpPr>
          <p:nvPr>
            <p:ph type="pic" idx="22"/>
          </p:nvPr>
        </p:nvSpPr>
        <p:spPr>
          <a:xfrm>
            <a:off x="6130990" y="1991825"/>
            <a:ext cx="1288500" cy="1363800"/>
          </a:xfrm>
          <a:prstGeom prst="roundRect">
            <a:avLst>
              <a:gd name="adj" fmla="val 6764"/>
            </a:avLst>
          </a:prstGeom>
          <a:noFill/>
          <a:ln>
            <a:noFill/>
          </a:ln>
        </p:spPr>
      </p:sp>
      <p:sp>
        <p:nvSpPr>
          <p:cNvPr id="68" name="Google Shape;68;p5"/>
          <p:cNvSpPr>
            <a:spLocks noGrp="1"/>
          </p:cNvSpPr>
          <p:nvPr>
            <p:ph type="pic" idx="23"/>
          </p:nvPr>
        </p:nvSpPr>
        <p:spPr>
          <a:xfrm>
            <a:off x="7599313" y="1991825"/>
            <a:ext cx="1288500" cy="1363800"/>
          </a:xfrm>
          <a:prstGeom prst="roundRect">
            <a:avLst>
              <a:gd name="adj" fmla="val 6764"/>
            </a:avLst>
          </a:prstGeom>
          <a:noFill/>
          <a:ln>
            <a:noFill/>
          </a:ln>
        </p:spPr>
      </p:sp>
      <p:sp>
        <p:nvSpPr>
          <p:cNvPr id="69" name="Google Shape;69;p5"/>
          <p:cNvSpPr>
            <a:spLocks noGrp="1"/>
          </p:cNvSpPr>
          <p:nvPr>
            <p:ph type="pic" idx="24"/>
          </p:nvPr>
        </p:nvSpPr>
        <p:spPr>
          <a:xfrm>
            <a:off x="257700" y="1991825"/>
            <a:ext cx="1288500" cy="1363800"/>
          </a:xfrm>
          <a:prstGeom prst="roundRect">
            <a:avLst>
              <a:gd name="adj" fmla="val 6764"/>
            </a:avLst>
          </a:prstGeom>
          <a:no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381"/>
        <p:cNvGrpSpPr/>
        <p:nvPr/>
      </p:nvGrpSpPr>
      <p:grpSpPr>
        <a:xfrm>
          <a:off x="0" y="0"/>
          <a:ext cx="0" cy="0"/>
          <a:chOff x="0" y="0"/>
          <a:chExt cx="0" cy="0"/>
        </a:xfrm>
      </p:grpSpPr>
      <p:sp>
        <p:nvSpPr>
          <p:cNvPr id="382" name="Google Shape;382;p41"/>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83" name="Google Shape;383;p41"/>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84" name="Google Shape;384;p41"/>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85" name="Google Shape;385;p41"/>
          <p:cNvSpPr txBox="1">
            <a:spLocks noGrp="1"/>
          </p:cNvSpPr>
          <p:nvPr>
            <p:ph type="subTitle" idx="3"/>
          </p:nvPr>
        </p:nvSpPr>
        <p:spPr>
          <a:xfrm>
            <a:off x="483175" y="1336150"/>
            <a:ext cx="2455500" cy="7785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86" name="Google Shape;386;p41"/>
          <p:cNvSpPr txBox="1">
            <a:spLocks noGrp="1"/>
          </p:cNvSpPr>
          <p:nvPr>
            <p:ph type="subTitle" idx="4"/>
          </p:nvPr>
        </p:nvSpPr>
        <p:spPr>
          <a:xfrm>
            <a:off x="3347725" y="1336150"/>
            <a:ext cx="2455500" cy="7785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87" name="Google Shape;387;p41"/>
          <p:cNvSpPr txBox="1">
            <a:spLocks noGrp="1"/>
          </p:cNvSpPr>
          <p:nvPr>
            <p:ph type="subTitle" idx="5"/>
          </p:nvPr>
        </p:nvSpPr>
        <p:spPr>
          <a:xfrm>
            <a:off x="6212275" y="1336150"/>
            <a:ext cx="2455500" cy="7785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88" name="Google Shape;388;p41"/>
          <p:cNvSpPr txBox="1">
            <a:spLocks noGrp="1"/>
          </p:cNvSpPr>
          <p:nvPr>
            <p:ph type="body" idx="6"/>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389"/>
        <p:cNvGrpSpPr/>
        <p:nvPr/>
      </p:nvGrpSpPr>
      <p:grpSpPr>
        <a:xfrm>
          <a:off x="0" y="0"/>
          <a:ext cx="0" cy="0"/>
          <a:chOff x="0" y="0"/>
          <a:chExt cx="0" cy="0"/>
        </a:xfrm>
      </p:grpSpPr>
      <p:sp>
        <p:nvSpPr>
          <p:cNvPr id="390" name="Google Shape;390;p42"/>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1" name="Google Shape;391;p42"/>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2" name="Google Shape;392;p42"/>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3" name="Google Shape;393;p42"/>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94" name="Google Shape;394;p42"/>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95" name="Google Shape;395;p42"/>
          <p:cNvSpPr txBox="1">
            <a:spLocks noGrp="1"/>
          </p:cNvSpPr>
          <p:nvPr>
            <p:ph type="subTitle" idx="5"/>
          </p:nvPr>
        </p:nvSpPr>
        <p:spPr>
          <a:xfrm>
            <a:off x="366763" y="1277907"/>
            <a:ext cx="3838500" cy="4812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96" name="Google Shape;396;p42"/>
          <p:cNvSpPr txBox="1">
            <a:spLocks noGrp="1"/>
          </p:cNvSpPr>
          <p:nvPr>
            <p:ph type="subTitle" idx="6"/>
          </p:nvPr>
        </p:nvSpPr>
        <p:spPr>
          <a:xfrm>
            <a:off x="4938738" y="1277907"/>
            <a:ext cx="3838500" cy="4812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97" name="Google Shape;397;p42"/>
          <p:cNvSpPr txBox="1">
            <a:spLocks noGrp="1"/>
          </p:cNvSpPr>
          <p:nvPr>
            <p:ph type="subTitle" idx="7"/>
          </p:nvPr>
        </p:nvSpPr>
        <p:spPr>
          <a:xfrm>
            <a:off x="4938761" y="3167363"/>
            <a:ext cx="3838500" cy="4812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398" name="Google Shape;398;p42"/>
          <p:cNvSpPr txBox="1">
            <a:spLocks noGrp="1"/>
          </p:cNvSpPr>
          <p:nvPr>
            <p:ph type="subTitle" idx="8"/>
          </p:nvPr>
        </p:nvSpPr>
        <p:spPr>
          <a:xfrm>
            <a:off x="366750" y="3167363"/>
            <a:ext cx="3838500" cy="4812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399"/>
        <p:cNvGrpSpPr/>
        <p:nvPr/>
      </p:nvGrpSpPr>
      <p:grpSpPr>
        <a:xfrm>
          <a:off x="0" y="0"/>
          <a:ext cx="0" cy="0"/>
          <a:chOff x="0" y="0"/>
          <a:chExt cx="0" cy="0"/>
        </a:xfrm>
      </p:grpSpPr>
      <p:sp>
        <p:nvSpPr>
          <p:cNvPr id="400" name="Google Shape;40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1" name="Google Shape;401;p43"/>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402"/>
        <p:cNvGrpSpPr/>
        <p:nvPr/>
      </p:nvGrpSpPr>
      <p:grpSpPr>
        <a:xfrm>
          <a:off x="0" y="0"/>
          <a:ext cx="0" cy="0"/>
          <a:chOff x="0" y="0"/>
          <a:chExt cx="0" cy="0"/>
        </a:xfrm>
      </p:grpSpPr>
      <p:sp>
        <p:nvSpPr>
          <p:cNvPr id="403" name="Google Shape;403;p44"/>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4" name="Google Shape;404;p44"/>
          <p:cNvSpPr>
            <a:spLocks noGrp="1"/>
          </p:cNvSpPr>
          <p:nvPr>
            <p:ph type="pic" idx="2"/>
          </p:nvPr>
        </p:nvSpPr>
        <p:spPr>
          <a:xfrm>
            <a:off x="4804825" y="1133300"/>
            <a:ext cx="4027500" cy="2392800"/>
          </a:xfrm>
          <a:prstGeom prst="rect">
            <a:avLst/>
          </a:prstGeom>
          <a:noFill/>
          <a:ln>
            <a:noFill/>
          </a:ln>
        </p:spPr>
      </p:sp>
      <p:sp>
        <p:nvSpPr>
          <p:cNvPr id="405" name="Google Shape;405;p44"/>
          <p:cNvSpPr>
            <a:spLocks noGrp="1"/>
          </p:cNvSpPr>
          <p:nvPr>
            <p:ph type="pic" idx="3"/>
          </p:nvPr>
        </p:nvSpPr>
        <p:spPr>
          <a:xfrm>
            <a:off x="311725" y="1133300"/>
            <a:ext cx="4027500" cy="2392800"/>
          </a:xfrm>
          <a:prstGeom prst="rect">
            <a:avLst/>
          </a:prstGeom>
          <a:noFill/>
          <a:ln>
            <a:noFill/>
          </a:ln>
        </p:spPr>
      </p:sp>
      <p:sp>
        <p:nvSpPr>
          <p:cNvPr id="406" name="Google Shape;406;p44"/>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7" name="Google Shape;40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8" name="Google Shape;408;p44"/>
          <p:cNvSpPr txBox="1">
            <a:spLocks noGrp="1"/>
          </p:cNvSpPr>
          <p:nvPr>
            <p:ph type="subTitle" idx="5"/>
          </p:nvPr>
        </p:nvSpPr>
        <p:spPr>
          <a:xfrm>
            <a:off x="311725" y="3582900"/>
            <a:ext cx="4027500" cy="481200"/>
          </a:xfrm>
          <a:prstGeom prst="rect">
            <a:avLst/>
          </a:prstGeom>
        </p:spPr>
        <p:txBody>
          <a:bodyPr spcFirstLastPara="1" wrap="square" lIns="0" tIns="0" rIns="0" bIns="0"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09" name="Google Shape;409;p44"/>
          <p:cNvSpPr txBox="1">
            <a:spLocks noGrp="1"/>
          </p:cNvSpPr>
          <p:nvPr>
            <p:ph type="subTitle" idx="6"/>
          </p:nvPr>
        </p:nvSpPr>
        <p:spPr>
          <a:xfrm>
            <a:off x="4804825" y="3582900"/>
            <a:ext cx="4027500" cy="481200"/>
          </a:xfrm>
          <a:prstGeom prst="rect">
            <a:avLst/>
          </a:prstGeom>
        </p:spPr>
        <p:txBody>
          <a:bodyPr spcFirstLastPara="1" wrap="square" lIns="0" tIns="0" rIns="0" bIns="0"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410"/>
        <p:cNvGrpSpPr/>
        <p:nvPr/>
      </p:nvGrpSpPr>
      <p:grpSpPr>
        <a:xfrm>
          <a:off x="0" y="0"/>
          <a:ext cx="0" cy="0"/>
          <a:chOff x="0" y="0"/>
          <a:chExt cx="0" cy="0"/>
        </a:xfrm>
      </p:grpSpPr>
      <p:sp>
        <p:nvSpPr>
          <p:cNvPr id="411" name="Google Shape;411;p45"/>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12" name="Google Shape;412;p45"/>
          <p:cNvSpPr>
            <a:spLocks noGrp="1"/>
          </p:cNvSpPr>
          <p:nvPr>
            <p:ph type="pic" idx="2"/>
          </p:nvPr>
        </p:nvSpPr>
        <p:spPr>
          <a:xfrm>
            <a:off x="6205225" y="1128325"/>
            <a:ext cx="2627100" cy="2273100"/>
          </a:xfrm>
          <a:prstGeom prst="rect">
            <a:avLst/>
          </a:prstGeom>
          <a:noFill/>
          <a:ln>
            <a:noFill/>
          </a:ln>
        </p:spPr>
      </p:sp>
      <p:sp>
        <p:nvSpPr>
          <p:cNvPr id="413" name="Google Shape;413;p45"/>
          <p:cNvSpPr>
            <a:spLocks noGrp="1"/>
          </p:cNvSpPr>
          <p:nvPr>
            <p:ph type="pic" idx="3"/>
          </p:nvPr>
        </p:nvSpPr>
        <p:spPr>
          <a:xfrm>
            <a:off x="311725" y="1128325"/>
            <a:ext cx="2627100" cy="2273100"/>
          </a:xfrm>
          <a:prstGeom prst="rect">
            <a:avLst/>
          </a:prstGeom>
          <a:noFill/>
          <a:ln>
            <a:noFill/>
          </a:ln>
        </p:spPr>
      </p:sp>
      <p:sp>
        <p:nvSpPr>
          <p:cNvPr id="414" name="Google Shape;414;p45"/>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15" name="Google Shape;415;p45"/>
          <p:cNvSpPr>
            <a:spLocks noGrp="1"/>
          </p:cNvSpPr>
          <p:nvPr>
            <p:ph type="pic" idx="5"/>
          </p:nvPr>
        </p:nvSpPr>
        <p:spPr>
          <a:xfrm>
            <a:off x="3255250" y="1128325"/>
            <a:ext cx="2627100" cy="2273100"/>
          </a:xfrm>
          <a:prstGeom prst="rect">
            <a:avLst/>
          </a:prstGeom>
          <a:noFill/>
          <a:ln>
            <a:noFill/>
          </a:ln>
        </p:spPr>
      </p:sp>
      <p:sp>
        <p:nvSpPr>
          <p:cNvPr id="416" name="Google Shape;416;p45"/>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17" name="Google Shape;417;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8" name="Google Shape;418;p45"/>
          <p:cNvSpPr txBox="1">
            <a:spLocks noGrp="1"/>
          </p:cNvSpPr>
          <p:nvPr>
            <p:ph type="subTitle" idx="7"/>
          </p:nvPr>
        </p:nvSpPr>
        <p:spPr>
          <a:xfrm>
            <a:off x="311725" y="3430500"/>
            <a:ext cx="2627100" cy="481200"/>
          </a:xfrm>
          <a:prstGeom prst="rect">
            <a:avLst/>
          </a:prstGeom>
        </p:spPr>
        <p:txBody>
          <a:bodyPr spcFirstLastPara="1" wrap="square" lIns="0" tIns="0" rIns="0" bIns="0"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19" name="Google Shape;419;p45"/>
          <p:cNvSpPr txBox="1">
            <a:spLocks noGrp="1"/>
          </p:cNvSpPr>
          <p:nvPr>
            <p:ph type="subTitle" idx="8"/>
          </p:nvPr>
        </p:nvSpPr>
        <p:spPr>
          <a:xfrm>
            <a:off x="6205225" y="3430500"/>
            <a:ext cx="2627100" cy="481200"/>
          </a:xfrm>
          <a:prstGeom prst="rect">
            <a:avLst/>
          </a:prstGeom>
        </p:spPr>
        <p:txBody>
          <a:bodyPr spcFirstLastPara="1" wrap="square" lIns="0" tIns="0" rIns="0" bIns="0"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20" name="Google Shape;420;p45"/>
          <p:cNvSpPr txBox="1">
            <a:spLocks noGrp="1"/>
          </p:cNvSpPr>
          <p:nvPr>
            <p:ph type="subTitle" idx="9"/>
          </p:nvPr>
        </p:nvSpPr>
        <p:spPr>
          <a:xfrm>
            <a:off x="3255250" y="3430500"/>
            <a:ext cx="2627100" cy="481200"/>
          </a:xfrm>
          <a:prstGeom prst="rect">
            <a:avLst/>
          </a:prstGeom>
        </p:spPr>
        <p:txBody>
          <a:bodyPr spcFirstLastPara="1" wrap="square" lIns="0" tIns="0" rIns="0" bIns="0"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421"/>
        <p:cNvGrpSpPr/>
        <p:nvPr/>
      </p:nvGrpSpPr>
      <p:grpSpPr>
        <a:xfrm>
          <a:off x="0" y="0"/>
          <a:ext cx="0" cy="0"/>
          <a:chOff x="0" y="0"/>
          <a:chExt cx="0" cy="0"/>
        </a:xfrm>
      </p:grpSpPr>
      <p:sp>
        <p:nvSpPr>
          <p:cNvPr id="422" name="Google Shape;422;p46"/>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423"/>
        <p:cNvGrpSpPr/>
        <p:nvPr/>
      </p:nvGrpSpPr>
      <p:grpSpPr>
        <a:xfrm>
          <a:off x="0" y="0"/>
          <a:ext cx="0" cy="0"/>
          <a:chOff x="0" y="0"/>
          <a:chExt cx="0" cy="0"/>
        </a:xfrm>
      </p:grpSpPr>
      <p:sp>
        <p:nvSpPr>
          <p:cNvPr id="424" name="Google Shape;424;p47"/>
          <p:cNvSpPr>
            <a:spLocks noGrp="1"/>
          </p:cNvSpPr>
          <p:nvPr>
            <p:ph type="pic" idx="2"/>
          </p:nvPr>
        </p:nvSpPr>
        <p:spPr>
          <a:xfrm>
            <a:off x="3389600" y="118913"/>
            <a:ext cx="1643700" cy="1535100"/>
          </a:xfrm>
          <a:prstGeom prst="rect">
            <a:avLst/>
          </a:prstGeom>
          <a:noFill/>
          <a:ln>
            <a:noFill/>
          </a:ln>
        </p:spPr>
      </p:sp>
      <p:sp>
        <p:nvSpPr>
          <p:cNvPr id="425" name="Google Shape;425;p47"/>
          <p:cNvSpPr>
            <a:spLocks noGrp="1"/>
          </p:cNvSpPr>
          <p:nvPr>
            <p:ph type="pic" idx="3"/>
          </p:nvPr>
        </p:nvSpPr>
        <p:spPr>
          <a:xfrm>
            <a:off x="5195935" y="118913"/>
            <a:ext cx="1643700" cy="1535100"/>
          </a:xfrm>
          <a:prstGeom prst="rect">
            <a:avLst/>
          </a:prstGeom>
          <a:noFill/>
          <a:ln>
            <a:noFill/>
          </a:ln>
        </p:spPr>
      </p:sp>
      <p:sp>
        <p:nvSpPr>
          <p:cNvPr id="426" name="Google Shape;426;p47"/>
          <p:cNvSpPr>
            <a:spLocks noGrp="1"/>
          </p:cNvSpPr>
          <p:nvPr>
            <p:ph type="pic" idx="4"/>
          </p:nvPr>
        </p:nvSpPr>
        <p:spPr>
          <a:xfrm>
            <a:off x="7002270" y="118913"/>
            <a:ext cx="1643700" cy="1535100"/>
          </a:xfrm>
          <a:prstGeom prst="rect">
            <a:avLst/>
          </a:prstGeom>
          <a:noFill/>
          <a:ln>
            <a:noFill/>
          </a:ln>
        </p:spPr>
      </p:sp>
      <p:sp>
        <p:nvSpPr>
          <p:cNvPr id="427" name="Google Shape;427;p47"/>
          <p:cNvSpPr>
            <a:spLocks noGrp="1"/>
          </p:cNvSpPr>
          <p:nvPr>
            <p:ph type="pic" idx="5"/>
          </p:nvPr>
        </p:nvSpPr>
        <p:spPr>
          <a:xfrm>
            <a:off x="3389588" y="1804212"/>
            <a:ext cx="1643700" cy="1535100"/>
          </a:xfrm>
          <a:prstGeom prst="rect">
            <a:avLst/>
          </a:prstGeom>
          <a:noFill/>
          <a:ln>
            <a:noFill/>
          </a:ln>
        </p:spPr>
      </p:sp>
      <p:sp>
        <p:nvSpPr>
          <p:cNvPr id="428" name="Google Shape;428;p47"/>
          <p:cNvSpPr>
            <a:spLocks noGrp="1"/>
          </p:cNvSpPr>
          <p:nvPr>
            <p:ph type="pic" idx="6"/>
          </p:nvPr>
        </p:nvSpPr>
        <p:spPr>
          <a:xfrm>
            <a:off x="5195922" y="1804212"/>
            <a:ext cx="1643700" cy="1535100"/>
          </a:xfrm>
          <a:prstGeom prst="rect">
            <a:avLst/>
          </a:prstGeom>
          <a:noFill/>
          <a:ln>
            <a:noFill/>
          </a:ln>
        </p:spPr>
      </p:sp>
      <p:sp>
        <p:nvSpPr>
          <p:cNvPr id="429" name="Google Shape;429;p47"/>
          <p:cNvSpPr>
            <a:spLocks noGrp="1"/>
          </p:cNvSpPr>
          <p:nvPr>
            <p:ph type="pic" idx="7"/>
          </p:nvPr>
        </p:nvSpPr>
        <p:spPr>
          <a:xfrm>
            <a:off x="7002257" y="1804212"/>
            <a:ext cx="1643700" cy="1535100"/>
          </a:xfrm>
          <a:prstGeom prst="rect">
            <a:avLst/>
          </a:prstGeom>
          <a:noFill/>
          <a:ln>
            <a:noFill/>
          </a:ln>
        </p:spPr>
      </p:sp>
      <p:sp>
        <p:nvSpPr>
          <p:cNvPr id="430" name="Google Shape;430;p47"/>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47"/>
          <p:cNvSpPr>
            <a:spLocks noGrp="1"/>
          </p:cNvSpPr>
          <p:nvPr>
            <p:ph type="pic" idx="8"/>
          </p:nvPr>
        </p:nvSpPr>
        <p:spPr>
          <a:xfrm>
            <a:off x="3389588" y="3489487"/>
            <a:ext cx="1643700" cy="1535100"/>
          </a:xfrm>
          <a:prstGeom prst="rect">
            <a:avLst/>
          </a:prstGeom>
          <a:noFill/>
          <a:ln>
            <a:noFill/>
          </a:ln>
        </p:spPr>
      </p:sp>
      <p:sp>
        <p:nvSpPr>
          <p:cNvPr id="432" name="Google Shape;432;p47"/>
          <p:cNvSpPr>
            <a:spLocks noGrp="1"/>
          </p:cNvSpPr>
          <p:nvPr>
            <p:ph type="pic" idx="9"/>
          </p:nvPr>
        </p:nvSpPr>
        <p:spPr>
          <a:xfrm>
            <a:off x="5195922" y="3489487"/>
            <a:ext cx="1643700" cy="1535100"/>
          </a:xfrm>
          <a:prstGeom prst="rect">
            <a:avLst/>
          </a:prstGeom>
          <a:noFill/>
          <a:ln>
            <a:noFill/>
          </a:ln>
        </p:spPr>
      </p:sp>
      <p:sp>
        <p:nvSpPr>
          <p:cNvPr id="433" name="Google Shape;433;p47"/>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Alt 1">
  <p:cSld name="CUSTOM_8_1_1_1_1">
    <p:spTree>
      <p:nvGrpSpPr>
        <p:cNvPr id="1" name="Shape 70"/>
        <p:cNvGrpSpPr/>
        <p:nvPr/>
      </p:nvGrpSpPr>
      <p:grpSpPr>
        <a:xfrm>
          <a:off x="0" y="0"/>
          <a:ext cx="0" cy="0"/>
          <a:chOff x="0" y="0"/>
          <a:chExt cx="0" cy="0"/>
        </a:xfrm>
      </p:grpSpPr>
      <p:sp>
        <p:nvSpPr>
          <p:cNvPr id="71" name="Google Shape;71;p6"/>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6"/>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3" name="Google Shape;73;p6"/>
          <p:cNvSpPr txBox="1">
            <a:spLocks noGrp="1"/>
          </p:cNvSpPr>
          <p:nvPr>
            <p:ph type="title" idx="3"/>
          </p:nvPr>
        </p:nvSpPr>
        <p:spPr>
          <a:xfrm>
            <a:off x="228600" y="457200"/>
            <a:ext cx="42966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tatement - Alt 1">
  <p:cSld name="CUSTOM_8_1_1_1_1_1_1_1_1_1_1_1_1_1_1_1_1_1_1_1">
    <p:spTree>
      <p:nvGrpSpPr>
        <p:cNvPr id="1" name="Shape 74"/>
        <p:cNvGrpSpPr/>
        <p:nvPr/>
      </p:nvGrpSpPr>
      <p:grpSpPr>
        <a:xfrm>
          <a:off x="0" y="0"/>
          <a:ext cx="0" cy="0"/>
          <a:chOff x="0" y="0"/>
          <a:chExt cx="0" cy="0"/>
        </a:xfrm>
      </p:grpSpPr>
      <p:sp>
        <p:nvSpPr>
          <p:cNvPr id="75" name="Google Shape;75;p7"/>
          <p:cNvSpPr/>
          <p:nvPr/>
        </p:nvSpPr>
        <p:spPr>
          <a:xfrm>
            <a:off x="0" y="0"/>
            <a:ext cx="2406900" cy="2406900"/>
          </a:xfrm>
          <a:prstGeom prst="rect">
            <a:avLst/>
          </a:prstGeom>
          <a:gradFill>
            <a:gsLst>
              <a:gs pos="0">
                <a:schemeClr val="lt2"/>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76" name="Google Shape;76;p7"/>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7" name="Google Shape;77;p7"/>
          <p:cNvSpPr txBox="1">
            <a:spLocks noGrp="1"/>
          </p:cNvSpPr>
          <p:nvPr>
            <p:ph type="title" idx="2"/>
          </p:nvPr>
        </p:nvSpPr>
        <p:spPr>
          <a:xfrm>
            <a:off x="228600" y="457200"/>
            <a:ext cx="34326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pic>
        <p:nvPicPr>
          <p:cNvPr id="78" name="Google Shape;78;p7" descr="Free Images : landscape, nature, horizon, mountain, sky, night ..."/>
          <p:cNvPicPr preferRelativeResize="0"/>
          <p:nvPr/>
        </p:nvPicPr>
        <p:blipFill rotWithShape="1">
          <a:blip r:embed="rId2">
            <a:alphaModFix/>
          </a:blip>
          <a:srcRect l="23232" r="29975"/>
          <a:stretch/>
        </p:blipFill>
        <p:spPr>
          <a:xfrm>
            <a:off x="7541887" y="0"/>
            <a:ext cx="1604076" cy="5143501"/>
          </a:xfrm>
          <a:prstGeom prst="rect">
            <a:avLst/>
          </a:prstGeom>
          <a:noFill/>
          <a:ln>
            <a:noFill/>
          </a:ln>
        </p:spPr>
      </p:pic>
      <p:sp>
        <p:nvSpPr>
          <p:cNvPr id="79" name="Google Shape;79;p7"/>
          <p:cNvSpPr txBox="1">
            <a:spLocks noGrp="1"/>
          </p:cNvSpPr>
          <p:nvPr>
            <p:ph type="subTitle" idx="1"/>
          </p:nvPr>
        </p:nvSpPr>
        <p:spPr>
          <a:xfrm>
            <a:off x="228950" y="1419750"/>
            <a:ext cx="5154900" cy="2288100"/>
          </a:xfrm>
          <a:prstGeom prst="rect">
            <a:avLst/>
          </a:prstGeom>
        </p:spPr>
        <p:txBody>
          <a:bodyPr spcFirstLastPara="1" wrap="square" lIns="0" tIns="0" rIns="0" bIns="0" anchor="t" anchorCtr="0">
            <a:sp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a:endParaRPr/>
          </a:p>
        </p:txBody>
      </p:sp>
      <p:sp>
        <p:nvSpPr>
          <p:cNvPr id="80" name="Google Shape;80;p7"/>
          <p:cNvSpPr/>
          <p:nvPr/>
        </p:nvSpPr>
        <p:spPr>
          <a:xfrm>
            <a:off x="6077650" y="0"/>
            <a:ext cx="1462200" cy="5143500"/>
          </a:xfrm>
          <a:prstGeom prst="rect">
            <a:avLst/>
          </a:prstGeom>
          <a:gradFill>
            <a:gsLst>
              <a:gs pos="0">
                <a:schemeClr val="accent5"/>
              </a:gs>
              <a:gs pos="100000">
                <a:schemeClr val="lt2"/>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Alt 1">
  <p:cSld name="CUSTOM_8_1_1_1_1_1_1_1_1_1_1_1_1_1_1_1_1_1_1_1_1">
    <p:spTree>
      <p:nvGrpSpPr>
        <p:cNvPr id="1" name="Shape 81"/>
        <p:cNvGrpSpPr/>
        <p:nvPr/>
      </p:nvGrpSpPr>
      <p:grpSpPr>
        <a:xfrm>
          <a:off x="0" y="0"/>
          <a:ext cx="0" cy="0"/>
          <a:chOff x="0" y="0"/>
          <a:chExt cx="0" cy="0"/>
        </a:xfrm>
      </p:grpSpPr>
      <p:sp>
        <p:nvSpPr>
          <p:cNvPr id="82" name="Google Shape;82;p8"/>
          <p:cNvSpPr/>
          <p:nvPr/>
        </p:nvSpPr>
        <p:spPr>
          <a:xfrm>
            <a:off x="0" y="0"/>
            <a:ext cx="3776100" cy="3776100"/>
          </a:xfrm>
          <a:prstGeom prst="rect">
            <a:avLst/>
          </a:prstGeom>
          <a:gradFill>
            <a:gsLst>
              <a:gs pos="0">
                <a:schemeClr val="accent6"/>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83" name="Google Shape;83;p8"/>
          <p:cNvSpPr/>
          <p:nvPr/>
        </p:nvSpPr>
        <p:spPr>
          <a:xfrm rot="10800000">
            <a:off x="3156575" y="250"/>
            <a:ext cx="5983500" cy="5147700"/>
          </a:xfrm>
          <a:prstGeom prst="rect">
            <a:avLst/>
          </a:prstGeom>
          <a:gradFill>
            <a:gsLst>
              <a:gs pos="0">
                <a:schemeClr val="accent6"/>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84" name="Google Shape;84;p8"/>
          <p:cNvSpPr txBox="1"/>
          <p:nvPr/>
        </p:nvSpPr>
        <p:spPr>
          <a:xfrm>
            <a:off x="4102943" y="1042306"/>
            <a:ext cx="558600" cy="36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b="1">
                <a:solidFill>
                  <a:schemeClr val="dk1"/>
                </a:solidFill>
                <a:latin typeface="Figtree"/>
                <a:ea typeface="Figtree"/>
                <a:cs typeface="Figtree"/>
                <a:sym typeface="Figtree"/>
              </a:rPr>
              <a:t>“</a:t>
            </a:r>
            <a:endParaRPr sz="7200" b="1">
              <a:solidFill>
                <a:schemeClr val="dk1"/>
              </a:solidFill>
              <a:latin typeface="Figtree"/>
              <a:ea typeface="Figtree"/>
              <a:cs typeface="Figtree"/>
              <a:sym typeface="Figtree"/>
            </a:endParaRPr>
          </a:p>
        </p:txBody>
      </p:sp>
      <p:sp>
        <p:nvSpPr>
          <p:cNvPr id="85" name="Google Shape;85;p8"/>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6" name="Google Shape;86;p8"/>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7" name="Google Shape;87;p8"/>
          <p:cNvSpPr txBox="1">
            <a:spLocks noGrp="1"/>
          </p:cNvSpPr>
          <p:nvPr>
            <p:ph type="title" idx="3"/>
          </p:nvPr>
        </p:nvSpPr>
        <p:spPr>
          <a:xfrm>
            <a:off x="228600" y="457200"/>
            <a:ext cx="29259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88" name="Google Shape;88;p8"/>
          <p:cNvSpPr txBox="1">
            <a:spLocks noGrp="1"/>
          </p:cNvSpPr>
          <p:nvPr>
            <p:ph type="subTitle" idx="1"/>
          </p:nvPr>
        </p:nvSpPr>
        <p:spPr>
          <a:xfrm>
            <a:off x="4102950" y="1631400"/>
            <a:ext cx="4089000" cy="2288100"/>
          </a:xfrm>
          <a:prstGeom prst="rect">
            <a:avLst/>
          </a:prstGeom>
        </p:spPr>
        <p:txBody>
          <a:bodyPr spcFirstLastPara="1" wrap="square" lIns="0" tIns="0" rIns="0" bIns="0" anchor="t" anchorCtr="0">
            <a:sp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a:endParaRPr/>
          </a:p>
        </p:txBody>
      </p:sp>
      <p:sp>
        <p:nvSpPr>
          <p:cNvPr id="89" name="Google Shape;89;p8"/>
          <p:cNvSpPr txBox="1">
            <a:spLocks noGrp="1"/>
          </p:cNvSpPr>
          <p:nvPr>
            <p:ph type="subTitle" idx="4"/>
          </p:nvPr>
        </p:nvSpPr>
        <p:spPr>
          <a:xfrm>
            <a:off x="228600" y="3967700"/>
            <a:ext cx="2336400" cy="172200"/>
          </a:xfrm>
          <a:prstGeom prst="rect">
            <a:avLst/>
          </a:prstGeom>
        </p:spPr>
        <p:txBody>
          <a:bodyPr spcFirstLastPara="1" wrap="square" lIns="0" tIns="0" rIns="0" bIns="0" anchor="ctr"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90" name="Google Shape;90;p8"/>
          <p:cNvSpPr>
            <a:spLocks noGrp="1"/>
          </p:cNvSpPr>
          <p:nvPr>
            <p:ph type="pic" idx="5"/>
          </p:nvPr>
        </p:nvSpPr>
        <p:spPr>
          <a:xfrm>
            <a:off x="228800" y="1707600"/>
            <a:ext cx="1951200" cy="20685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 Alt 2">
  <p:cSld name="CUSTOM_8_1_1_1_1_1_1_1_1_1_1_1_1_1_1_1_1_1_1_1_1_2">
    <p:spTree>
      <p:nvGrpSpPr>
        <p:cNvPr id="1" name="Shape 91"/>
        <p:cNvGrpSpPr/>
        <p:nvPr/>
      </p:nvGrpSpPr>
      <p:grpSpPr>
        <a:xfrm>
          <a:off x="0" y="0"/>
          <a:ext cx="0" cy="0"/>
          <a:chOff x="0" y="0"/>
          <a:chExt cx="0" cy="0"/>
        </a:xfrm>
      </p:grpSpPr>
      <p:sp>
        <p:nvSpPr>
          <p:cNvPr id="92" name="Google Shape;92;p9"/>
          <p:cNvSpPr/>
          <p:nvPr/>
        </p:nvSpPr>
        <p:spPr>
          <a:xfrm rot="-5400000">
            <a:off x="3054300" y="1196700"/>
            <a:ext cx="3946800" cy="3946800"/>
          </a:xfrm>
          <a:prstGeom prst="rect">
            <a:avLst/>
          </a:prstGeom>
          <a:gradFill>
            <a:gsLst>
              <a:gs pos="0">
                <a:schemeClr val="lt2"/>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93" name="Google Shape;93;p9"/>
          <p:cNvSpPr/>
          <p:nvPr/>
        </p:nvSpPr>
        <p:spPr>
          <a:xfrm rot="5400000">
            <a:off x="6262500" y="0"/>
            <a:ext cx="2881500" cy="2881500"/>
          </a:xfrm>
          <a:prstGeom prst="rect">
            <a:avLst/>
          </a:prstGeom>
          <a:gradFill>
            <a:gsLst>
              <a:gs pos="0">
                <a:schemeClr val="accent5"/>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94" name="Google Shape;94;p9"/>
          <p:cNvSpPr>
            <a:spLocks noGrp="1"/>
          </p:cNvSpPr>
          <p:nvPr>
            <p:ph type="pic" idx="2"/>
          </p:nvPr>
        </p:nvSpPr>
        <p:spPr>
          <a:xfrm>
            <a:off x="0" y="-9000"/>
            <a:ext cx="3054300" cy="3252900"/>
          </a:xfrm>
          <a:prstGeom prst="rect">
            <a:avLst/>
          </a:prstGeom>
          <a:noFill/>
          <a:ln>
            <a:noFill/>
          </a:ln>
        </p:spPr>
      </p:sp>
      <p:sp>
        <p:nvSpPr>
          <p:cNvPr id="95" name="Google Shape;95;p9"/>
          <p:cNvSpPr txBox="1"/>
          <p:nvPr/>
        </p:nvSpPr>
        <p:spPr>
          <a:xfrm>
            <a:off x="3455693" y="228206"/>
            <a:ext cx="558600" cy="3684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b="1">
                <a:solidFill>
                  <a:schemeClr val="dk1"/>
                </a:solidFill>
                <a:latin typeface="Figtree"/>
                <a:ea typeface="Figtree"/>
                <a:cs typeface="Figtree"/>
                <a:sym typeface="Figtree"/>
              </a:rPr>
              <a:t>“</a:t>
            </a:r>
            <a:endParaRPr sz="7200" b="1">
              <a:solidFill>
                <a:schemeClr val="dk1"/>
              </a:solidFill>
              <a:latin typeface="Figtree"/>
              <a:ea typeface="Figtree"/>
              <a:cs typeface="Figtree"/>
              <a:sym typeface="Figtree"/>
            </a:endParaRPr>
          </a:p>
        </p:txBody>
      </p:sp>
      <p:sp>
        <p:nvSpPr>
          <p:cNvPr id="96" name="Google Shape;96;p9"/>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97" name="Google Shape;97;p9"/>
          <p:cNvSpPr txBox="1">
            <a:spLocks noGrp="1"/>
          </p:cNvSpPr>
          <p:nvPr>
            <p:ph type="title" idx="3"/>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98" name="Google Shape;98;p9"/>
          <p:cNvSpPr txBox="1">
            <a:spLocks noGrp="1"/>
          </p:cNvSpPr>
          <p:nvPr>
            <p:ph type="title" idx="4"/>
          </p:nvPr>
        </p:nvSpPr>
        <p:spPr>
          <a:xfrm>
            <a:off x="228600" y="3429000"/>
            <a:ext cx="3432600" cy="2811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99" name="Google Shape;99;p9"/>
          <p:cNvSpPr txBox="1">
            <a:spLocks noGrp="1"/>
          </p:cNvSpPr>
          <p:nvPr>
            <p:ph type="subTitle" idx="1"/>
          </p:nvPr>
        </p:nvSpPr>
        <p:spPr>
          <a:xfrm>
            <a:off x="3455700" y="817300"/>
            <a:ext cx="4959300" cy="2288100"/>
          </a:xfrm>
          <a:prstGeom prst="rect">
            <a:avLst/>
          </a:prstGeom>
        </p:spPr>
        <p:txBody>
          <a:bodyPr spcFirstLastPara="1" wrap="square" lIns="0" tIns="0" rIns="0" bIns="0" anchor="t" anchorCtr="0">
            <a:sp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a:endParaRPr/>
          </a:p>
        </p:txBody>
      </p:sp>
      <p:sp>
        <p:nvSpPr>
          <p:cNvPr id="100" name="Google Shape;100;p9"/>
          <p:cNvSpPr txBox="1">
            <a:spLocks noGrp="1"/>
          </p:cNvSpPr>
          <p:nvPr>
            <p:ph type="subTitle" idx="5"/>
          </p:nvPr>
        </p:nvSpPr>
        <p:spPr>
          <a:xfrm>
            <a:off x="228600" y="3739100"/>
            <a:ext cx="2336400" cy="172200"/>
          </a:xfrm>
          <a:prstGeom prst="rect">
            <a:avLst/>
          </a:prstGeom>
        </p:spPr>
        <p:txBody>
          <a:bodyPr spcFirstLastPara="1" wrap="square" lIns="0" tIns="0" rIns="0" bIns="0" anchor="ctr"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 Alt 3">
  <p:cSld name="CUSTOM_8_1_1_1_1_1_1_1_1_1_1_1_1_1_1_1_1_1_1_1_1_1">
    <p:spTree>
      <p:nvGrpSpPr>
        <p:cNvPr id="1" name="Shape 101"/>
        <p:cNvGrpSpPr/>
        <p:nvPr/>
      </p:nvGrpSpPr>
      <p:grpSpPr>
        <a:xfrm>
          <a:off x="0" y="0"/>
          <a:ext cx="0" cy="0"/>
          <a:chOff x="0" y="0"/>
          <a:chExt cx="0" cy="0"/>
        </a:xfrm>
      </p:grpSpPr>
      <p:sp>
        <p:nvSpPr>
          <p:cNvPr id="102" name="Google Shape;102;p10"/>
          <p:cNvSpPr/>
          <p:nvPr/>
        </p:nvSpPr>
        <p:spPr>
          <a:xfrm>
            <a:off x="0" y="0"/>
            <a:ext cx="3776100" cy="3776100"/>
          </a:xfrm>
          <a:prstGeom prst="rect">
            <a:avLst/>
          </a:prstGeom>
          <a:gradFill>
            <a:gsLst>
              <a:gs pos="0">
                <a:schemeClr val="accent6"/>
              </a:gs>
              <a:gs pos="72000">
                <a:schemeClr val="lt1"/>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103" name="Google Shape;103;p10"/>
          <p:cNvSpPr/>
          <p:nvPr/>
        </p:nvSpPr>
        <p:spPr>
          <a:xfrm rot="10800000">
            <a:off x="4619975" y="250"/>
            <a:ext cx="4520100" cy="5147700"/>
          </a:xfrm>
          <a:prstGeom prst="rect">
            <a:avLst/>
          </a:prstGeom>
          <a:gradFill>
            <a:gsLst>
              <a:gs pos="0">
                <a:schemeClr val="accent6"/>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Figtree"/>
              <a:ea typeface="Figtree"/>
              <a:cs typeface="Figtree"/>
              <a:sym typeface="Figtree"/>
            </a:endParaRPr>
          </a:p>
        </p:txBody>
      </p:sp>
      <p:sp>
        <p:nvSpPr>
          <p:cNvPr id="104" name="Google Shape;104;p10"/>
          <p:cNvSpPr txBox="1">
            <a:spLocks noGrp="1"/>
          </p:cNvSpPr>
          <p:nvPr>
            <p:ph type="title"/>
          </p:nvPr>
        </p:nvSpPr>
        <p:spPr>
          <a:xfrm>
            <a:off x="2300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05" name="Google Shape;105;p10"/>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a:endParaRPr/>
          </a:p>
        </p:txBody>
      </p:sp>
      <p:sp>
        <p:nvSpPr>
          <p:cNvPr id="106" name="Google Shape;106;p10"/>
          <p:cNvSpPr txBox="1">
            <a:spLocks noGrp="1"/>
          </p:cNvSpPr>
          <p:nvPr>
            <p:ph type="title" idx="3"/>
          </p:nvPr>
        </p:nvSpPr>
        <p:spPr>
          <a:xfrm>
            <a:off x="228600" y="457200"/>
            <a:ext cx="3432600" cy="4647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a:endParaRPr/>
          </a:p>
        </p:txBody>
      </p:sp>
      <p:sp>
        <p:nvSpPr>
          <p:cNvPr id="107" name="Google Shape;107;p10"/>
          <p:cNvSpPr txBox="1">
            <a:spLocks noGrp="1"/>
          </p:cNvSpPr>
          <p:nvPr>
            <p:ph type="subTitle" idx="1"/>
          </p:nvPr>
        </p:nvSpPr>
        <p:spPr>
          <a:xfrm>
            <a:off x="230075" y="882000"/>
            <a:ext cx="3716700" cy="1122000"/>
          </a:xfrm>
          <a:prstGeom prst="rect">
            <a:avLst/>
          </a:prstGeom>
        </p:spPr>
        <p:txBody>
          <a:bodyPr spcFirstLastPara="1" wrap="square" lIns="0" tIns="0" rIns="0" bIns="0" anchor="t" anchorCtr="0">
            <a:sp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
        <p:nvSpPr>
          <p:cNvPr id="108" name="Google Shape;108;p10"/>
          <p:cNvSpPr txBox="1">
            <a:spLocks noGrp="1"/>
          </p:cNvSpPr>
          <p:nvPr>
            <p:ph type="body" idx="4"/>
          </p:nvPr>
        </p:nvSpPr>
        <p:spPr>
          <a:xfrm>
            <a:off x="230075" y="3492500"/>
            <a:ext cx="3462600" cy="714000"/>
          </a:xfrm>
          <a:prstGeom prst="rect">
            <a:avLst/>
          </a:prstGeom>
        </p:spPr>
        <p:txBody>
          <a:bodyPr spcFirstLastPara="1" wrap="square" lIns="0" tIns="0" rIns="0" bIns="0" anchor="b" anchorCtr="0">
            <a:noAutofit/>
          </a:bodyPr>
          <a:lstStyle>
            <a:lvl1pPr marL="457200" lvl="0" indent="-292100">
              <a:spcBef>
                <a:spcPts val="0"/>
              </a:spcBef>
              <a:spcAft>
                <a:spcPts val="0"/>
              </a:spcAft>
              <a:buClr>
                <a:schemeClr val="dk1"/>
              </a:buClr>
              <a:buSzPts val="1000"/>
              <a:buFont typeface="Jost"/>
              <a:buChar char="●"/>
              <a:defRPr sz="1000"/>
            </a:lvl1pPr>
            <a:lvl2pPr marL="914400" lvl="1" indent="-292100">
              <a:spcBef>
                <a:spcPts val="0"/>
              </a:spcBef>
              <a:spcAft>
                <a:spcPts val="0"/>
              </a:spcAft>
              <a:buClr>
                <a:schemeClr val="dk1"/>
              </a:buClr>
              <a:buSzPts val="1000"/>
              <a:buFont typeface="Jost"/>
              <a:buChar char="○"/>
              <a:defRPr sz="1000"/>
            </a:lvl2pPr>
            <a:lvl3pPr marL="1371600" lvl="2" indent="-292100">
              <a:spcBef>
                <a:spcPts val="0"/>
              </a:spcBef>
              <a:spcAft>
                <a:spcPts val="0"/>
              </a:spcAft>
              <a:buClr>
                <a:schemeClr val="dk1"/>
              </a:buClr>
              <a:buSzPts val="1000"/>
              <a:buFont typeface="Jost"/>
              <a:buChar char="■"/>
              <a:defRPr sz="1000"/>
            </a:lvl3pPr>
            <a:lvl4pPr marL="1828800" lvl="3" indent="-292100">
              <a:spcBef>
                <a:spcPts val="0"/>
              </a:spcBef>
              <a:spcAft>
                <a:spcPts val="0"/>
              </a:spcAft>
              <a:buClr>
                <a:schemeClr val="dk1"/>
              </a:buClr>
              <a:buSzPts val="1000"/>
              <a:buFont typeface="Jost"/>
              <a:buChar char="●"/>
              <a:defRPr sz="1000"/>
            </a:lvl4pPr>
            <a:lvl5pPr marL="2286000" lvl="4" indent="-292100">
              <a:spcBef>
                <a:spcPts val="0"/>
              </a:spcBef>
              <a:spcAft>
                <a:spcPts val="0"/>
              </a:spcAft>
              <a:buClr>
                <a:schemeClr val="dk1"/>
              </a:buClr>
              <a:buSzPts val="1000"/>
              <a:buFont typeface="Jost"/>
              <a:buChar char="○"/>
              <a:defRPr sz="1000"/>
            </a:lvl5pPr>
            <a:lvl6pPr marL="2743200" lvl="5" indent="-292100">
              <a:spcBef>
                <a:spcPts val="0"/>
              </a:spcBef>
              <a:spcAft>
                <a:spcPts val="0"/>
              </a:spcAft>
              <a:buClr>
                <a:schemeClr val="dk1"/>
              </a:buClr>
              <a:buSzPts val="1000"/>
              <a:buFont typeface="Jost"/>
              <a:buChar char="■"/>
              <a:defRPr sz="1000"/>
            </a:lvl6pPr>
            <a:lvl7pPr marL="3200400" lvl="6" indent="-292100">
              <a:spcBef>
                <a:spcPts val="0"/>
              </a:spcBef>
              <a:spcAft>
                <a:spcPts val="0"/>
              </a:spcAft>
              <a:buClr>
                <a:schemeClr val="dk1"/>
              </a:buClr>
              <a:buSzPts val="1000"/>
              <a:buFont typeface="Jost"/>
              <a:buChar char="●"/>
              <a:defRPr sz="1000"/>
            </a:lvl7pPr>
            <a:lvl8pPr marL="3657600" lvl="7" indent="-292100">
              <a:spcBef>
                <a:spcPts val="0"/>
              </a:spcBef>
              <a:spcAft>
                <a:spcPts val="0"/>
              </a:spcAft>
              <a:buClr>
                <a:schemeClr val="dk1"/>
              </a:buClr>
              <a:buSzPts val="1000"/>
              <a:buFont typeface="Jost"/>
              <a:buChar char="○"/>
              <a:defRPr sz="1000"/>
            </a:lvl8pPr>
            <a:lvl9pPr marL="4114800" lvl="8" indent="-292100">
              <a:spcBef>
                <a:spcPts val="0"/>
              </a:spcBef>
              <a:spcAft>
                <a:spcPts val="0"/>
              </a:spcAft>
              <a:buClr>
                <a:schemeClr val="dk1"/>
              </a:buClr>
              <a:buSzPts val="1000"/>
              <a:buFont typeface="Jost"/>
              <a:buChar char="■"/>
              <a:defRPr sz="1000"/>
            </a:lvl9pPr>
          </a:lstStyle>
          <a:p>
            <a:endParaRPr/>
          </a:p>
        </p:txBody>
      </p:sp>
      <p:sp>
        <p:nvSpPr>
          <p:cNvPr id="109" name="Google Shape;109;p10"/>
          <p:cNvSpPr>
            <a:spLocks noGrp="1"/>
          </p:cNvSpPr>
          <p:nvPr>
            <p:ph type="pic" idx="5"/>
          </p:nvPr>
        </p:nvSpPr>
        <p:spPr>
          <a:xfrm>
            <a:off x="5520400" y="921875"/>
            <a:ext cx="2724900" cy="32931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0075" y="58625"/>
            <a:ext cx="2500500" cy="172200"/>
          </a:xfrm>
          <a:prstGeom prst="rect">
            <a:avLst/>
          </a:prstGeom>
          <a:noFill/>
          <a:ln>
            <a:noFill/>
          </a:ln>
        </p:spPr>
        <p:txBody>
          <a:bodyPr spcFirstLastPara="1" wrap="square" lIns="0" tIns="0" rIns="0" bIns="0" anchor="ctr" anchorCtr="0">
            <a:noAutofit/>
          </a:bodyPr>
          <a:lstStyle>
            <a:lvl1pPr lvl="0">
              <a:spcBef>
                <a:spcPts val="0"/>
              </a:spcBef>
              <a:spcAft>
                <a:spcPts val="0"/>
              </a:spcAft>
              <a:buNone/>
              <a:defRPr sz="700">
                <a:solidFill>
                  <a:schemeClr val="dk1"/>
                </a:solidFill>
                <a:latin typeface="Figtree"/>
                <a:ea typeface="Figtree"/>
                <a:cs typeface="Figtree"/>
                <a:sym typeface="Figtree"/>
              </a:defRPr>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7" name="Google Shape;7;p1"/>
          <p:cNvSpPr txBox="1">
            <a:spLocks noGrp="1"/>
          </p:cNvSpPr>
          <p:nvPr>
            <p:ph type="title" idx="2"/>
          </p:nvPr>
        </p:nvSpPr>
        <p:spPr>
          <a:xfrm>
            <a:off x="6414875" y="58625"/>
            <a:ext cx="2500500" cy="172200"/>
          </a:xfrm>
          <a:prstGeom prst="rect">
            <a:avLst/>
          </a:prstGeom>
          <a:noFill/>
          <a:ln>
            <a:noFill/>
          </a:ln>
        </p:spPr>
        <p:txBody>
          <a:bodyPr spcFirstLastPara="1" wrap="square" lIns="0" tIns="0" rIns="0" bIns="0" anchor="ctr" anchorCtr="0">
            <a:noAutofit/>
          </a:bodyPr>
          <a:lstStyle>
            <a:lvl1pPr lvl="0" algn="r">
              <a:spcBef>
                <a:spcPts val="0"/>
              </a:spcBef>
              <a:spcAft>
                <a:spcPts val="0"/>
              </a:spcAft>
              <a:buNone/>
              <a:defRPr sz="700">
                <a:solidFill>
                  <a:schemeClr val="dk1"/>
                </a:solidFill>
                <a:latin typeface="Figtree"/>
                <a:ea typeface="Figtree"/>
                <a:cs typeface="Figtree"/>
                <a:sym typeface="Figtree"/>
              </a:defRPr>
            </a:lvl1pPr>
            <a:lvl2pPr lvl="1"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a:endParaRPr/>
          </a:p>
        </p:txBody>
      </p:sp>
      <p:sp>
        <p:nvSpPr>
          <p:cNvPr id="8" name="Google Shape;8;p1"/>
          <p:cNvSpPr txBox="1">
            <a:spLocks noGrp="1"/>
          </p:cNvSpPr>
          <p:nvPr>
            <p:ph type="body" idx="1"/>
          </p:nvPr>
        </p:nvSpPr>
        <p:spPr>
          <a:xfrm>
            <a:off x="228600" y="2881050"/>
            <a:ext cx="4296600" cy="1936500"/>
          </a:xfrm>
          <a:prstGeom prst="rect">
            <a:avLst/>
          </a:prstGeom>
          <a:noFill/>
          <a:ln>
            <a:noFill/>
          </a:ln>
        </p:spPr>
        <p:txBody>
          <a:bodyPr spcFirstLastPara="1" wrap="square" lIns="91425" tIns="91425" rIns="91425" bIns="91425" anchor="t" anchorCtr="0">
            <a:noAutofit/>
          </a:bodyPr>
          <a:lstStyle>
            <a:lvl1pPr marL="457200" lvl="0" indent="-30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1pPr>
            <a:lvl2pPr marL="914400" lvl="1" indent="-30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2pPr>
            <a:lvl3pPr marL="1371600" lvl="2" indent="-30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3pPr>
            <a:lvl4pPr marL="1828800" lvl="3" indent="-30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4pPr>
            <a:lvl5pPr marL="2286000" lvl="4" indent="-30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5pPr>
            <a:lvl6pPr marL="2743200" lvl="5" indent="-30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6pPr>
            <a:lvl7pPr marL="3200400" lvl="6" indent="-30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7pPr>
            <a:lvl8pPr marL="3657600" lvl="7" indent="-30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8pPr>
            <a:lvl9pPr marL="4114800" lvl="8" indent="-30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9pPr>
          </a:lstStyle>
          <a:p>
            <a:endParaRPr/>
          </a:p>
        </p:txBody>
      </p:sp>
      <p:sp>
        <p:nvSpPr>
          <p:cNvPr id="9" name="Google Shape;9;p1"/>
          <p:cNvSpPr txBox="1">
            <a:spLocks noGrp="1"/>
          </p:cNvSpPr>
          <p:nvPr>
            <p:ph type="title" idx="3"/>
          </p:nvPr>
        </p:nvSpPr>
        <p:spPr>
          <a:xfrm>
            <a:off x="371825" y="149825"/>
            <a:ext cx="6212400" cy="2378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600"/>
              <a:buFont typeface="Figtree"/>
              <a:buNone/>
              <a:defRPr sz="5600">
                <a:solidFill>
                  <a:schemeClr val="dk1"/>
                </a:solidFill>
                <a:latin typeface="Figtree"/>
                <a:ea typeface="Figtree"/>
                <a:cs typeface="Figtree"/>
                <a:sym typeface="Figtre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065">
          <p15:clr>
            <a:srgbClr val="E46962"/>
          </p15:clr>
        </p15:guide>
        <p15:guide id="8" pos="1010">
          <p15:clr>
            <a:srgbClr val="E46962"/>
          </p15:clr>
        </p15:guide>
        <p15:guide id="9" pos="4695">
          <p15:clr>
            <a:srgbClr val="E46962"/>
          </p15:clr>
        </p15:guide>
        <p15:guide id="10" pos="4750">
          <p15:clr>
            <a:srgbClr val="E46962"/>
          </p15:clr>
        </p15:guide>
        <p15:guide id="11" pos="3774">
          <p15:clr>
            <a:srgbClr val="E46962"/>
          </p15:clr>
        </p15:guide>
        <p15:guide id="12" pos="3828">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8"/>
          <p:cNvSpPr txBox="1">
            <a:spLocks noGrp="1"/>
          </p:cNvSpPr>
          <p:nvPr>
            <p:ph type="title" idx="3"/>
          </p:nvPr>
        </p:nvSpPr>
        <p:spPr>
          <a:xfrm>
            <a:off x="189618" y="1545733"/>
            <a:ext cx="8278500" cy="14442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a:t>CitiBike Ridership Analysis</a:t>
            </a:r>
            <a:endParaRPr/>
          </a:p>
        </p:txBody>
      </p:sp>
      <p:sp>
        <p:nvSpPr>
          <p:cNvPr id="439" name="Google Shape;439;p48"/>
          <p:cNvSpPr txBox="1">
            <a:spLocks noGrp="1"/>
          </p:cNvSpPr>
          <p:nvPr>
            <p:ph type="subTitle" idx="1"/>
          </p:nvPr>
        </p:nvSpPr>
        <p:spPr>
          <a:xfrm>
            <a:off x="228225" y="1298200"/>
            <a:ext cx="2712000" cy="1848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Cameron Jones</a:t>
            </a:r>
            <a:endParaRPr/>
          </a:p>
        </p:txBody>
      </p:sp>
      <p:sp>
        <p:nvSpPr>
          <p:cNvPr id="440" name="Google Shape;440;p48"/>
          <p:cNvSpPr txBox="1">
            <a:spLocks noGrp="1"/>
          </p:cNvSpPr>
          <p:nvPr>
            <p:ph type="subTitle" idx="2"/>
          </p:nvPr>
        </p:nvSpPr>
        <p:spPr>
          <a:xfrm>
            <a:off x="228225" y="1079450"/>
            <a:ext cx="2712000" cy="1848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2025</a:t>
            </a:r>
            <a:endParaRPr/>
          </a:p>
        </p:txBody>
      </p:sp>
      <p:sp>
        <p:nvSpPr>
          <p:cNvPr id="441" name="Google Shape;441;p48"/>
          <p:cNvSpPr txBox="1"/>
          <p:nvPr/>
        </p:nvSpPr>
        <p:spPr>
          <a:xfrm>
            <a:off x="189625" y="4046025"/>
            <a:ext cx="8537100" cy="79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
                <a:solidFill>
                  <a:schemeClr val="dk1"/>
                </a:solidFill>
                <a:latin typeface="Jost"/>
                <a:ea typeface="Jost"/>
                <a:cs typeface="Jost"/>
                <a:sym typeface="Jost"/>
              </a:rPr>
              <a:t>Analyzing NYC CitiBike rider data from Lyft to uncover demand patterns for bikeshare planning. </a:t>
            </a:r>
            <a:endParaRPr sz="1200">
              <a:solidFill>
                <a:schemeClr val="dk1"/>
              </a:solidFill>
              <a:latin typeface="Jost"/>
              <a:ea typeface="Jost"/>
              <a:cs typeface="Jost"/>
              <a:sym typeface="Jo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9"/>
          <p:cNvSpPr txBox="1">
            <a:spLocks noGrp="1"/>
          </p:cNvSpPr>
          <p:nvPr>
            <p:ph type="title" idx="18"/>
          </p:nvPr>
        </p:nvSpPr>
        <p:spPr>
          <a:xfrm>
            <a:off x="228600" y="457200"/>
            <a:ext cx="5762400" cy="46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DATA &amp; TOOLS USED: </a:t>
            </a:r>
            <a:endParaRPr/>
          </a:p>
        </p:txBody>
      </p:sp>
      <p:sp>
        <p:nvSpPr>
          <p:cNvPr id="447" name="Google Shape;447;p49"/>
          <p:cNvSpPr txBox="1">
            <a:spLocks noGrp="1"/>
          </p:cNvSpPr>
          <p:nvPr>
            <p:ph type="title"/>
          </p:nvPr>
        </p:nvSpPr>
        <p:spPr>
          <a:xfrm>
            <a:off x="3129750" y="1238000"/>
            <a:ext cx="2884500" cy="36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300"/>
              <a:t>Citibike August 2025 Data (~1M rides)</a:t>
            </a:r>
            <a:endParaRPr sz="1300"/>
          </a:p>
        </p:txBody>
      </p:sp>
      <p:sp>
        <p:nvSpPr>
          <p:cNvPr id="448" name="Google Shape;448;p49"/>
          <p:cNvSpPr txBox="1">
            <a:spLocks noGrp="1"/>
          </p:cNvSpPr>
          <p:nvPr>
            <p:ph type="title" idx="4"/>
          </p:nvPr>
        </p:nvSpPr>
        <p:spPr>
          <a:xfrm>
            <a:off x="6414875" y="58625"/>
            <a:ext cx="2500500" cy="1722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Cameron Jones 2025</a:t>
            </a:r>
            <a:endParaRPr/>
          </a:p>
        </p:txBody>
      </p:sp>
      <p:sp>
        <p:nvSpPr>
          <p:cNvPr id="449" name="Google Shape;449;p49"/>
          <p:cNvSpPr txBox="1">
            <a:spLocks noGrp="1"/>
          </p:cNvSpPr>
          <p:nvPr>
            <p:ph type="title" idx="6"/>
          </p:nvPr>
        </p:nvSpPr>
        <p:spPr>
          <a:xfrm>
            <a:off x="3129750" y="1922188"/>
            <a:ext cx="3230100" cy="3681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lt1"/>
              </a:buClr>
              <a:buSzPts val="1100"/>
              <a:buNone/>
            </a:pPr>
            <a:r>
              <a:rPr lang="en" sz="1300"/>
              <a:t>SQL (data wrangling), Python (visualization)</a:t>
            </a:r>
            <a:endParaRPr sz="1300"/>
          </a:p>
        </p:txBody>
      </p:sp>
      <p:sp>
        <p:nvSpPr>
          <p:cNvPr id="450" name="Google Shape;450;p49"/>
          <p:cNvSpPr txBox="1">
            <a:spLocks noGrp="1"/>
          </p:cNvSpPr>
          <p:nvPr>
            <p:ph type="title" idx="7"/>
          </p:nvPr>
        </p:nvSpPr>
        <p:spPr>
          <a:xfrm>
            <a:off x="3129750" y="2600075"/>
            <a:ext cx="2884500" cy="3681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lt1"/>
              </a:buClr>
              <a:buSzPts val="1100"/>
              <a:buNone/>
            </a:pPr>
            <a:r>
              <a:rPr lang="en" sz="1300"/>
              <a:t>start time, end time, station, user type</a:t>
            </a:r>
            <a:endParaRPr sz="1300"/>
          </a:p>
        </p:txBody>
      </p:sp>
      <p:sp>
        <p:nvSpPr>
          <p:cNvPr id="451" name="Google Shape;451;p49"/>
          <p:cNvSpPr txBox="1">
            <a:spLocks noGrp="1"/>
          </p:cNvSpPr>
          <p:nvPr>
            <p:ph type="title" idx="14"/>
          </p:nvPr>
        </p:nvSpPr>
        <p:spPr>
          <a:xfrm>
            <a:off x="1246950" y="2600075"/>
            <a:ext cx="2500500" cy="368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a:t>FEATURES: </a:t>
            </a:r>
            <a:endParaRPr/>
          </a:p>
        </p:txBody>
      </p:sp>
      <p:sp>
        <p:nvSpPr>
          <p:cNvPr id="452" name="Google Shape;452;p49"/>
          <p:cNvSpPr txBox="1">
            <a:spLocks noGrp="1"/>
          </p:cNvSpPr>
          <p:nvPr>
            <p:ph type="title" idx="15"/>
          </p:nvPr>
        </p:nvSpPr>
        <p:spPr>
          <a:xfrm>
            <a:off x="1246825" y="1934788"/>
            <a:ext cx="2500500" cy="368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a:t>TOOLS: </a:t>
            </a:r>
            <a:endParaRPr/>
          </a:p>
        </p:txBody>
      </p:sp>
      <p:sp>
        <p:nvSpPr>
          <p:cNvPr id="453" name="Google Shape;453;p49"/>
          <p:cNvSpPr txBox="1">
            <a:spLocks noGrp="1"/>
          </p:cNvSpPr>
          <p:nvPr>
            <p:ph type="title" idx="17"/>
          </p:nvPr>
        </p:nvSpPr>
        <p:spPr>
          <a:xfrm>
            <a:off x="1246950" y="1244300"/>
            <a:ext cx="2500500" cy="368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a:t>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0"/>
          <p:cNvSpPr txBox="1">
            <a:spLocks noGrp="1"/>
          </p:cNvSpPr>
          <p:nvPr>
            <p:ph type="title" idx="18"/>
          </p:nvPr>
        </p:nvSpPr>
        <p:spPr>
          <a:xfrm>
            <a:off x="228600" y="457200"/>
            <a:ext cx="5762400" cy="46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KEY QUESTIONS: </a:t>
            </a:r>
            <a:endParaRPr/>
          </a:p>
        </p:txBody>
      </p:sp>
      <p:sp>
        <p:nvSpPr>
          <p:cNvPr id="459" name="Google Shape;459;p50"/>
          <p:cNvSpPr txBox="1">
            <a:spLocks noGrp="1"/>
          </p:cNvSpPr>
          <p:nvPr>
            <p:ph type="title"/>
          </p:nvPr>
        </p:nvSpPr>
        <p:spPr>
          <a:xfrm>
            <a:off x="2857325" y="1269500"/>
            <a:ext cx="2884500" cy="368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WHAT DAYS OF THE WEEK SEE THE MOST RIDERSHIP?</a:t>
            </a:r>
            <a:endParaRPr/>
          </a:p>
        </p:txBody>
      </p:sp>
      <p:sp>
        <p:nvSpPr>
          <p:cNvPr id="460" name="Google Shape;460;p50"/>
          <p:cNvSpPr txBox="1">
            <a:spLocks noGrp="1"/>
          </p:cNvSpPr>
          <p:nvPr>
            <p:ph type="title" idx="4"/>
          </p:nvPr>
        </p:nvSpPr>
        <p:spPr>
          <a:xfrm>
            <a:off x="6414875" y="58625"/>
            <a:ext cx="2500500" cy="1722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a:t>Cameron Jones 2025</a:t>
            </a:r>
            <a:endParaRPr/>
          </a:p>
        </p:txBody>
      </p:sp>
      <p:sp>
        <p:nvSpPr>
          <p:cNvPr id="461" name="Google Shape;461;p50"/>
          <p:cNvSpPr txBox="1">
            <a:spLocks noGrp="1"/>
          </p:cNvSpPr>
          <p:nvPr>
            <p:ph type="title" idx="5"/>
          </p:nvPr>
        </p:nvSpPr>
        <p:spPr>
          <a:xfrm>
            <a:off x="2857325" y="1937150"/>
            <a:ext cx="2884500" cy="3681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lt1"/>
              </a:buClr>
              <a:buSzPts val="1100"/>
              <a:buNone/>
            </a:pPr>
            <a:r>
              <a:rPr lang="en"/>
              <a:t>WHAT HOURS OF THE DAY ARE THE BUSIEST?</a:t>
            </a:r>
            <a:endParaRPr/>
          </a:p>
        </p:txBody>
      </p:sp>
      <p:sp>
        <p:nvSpPr>
          <p:cNvPr id="462" name="Google Shape;462;p50"/>
          <p:cNvSpPr txBox="1">
            <a:spLocks noGrp="1"/>
          </p:cNvSpPr>
          <p:nvPr>
            <p:ph type="title" idx="6"/>
          </p:nvPr>
        </p:nvSpPr>
        <p:spPr>
          <a:xfrm>
            <a:off x="2857325" y="2628825"/>
            <a:ext cx="2884500" cy="3681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lt1"/>
              </a:buClr>
              <a:buSzPts val="1100"/>
              <a:buNone/>
            </a:pPr>
            <a:r>
              <a:rPr lang="en"/>
              <a:t>WHICH STATIONS SEE THE MOST RIDERS?</a:t>
            </a:r>
            <a:endParaRPr/>
          </a:p>
        </p:txBody>
      </p:sp>
      <p:sp>
        <p:nvSpPr>
          <p:cNvPr id="463" name="Google Shape;463;p50"/>
          <p:cNvSpPr txBox="1">
            <a:spLocks noGrp="1"/>
          </p:cNvSpPr>
          <p:nvPr>
            <p:ph type="title" idx="7"/>
          </p:nvPr>
        </p:nvSpPr>
        <p:spPr>
          <a:xfrm>
            <a:off x="2857325" y="3320500"/>
            <a:ext cx="2884500" cy="3681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lt1"/>
              </a:buClr>
              <a:buSzPts val="1100"/>
              <a:buNone/>
            </a:pPr>
            <a:r>
              <a:rPr lang="en"/>
              <a:t>HOW DOES RIDERSHIP DIFFER FROM CASUAL VS.  MEMBER RIDERS?</a:t>
            </a:r>
            <a:endParaRPr/>
          </a:p>
        </p:txBody>
      </p:sp>
      <p:sp>
        <p:nvSpPr>
          <p:cNvPr id="464" name="Google Shape;464;p50"/>
          <p:cNvSpPr txBox="1">
            <a:spLocks noGrp="1"/>
          </p:cNvSpPr>
          <p:nvPr>
            <p:ph type="title" idx="14"/>
          </p:nvPr>
        </p:nvSpPr>
        <p:spPr>
          <a:xfrm>
            <a:off x="2264525" y="3337806"/>
            <a:ext cx="592800" cy="368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a:t>04</a:t>
            </a:r>
            <a:endParaRPr/>
          </a:p>
        </p:txBody>
      </p:sp>
      <p:sp>
        <p:nvSpPr>
          <p:cNvPr id="465" name="Google Shape;465;p50"/>
          <p:cNvSpPr txBox="1">
            <a:spLocks noGrp="1"/>
          </p:cNvSpPr>
          <p:nvPr>
            <p:ph type="title" idx="15"/>
          </p:nvPr>
        </p:nvSpPr>
        <p:spPr>
          <a:xfrm>
            <a:off x="2264525" y="2604800"/>
            <a:ext cx="592800" cy="368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a:t>03</a:t>
            </a:r>
            <a:endParaRPr/>
          </a:p>
        </p:txBody>
      </p:sp>
      <p:sp>
        <p:nvSpPr>
          <p:cNvPr id="466" name="Google Shape;466;p50"/>
          <p:cNvSpPr txBox="1">
            <a:spLocks noGrp="1"/>
          </p:cNvSpPr>
          <p:nvPr>
            <p:ph type="title" idx="16"/>
          </p:nvPr>
        </p:nvSpPr>
        <p:spPr>
          <a:xfrm>
            <a:off x="2264525" y="1937144"/>
            <a:ext cx="592800" cy="368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a:t>02</a:t>
            </a:r>
            <a:endParaRPr/>
          </a:p>
        </p:txBody>
      </p:sp>
      <p:sp>
        <p:nvSpPr>
          <p:cNvPr id="467" name="Google Shape;467;p50"/>
          <p:cNvSpPr txBox="1">
            <a:spLocks noGrp="1"/>
          </p:cNvSpPr>
          <p:nvPr>
            <p:ph type="title" idx="17"/>
          </p:nvPr>
        </p:nvSpPr>
        <p:spPr>
          <a:xfrm>
            <a:off x="2264525" y="1269488"/>
            <a:ext cx="592800" cy="368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1"/>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Cameron Jones 2025</a:t>
            </a:r>
            <a:endParaRPr/>
          </a:p>
        </p:txBody>
      </p:sp>
      <p:sp>
        <p:nvSpPr>
          <p:cNvPr id="473" name="Google Shape;473;p51"/>
          <p:cNvSpPr txBox="1">
            <a:spLocks noGrp="1"/>
          </p:cNvSpPr>
          <p:nvPr>
            <p:ph type="title" idx="3"/>
          </p:nvPr>
        </p:nvSpPr>
        <p:spPr>
          <a:xfrm>
            <a:off x="228600" y="457200"/>
            <a:ext cx="3432600" cy="46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01: WHAT DAYS OF THE WEEK SEE THE MOST RIDERSHIP?</a:t>
            </a:r>
            <a:endParaRPr/>
          </a:p>
        </p:txBody>
      </p:sp>
      <p:sp>
        <p:nvSpPr>
          <p:cNvPr id="474" name="Google Shape;474;p51"/>
          <p:cNvSpPr txBox="1">
            <a:spLocks noGrp="1"/>
          </p:cNvSpPr>
          <p:nvPr>
            <p:ph type="subTitle" idx="1"/>
          </p:nvPr>
        </p:nvSpPr>
        <p:spPr>
          <a:xfrm>
            <a:off x="228600" y="1791550"/>
            <a:ext cx="3716700" cy="11082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Here we see that ridership doesn’t differ significantly day-to-day, however there is a slight peak in ridership on Saturdays. </a:t>
            </a:r>
            <a:endParaRPr/>
          </a:p>
        </p:txBody>
      </p:sp>
      <p:sp>
        <p:nvSpPr>
          <p:cNvPr id="475" name="Google Shape;475;p51"/>
          <p:cNvSpPr txBox="1">
            <a:spLocks noGrp="1"/>
          </p:cNvSpPr>
          <p:nvPr>
            <p:ph type="body" idx="4"/>
          </p:nvPr>
        </p:nvSpPr>
        <p:spPr>
          <a:xfrm>
            <a:off x="213600" y="4064000"/>
            <a:ext cx="3462600" cy="71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While the exact cause of the Saturday peak is uncertain, it likely reflects increased leisure riding on days when most people are off work. This suggests CitiBike serves both recreational and practical purposes: weekday usage remains steady for commuting, while leisure riders drive the slight weekend increase.</a:t>
            </a:r>
            <a:endParaRPr/>
          </a:p>
        </p:txBody>
      </p:sp>
      <p:pic>
        <p:nvPicPr>
          <p:cNvPr id="476" name="Google Shape;476;p51" title="download-1.png"/>
          <p:cNvPicPr preferRelativeResize="0"/>
          <p:nvPr/>
        </p:nvPicPr>
        <p:blipFill>
          <a:blip r:embed="rId3">
            <a:alphaModFix/>
          </a:blip>
          <a:stretch>
            <a:fillRect/>
          </a:stretch>
        </p:blipFill>
        <p:spPr>
          <a:xfrm>
            <a:off x="4618949" y="1009050"/>
            <a:ext cx="4525050" cy="312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2"/>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Cameron Jones 2025</a:t>
            </a:r>
            <a:endParaRPr/>
          </a:p>
        </p:txBody>
      </p:sp>
      <p:sp>
        <p:nvSpPr>
          <p:cNvPr id="482" name="Google Shape;482;p52"/>
          <p:cNvSpPr txBox="1">
            <a:spLocks noGrp="1"/>
          </p:cNvSpPr>
          <p:nvPr>
            <p:ph type="title" idx="3"/>
          </p:nvPr>
        </p:nvSpPr>
        <p:spPr>
          <a:xfrm>
            <a:off x="228600" y="457200"/>
            <a:ext cx="3432600" cy="46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02: WHAT HOURS OF THE DAY ARE THE BUSIEST? </a:t>
            </a:r>
            <a:endParaRPr/>
          </a:p>
        </p:txBody>
      </p:sp>
      <p:sp>
        <p:nvSpPr>
          <p:cNvPr id="483" name="Google Shape;483;p52"/>
          <p:cNvSpPr txBox="1">
            <a:spLocks noGrp="1"/>
          </p:cNvSpPr>
          <p:nvPr>
            <p:ph type="subTitle" idx="1"/>
          </p:nvPr>
        </p:nvSpPr>
        <p:spPr>
          <a:xfrm>
            <a:off x="228600" y="1479750"/>
            <a:ext cx="3716700" cy="553998"/>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dirty="0"/>
              <a:t>Here we see that there is a slight peak in usage between 8:00-9:00 AM, and then a large peak in usage from 4:00-7:00 PM, with the max usage occurring at 5:00 PM. </a:t>
            </a:r>
            <a:endParaRPr dirty="0"/>
          </a:p>
        </p:txBody>
      </p:sp>
      <p:sp>
        <p:nvSpPr>
          <p:cNvPr id="484" name="Google Shape;484;p52"/>
          <p:cNvSpPr txBox="1">
            <a:spLocks noGrp="1"/>
          </p:cNvSpPr>
          <p:nvPr>
            <p:ph type="body" idx="4"/>
          </p:nvPr>
        </p:nvSpPr>
        <p:spPr>
          <a:xfrm>
            <a:off x="213600" y="3969725"/>
            <a:ext cx="3462600" cy="71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Based on this, we can assume that the peaks in ridership during the morning and evening hours are due to people biking to and from work. The consistent usage throughout the rest of the day likely comes from tourists and leisure riders, also showing that CitiBike is used both as a practical commuting option and as a leisure activity.</a:t>
            </a:r>
            <a:endParaRPr/>
          </a:p>
        </p:txBody>
      </p:sp>
      <p:pic>
        <p:nvPicPr>
          <p:cNvPr id="485" name="Google Shape;485;p52" title="download.png"/>
          <p:cNvPicPr preferRelativeResize="0"/>
          <p:nvPr/>
        </p:nvPicPr>
        <p:blipFill>
          <a:blip r:embed="rId3">
            <a:alphaModFix/>
          </a:blip>
          <a:stretch>
            <a:fillRect/>
          </a:stretch>
        </p:blipFill>
        <p:spPr>
          <a:xfrm>
            <a:off x="4618951" y="1009050"/>
            <a:ext cx="4525049" cy="312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3"/>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Cameron Jones 2025</a:t>
            </a:r>
            <a:endParaRPr/>
          </a:p>
        </p:txBody>
      </p:sp>
      <p:sp>
        <p:nvSpPr>
          <p:cNvPr id="491" name="Google Shape;491;p53"/>
          <p:cNvSpPr txBox="1">
            <a:spLocks noGrp="1"/>
          </p:cNvSpPr>
          <p:nvPr>
            <p:ph type="title" idx="3"/>
          </p:nvPr>
        </p:nvSpPr>
        <p:spPr>
          <a:xfrm>
            <a:off x="228600" y="457200"/>
            <a:ext cx="3432600" cy="46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03: WHICH STATIONS SEE THE MOST RIDERS? </a:t>
            </a:r>
            <a:endParaRPr/>
          </a:p>
        </p:txBody>
      </p:sp>
      <p:sp>
        <p:nvSpPr>
          <p:cNvPr id="492" name="Google Shape;492;p53"/>
          <p:cNvSpPr txBox="1">
            <a:spLocks noGrp="1"/>
          </p:cNvSpPr>
          <p:nvPr>
            <p:ph type="subTitle" idx="1"/>
          </p:nvPr>
        </p:nvSpPr>
        <p:spPr>
          <a:xfrm>
            <a:off x="228600" y="1385850"/>
            <a:ext cx="3716700" cy="1662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Here we see the station that sees the most riders is the West St &amp; Chambers St station. This station is in the lead by about 700 riders, while the ones below all fall between 3000 and 3500 riders. </a:t>
            </a:r>
            <a:endParaRPr/>
          </a:p>
        </p:txBody>
      </p:sp>
      <p:sp>
        <p:nvSpPr>
          <p:cNvPr id="493" name="Google Shape;493;p53"/>
          <p:cNvSpPr txBox="1">
            <a:spLocks noGrp="1"/>
          </p:cNvSpPr>
          <p:nvPr>
            <p:ph type="body" idx="4"/>
          </p:nvPr>
        </p:nvSpPr>
        <p:spPr>
          <a:xfrm>
            <a:off x="213600" y="3969725"/>
            <a:ext cx="3462600" cy="71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The leading station near the World Trade Center and Financial District reinforces CitiBike’s role for commuters. Other top stations in the East Village/SoHo, Hudson Yards/Chelsea, and Columbus Circle/Central Park suggest a mix of student commuters, office workers, and tourists biking along the piers or through the park.</a:t>
            </a:r>
            <a:endParaRPr/>
          </a:p>
        </p:txBody>
      </p:sp>
      <p:pic>
        <p:nvPicPr>
          <p:cNvPr id="494" name="Google Shape;494;p53" title="download-2.png"/>
          <p:cNvPicPr preferRelativeResize="0"/>
          <p:nvPr/>
        </p:nvPicPr>
        <p:blipFill>
          <a:blip r:embed="rId3">
            <a:alphaModFix/>
          </a:blip>
          <a:stretch>
            <a:fillRect/>
          </a:stretch>
        </p:blipFill>
        <p:spPr>
          <a:xfrm>
            <a:off x="4618950" y="739600"/>
            <a:ext cx="4525049" cy="3664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4"/>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Cameron Jones 2025</a:t>
            </a:r>
            <a:endParaRPr/>
          </a:p>
        </p:txBody>
      </p:sp>
      <p:sp>
        <p:nvSpPr>
          <p:cNvPr id="500" name="Google Shape;500;p54"/>
          <p:cNvSpPr txBox="1">
            <a:spLocks noGrp="1"/>
          </p:cNvSpPr>
          <p:nvPr>
            <p:ph type="title" idx="3"/>
          </p:nvPr>
        </p:nvSpPr>
        <p:spPr>
          <a:xfrm>
            <a:off x="228600" y="457200"/>
            <a:ext cx="3432600" cy="46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04: HOW DOES RIDERSHIP DIFFER FROM CASUAL VS MEMBER RIDERS?</a:t>
            </a:r>
            <a:endParaRPr/>
          </a:p>
        </p:txBody>
      </p:sp>
      <p:sp>
        <p:nvSpPr>
          <p:cNvPr id="501" name="Google Shape;501;p54"/>
          <p:cNvSpPr txBox="1">
            <a:spLocks noGrp="1"/>
          </p:cNvSpPr>
          <p:nvPr>
            <p:ph type="subTitle" idx="1"/>
          </p:nvPr>
        </p:nvSpPr>
        <p:spPr>
          <a:xfrm>
            <a:off x="228600" y="1740450"/>
            <a:ext cx="3716700" cy="831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Here we see that casual riders tend to have longer trips on average than membership riders. </a:t>
            </a:r>
            <a:endParaRPr/>
          </a:p>
        </p:txBody>
      </p:sp>
      <p:sp>
        <p:nvSpPr>
          <p:cNvPr id="502" name="Google Shape;502;p54"/>
          <p:cNvSpPr txBox="1">
            <a:spLocks noGrp="1"/>
          </p:cNvSpPr>
          <p:nvPr>
            <p:ph type="body" idx="4"/>
          </p:nvPr>
        </p:nvSpPr>
        <p:spPr>
          <a:xfrm>
            <a:off x="213600" y="3969725"/>
            <a:ext cx="3462600" cy="7140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From this, we can assume that members tend to take more frequent, shorter trips, reflecting routine commuting or quick point-to-point travel. Casual riders, on the other hand, often take longer trips, likely for one-time sightseeing or leisure purposes.</a:t>
            </a:r>
            <a:endParaRPr dirty="0"/>
          </a:p>
        </p:txBody>
      </p:sp>
      <p:pic>
        <p:nvPicPr>
          <p:cNvPr id="503" name="Google Shape;503;p54" title="download-3.png"/>
          <p:cNvPicPr preferRelativeResize="0"/>
          <p:nvPr/>
        </p:nvPicPr>
        <p:blipFill>
          <a:blip r:embed="rId3">
            <a:alphaModFix/>
          </a:blip>
          <a:stretch>
            <a:fillRect/>
          </a:stretch>
        </p:blipFill>
        <p:spPr>
          <a:xfrm>
            <a:off x="4618950" y="816775"/>
            <a:ext cx="4525051" cy="350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5"/>
          <p:cNvSpPr/>
          <p:nvPr/>
        </p:nvSpPr>
        <p:spPr>
          <a:xfrm>
            <a:off x="2435534" y="1620000"/>
            <a:ext cx="2075400" cy="3247800"/>
          </a:xfrm>
          <a:prstGeom prst="roundRect">
            <a:avLst>
              <a:gd name="adj" fmla="val 4989"/>
            </a:avLst>
          </a:prstGeom>
          <a:solidFill>
            <a:schemeClr val="lt1"/>
          </a:solidFill>
          <a:ln>
            <a:noFill/>
          </a:ln>
          <a:effectLst>
            <a:outerShdw blurRad="171450" dist="19050" dir="5400000" algn="bl" rotWithShape="0">
              <a:schemeClr val="dk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Figtree"/>
              <a:ea typeface="Figtree"/>
              <a:cs typeface="Figtree"/>
              <a:sym typeface="Figtree"/>
            </a:endParaRPr>
          </a:p>
        </p:txBody>
      </p:sp>
      <p:sp>
        <p:nvSpPr>
          <p:cNvPr id="509" name="Google Shape;509;p55"/>
          <p:cNvSpPr/>
          <p:nvPr/>
        </p:nvSpPr>
        <p:spPr>
          <a:xfrm>
            <a:off x="6840001" y="1620000"/>
            <a:ext cx="2075400" cy="3247800"/>
          </a:xfrm>
          <a:prstGeom prst="roundRect">
            <a:avLst>
              <a:gd name="adj" fmla="val 4989"/>
            </a:avLst>
          </a:prstGeom>
          <a:solidFill>
            <a:schemeClr val="lt1"/>
          </a:solidFill>
          <a:ln>
            <a:noFill/>
          </a:ln>
          <a:effectLst>
            <a:outerShdw blurRad="171450" dist="19050" dir="5400000" algn="bl" rotWithShape="0">
              <a:schemeClr val="dk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Figtree"/>
              <a:ea typeface="Figtree"/>
              <a:cs typeface="Figtree"/>
              <a:sym typeface="Figtree"/>
            </a:endParaRPr>
          </a:p>
        </p:txBody>
      </p:sp>
      <p:sp>
        <p:nvSpPr>
          <p:cNvPr id="510" name="Google Shape;510;p55"/>
          <p:cNvSpPr/>
          <p:nvPr/>
        </p:nvSpPr>
        <p:spPr>
          <a:xfrm>
            <a:off x="233300" y="1060850"/>
            <a:ext cx="2075400" cy="3247800"/>
          </a:xfrm>
          <a:prstGeom prst="roundRect">
            <a:avLst>
              <a:gd name="adj" fmla="val 4989"/>
            </a:avLst>
          </a:prstGeom>
          <a:solidFill>
            <a:schemeClr val="lt1"/>
          </a:solidFill>
          <a:ln>
            <a:noFill/>
          </a:ln>
          <a:effectLst>
            <a:outerShdw blurRad="171450" dist="19050" dir="5400000" algn="bl" rotWithShape="0">
              <a:schemeClr val="lt2">
                <a:alpha val="64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Figtree"/>
              <a:ea typeface="Figtree"/>
              <a:cs typeface="Figtree"/>
              <a:sym typeface="Figtree"/>
            </a:endParaRPr>
          </a:p>
        </p:txBody>
      </p:sp>
      <p:sp>
        <p:nvSpPr>
          <p:cNvPr id="511" name="Google Shape;511;p55"/>
          <p:cNvSpPr/>
          <p:nvPr/>
        </p:nvSpPr>
        <p:spPr>
          <a:xfrm>
            <a:off x="4637767" y="1060850"/>
            <a:ext cx="2075400" cy="3247800"/>
          </a:xfrm>
          <a:prstGeom prst="roundRect">
            <a:avLst>
              <a:gd name="adj" fmla="val 4989"/>
            </a:avLst>
          </a:prstGeom>
          <a:solidFill>
            <a:schemeClr val="lt1"/>
          </a:solidFill>
          <a:ln>
            <a:noFill/>
          </a:ln>
          <a:effectLst>
            <a:outerShdw blurRad="171450" dist="19050" dir="5400000" algn="bl" rotWithShape="0">
              <a:schemeClr val="lt2">
                <a:alpha val="64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Figtree"/>
              <a:ea typeface="Figtree"/>
              <a:cs typeface="Figtree"/>
              <a:sym typeface="Figtree"/>
            </a:endParaRPr>
          </a:p>
        </p:txBody>
      </p:sp>
      <p:sp>
        <p:nvSpPr>
          <p:cNvPr id="512" name="Google Shape;512;p55"/>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Cameron Jones 2025</a:t>
            </a:r>
            <a:endParaRPr/>
          </a:p>
        </p:txBody>
      </p:sp>
      <p:sp>
        <p:nvSpPr>
          <p:cNvPr id="513" name="Google Shape;513;p55"/>
          <p:cNvSpPr txBox="1">
            <a:spLocks noGrp="1"/>
          </p:cNvSpPr>
          <p:nvPr>
            <p:ph type="title" idx="3"/>
          </p:nvPr>
        </p:nvSpPr>
        <p:spPr>
          <a:xfrm>
            <a:off x="228600" y="457200"/>
            <a:ext cx="4160400" cy="464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FINAL INSIGHTS:</a:t>
            </a:r>
            <a:endParaRPr/>
          </a:p>
        </p:txBody>
      </p:sp>
      <p:sp>
        <p:nvSpPr>
          <p:cNvPr id="514" name="Google Shape;514;p55"/>
          <p:cNvSpPr txBox="1">
            <a:spLocks noGrp="1"/>
          </p:cNvSpPr>
          <p:nvPr>
            <p:ph type="body" idx="1"/>
          </p:nvPr>
        </p:nvSpPr>
        <p:spPr>
          <a:xfrm>
            <a:off x="429350" y="1801500"/>
            <a:ext cx="1683300" cy="714000"/>
          </a:xfrm>
          <a:prstGeom prst="rect">
            <a:avLst/>
          </a:prstGeom>
        </p:spPr>
        <p:txBody>
          <a:bodyPr spcFirstLastPara="1" wrap="square" lIns="0" tIns="0" rIns="0" bIns="0" anchor="t" anchorCtr="0">
            <a:noAutofit/>
          </a:bodyPr>
          <a:lstStyle/>
          <a:p>
            <a:pPr marL="285750" lvl="0" indent="-190500" algn="l" rtl="0">
              <a:spcBef>
                <a:spcPts val="0"/>
              </a:spcBef>
              <a:spcAft>
                <a:spcPts val="0"/>
              </a:spcAft>
              <a:buSzPts val="1200"/>
              <a:buChar char="⟶"/>
            </a:pPr>
            <a:r>
              <a:rPr lang="en" sz="1200"/>
              <a:t>Weekday rush-hour peaks show that CitiBike is a reliable commuter option</a:t>
            </a:r>
            <a:endParaRPr sz="1200"/>
          </a:p>
          <a:p>
            <a:pPr marL="285750" lvl="0" indent="-190500" algn="l" rtl="0">
              <a:spcBef>
                <a:spcPts val="1000"/>
              </a:spcBef>
              <a:spcAft>
                <a:spcPts val="1000"/>
              </a:spcAft>
              <a:buSzPts val="1200"/>
              <a:buChar char="⟶"/>
            </a:pPr>
            <a:r>
              <a:rPr lang="en" sz="1200"/>
              <a:t>Midday and weekend activity shows consistent recreational and leisure use.</a:t>
            </a:r>
            <a:endParaRPr sz="1200"/>
          </a:p>
        </p:txBody>
      </p:sp>
      <p:sp>
        <p:nvSpPr>
          <p:cNvPr id="515" name="Google Shape;515;p55"/>
          <p:cNvSpPr txBox="1">
            <a:spLocks noGrp="1"/>
          </p:cNvSpPr>
          <p:nvPr>
            <p:ph type="subTitle" idx="4"/>
          </p:nvPr>
        </p:nvSpPr>
        <p:spPr>
          <a:xfrm>
            <a:off x="429350" y="1286000"/>
            <a:ext cx="1683300" cy="431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lt1"/>
              </a:buClr>
              <a:buSzPts val="1100"/>
              <a:buNone/>
            </a:pPr>
            <a:r>
              <a:rPr lang="en" sz="1300"/>
              <a:t>USAGE PATTERNS:</a:t>
            </a:r>
            <a:endParaRPr sz="1300"/>
          </a:p>
        </p:txBody>
      </p:sp>
      <p:sp>
        <p:nvSpPr>
          <p:cNvPr id="516" name="Google Shape;516;p55"/>
          <p:cNvSpPr txBox="1">
            <a:spLocks noGrp="1"/>
          </p:cNvSpPr>
          <p:nvPr>
            <p:ph type="body" idx="5"/>
          </p:nvPr>
        </p:nvSpPr>
        <p:spPr>
          <a:xfrm>
            <a:off x="4833813" y="1801500"/>
            <a:ext cx="1683300" cy="714000"/>
          </a:xfrm>
          <a:prstGeom prst="rect">
            <a:avLst/>
          </a:prstGeom>
        </p:spPr>
        <p:txBody>
          <a:bodyPr spcFirstLastPara="1" wrap="square" lIns="0" tIns="0" rIns="0" bIns="0" anchor="t" anchorCtr="0">
            <a:noAutofit/>
          </a:bodyPr>
          <a:lstStyle/>
          <a:p>
            <a:pPr marL="285750" lvl="0" indent="-190500" algn="l" rtl="0">
              <a:spcBef>
                <a:spcPts val="0"/>
              </a:spcBef>
              <a:spcAft>
                <a:spcPts val="0"/>
              </a:spcAft>
              <a:buSzPts val="1200"/>
              <a:buChar char="⟶"/>
            </a:pPr>
            <a:r>
              <a:rPr lang="en" sz="1200"/>
              <a:t>Bikes should be reallocated to high-demand commuter hubs during evening rush hours.</a:t>
            </a:r>
            <a:endParaRPr sz="1200"/>
          </a:p>
          <a:p>
            <a:pPr marL="285750" lvl="0" indent="-190500" algn="l" rtl="0">
              <a:spcBef>
                <a:spcPts val="1000"/>
              </a:spcBef>
              <a:spcAft>
                <a:spcPts val="1000"/>
              </a:spcAft>
              <a:buSzPts val="1200"/>
              <a:buChar char="⟶"/>
            </a:pPr>
            <a:r>
              <a:rPr lang="en" sz="1200"/>
              <a:t>Weekend rebalancing should prioritize tourist heavy stations.</a:t>
            </a:r>
            <a:endParaRPr sz="1200"/>
          </a:p>
        </p:txBody>
      </p:sp>
      <p:sp>
        <p:nvSpPr>
          <p:cNvPr id="517" name="Google Shape;517;p55"/>
          <p:cNvSpPr txBox="1">
            <a:spLocks noGrp="1"/>
          </p:cNvSpPr>
          <p:nvPr>
            <p:ph type="subTitle" idx="6"/>
          </p:nvPr>
        </p:nvSpPr>
        <p:spPr>
          <a:xfrm>
            <a:off x="4833813" y="1286000"/>
            <a:ext cx="1683300" cy="431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lt1"/>
              </a:buClr>
              <a:buSzPts val="1100"/>
              <a:buNone/>
            </a:pPr>
            <a:r>
              <a:rPr lang="en" sz="1300"/>
              <a:t>OPERATIONAL NEEDS:</a:t>
            </a:r>
            <a:endParaRPr sz="1300"/>
          </a:p>
        </p:txBody>
      </p:sp>
      <p:sp>
        <p:nvSpPr>
          <p:cNvPr id="518" name="Google Shape;518;p55"/>
          <p:cNvSpPr txBox="1">
            <a:spLocks noGrp="1"/>
          </p:cNvSpPr>
          <p:nvPr>
            <p:ph type="body" idx="7"/>
          </p:nvPr>
        </p:nvSpPr>
        <p:spPr>
          <a:xfrm>
            <a:off x="2631588" y="2360650"/>
            <a:ext cx="1683300" cy="714000"/>
          </a:xfrm>
          <a:prstGeom prst="rect">
            <a:avLst/>
          </a:prstGeom>
        </p:spPr>
        <p:txBody>
          <a:bodyPr spcFirstLastPara="1" wrap="square" lIns="0" tIns="0" rIns="0" bIns="0" anchor="t" anchorCtr="0">
            <a:noAutofit/>
          </a:bodyPr>
          <a:lstStyle/>
          <a:p>
            <a:pPr marL="285750" lvl="0" indent="-190500" algn="l" rtl="0">
              <a:spcBef>
                <a:spcPts val="0"/>
              </a:spcBef>
              <a:spcAft>
                <a:spcPts val="0"/>
              </a:spcAft>
              <a:buSzPts val="1200"/>
              <a:buChar char="⟶"/>
            </a:pPr>
            <a:r>
              <a:rPr lang="en" sz="1200"/>
              <a:t>Stations in business/financial districts serve mostly commuters. </a:t>
            </a:r>
            <a:endParaRPr sz="1200"/>
          </a:p>
          <a:p>
            <a:pPr marL="285750" lvl="0" indent="-190500" algn="l" rtl="0">
              <a:spcBef>
                <a:spcPts val="1000"/>
              </a:spcBef>
              <a:spcAft>
                <a:spcPts val="1000"/>
              </a:spcAft>
              <a:buSzPts val="1200"/>
              <a:buChar char="⟶"/>
            </a:pPr>
            <a:r>
              <a:rPr lang="en" sz="1200"/>
              <a:t>Stations in tourist and campus areas serve mostly casual riders, students, and visitors.</a:t>
            </a:r>
            <a:endParaRPr sz="1200"/>
          </a:p>
        </p:txBody>
      </p:sp>
      <p:sp>
        <p:nvSpPr>
          <p:cNvPr id="519" name="Google Shape;519;p55"/>
          <p:cNvSpPr txBox="1">
            <a:spLocks noGrp="1"/>
          </p:cNvSpPr>
          <p:nvPr>
            <p:ph type="subTitle" idx="8"/>
          </p:nvPr>
        </p:nvSpPr>
        <p:spPr>
          <a:xfrm>
            <a:off x="2631588" y="1845150"/>
            <a:ext cx="1683300" cy="431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300"/>
              <a:t>RIDER MIX:</a:t>
            </a:r>
            <a:endParaRPr sz="1300"/>
          </a:p>
        </p:txBody>
      </p:sp>
      <p:sp>
        <p:nvSpPr>
          <p:cNvPr id="520" name="Google Shape;520;p55"/>
          <p:cNvSpPr txBox="1">
            <a:spLocks noGrp="1"/>
          </p:cNvSpPr>
          <p:nvPr>
            <p:ph type="body" idx="9"/>
          </p:nvPr>
        </p:nvSpPr>
        <p:spPr>
          <a:xfrm>
            <a:off x="7036075" y="2360650"/>
            <a:ext cx="1683300" cy="714000"/>
          </a:xfrm>
          <a:prstGeom prst="rect">
            <a:avLst/>
          </a:prstGeom>
        </p:spPr>
        <p:txBody>
          <a:bodyPr spcFirstLastPara="1" wrap="square" lIns="0" tIns="0" rIns="0" bIns="0" anchor="t" anchorCtr="0">
            <a:noAutofit/>
          </a:bodyPr>
          <a:lstStyle/>
          <a:p>
            <a:pPr marL="285750" lvl="0" indent="-190500" algn="l" rtl="0">
              <a:spcBef>
                <a:spcPts val="0"/>
              </a:spcBef>
              <a:spcAft>
                <a:spcPts val="0"/>
              </a:spcAft>
              <a:buSzPts val="1200"/>
              <a:buChar char="⟶"/>
            </a:pPr>
            <a:r>
              <a:rPr lang="en" sz="1200"/>
              <a:t>I</a:t>
            </a:r>
            <a:r>
              <a:rPr lang="en" sz="1100"/>
              <a:t>ntroduce pricing/membership tiers for commuters vs casual riders.</a:t>
            </a:r>
            <a:endParaRPr sz="1100"/>
          </a:p>
          <a:p>
            <a:pPr marL="285750" lvl="0" indent="-184150" algn="l" rtl="0">
              <a:spcBef>
                <a:spcPts val="1000"/>
              </a:spcBef>
              <a:spcAft>
                <a:spcPts val="0"/>
              </a:spcAft>
              <a:buSzPts val="1100"/>
              <a:buChar char="⟶"/>
            </a:pPr>
            <a:r>
              <a:rPr lang="en" sz="1100"/>
              <a:t>Promote leisure focused campaigns during weekends (ex. tourist passes)</a:t>
            </a:r>
            <a:endParaRPr sz="1100"/>
          </a:p>
          <a:p>
            <a:pPr marL="285750" lvl="0" indent="-184150" algn="l" rtl="0">
              <a:spcBef>
                <a:spcPts val="1000"/>
              </a:spcBef>
              <a:spcAft>
                <a:spcPts val="1000"/>
              </a:spcAft>
              <a:buSzPts val="1100"/>
              <a:buChar char="⟶"/>
            </a:pPr>
            <a:r>
              <a:rPr lang="en" sz="1100"/>
              <a:t>Partner with businesses near high-demand stations for targeted marketing.</a:t>
            </a:r>
            <a:endParaRPr sz="1100"/>
          </a:p>
        </p:txBody>
      </p:sp>
      <p:sp>
        <p:nvSpPr>
          <p:cNvPr id="521" name="Google Shape;521;p55"/>
          <p:cNvSpPr txBox="1">
            <a:spLocks noGrp="1"/>
          </p:cNvSpPr>
          <p:nvPr>
            <p:ph type="subTitle" idx="13"/>
          </p:nvPr>
        </p:nvSpPr>
        <p:spPr>
          <a:xfrm>
            <a:off x="7036075" y="1845150"/>
            <a:ext cx="1683300" cy="4317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lt1"/>
              </a:buClr>
              <a:buSzPts val="1100"/>
              <a:buNone/>
            </a:pPr>
            <a:r>
              <a:rPr lang="en" sz="1300"/>
              <a:t>STRATEGIC OPPORTUNITIES:</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56"/>
          <p:cNvSpPr txBox="1">
            <a:spLocks noGrp="1"/>
          </p:cNvSpPr>
          <p:nvPr>
            <p:ph type="title" idx="2"/>
          </p:nvPr>
        </p:nvSpPr>
        <p:spPr>
          <a:xfrm>
            <a:off x="6414875" y="58625"/>
            <a:ext cx="2500500" cy="1722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a:t>Cameron Jones 2025</a:t>
            </a:r>
            <a:endParaRPr/>
          </a:p>
        </p:txBody>
      </p:sp>
      <p:sp>
        <p:nvSpPr>
          <p:cNvPr id="527" name="Google Shape;527;p56"/>
          <p:cNvSpPr txBox="1">
            <a:spLocks noGrp="1"/>
          </p:cNvSpPr>
          <p:nvPr>
            <p:ph type="title" idx="3"/>
          </p:nvPr>
        </p:nvSpPr>
        <p:spPr>
          <a:xfrm>
            <a:off x="1254050" y="1703407"/>
            <a:ext cx="6636000" cy="1279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Dark mode gradients">
  <a:themeElements>
    <a:clrScheme name="Simple Light">
      <a:dk1>
        <a:srgbClr val="FFFFFF"/>
      </a:dk1>
      <a:lt1>
        <a:srgbClr val="000000"/>
      </a:lt1>
      <a:dk2>
        <a:srgbClr val="FF6234"/>
      </a:dk2>
      <a:lt2>
        <a:srgbClr val="AB4FF6"/>
      </a:lt2>
      <a:accent1>
        <a:srgbClr val="202124"/>
      </a:accent1>
      <a:accent2>
        <a:srgbClr val="F7F2F1"/>
      </a:accent2>
      <a:accent3>
        <a:srgbClr val="BABCC2"/>
      </a:accent3>
      <a:accent4>
        <a:srgbClr val="FCE5CD"/>
      </a:accent4>
      <a:accent5>
        <a:srgbClr val="FF5F79"/>
      </a:accent5>
      <a:accent6>
        <a:srgbClr val="D20972"/>
      </a:accent6>
      <a:hlink>
        <a:srgbClr val="3C78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625</Words>
  <Application>Microsoft Macintosh PowerPoint</Application>
  <PresentationFormat>On-screen Show (16:9)</PresentationFormat>
  <Paragraphs>55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Jost</vt:lpstr>
      <vt:lpstr>Arial</vt:lpstr>
      <vt:lpstr>Jost Light</vt:lpstr>
      <vt:lpstr>Figtree Light</vt:lpstr>
      <vt:lpstr>Figtree</vt:lpstr>
      <vt:lpstr>Dark mode gradients</vt:lpstr>
      <vt:lpstr>CitiBike Ridership Analysis</vt:lpstr>
      <vt:lpstr>DATA &amp; TOOLS USED: </vt:lpstr>
      <vt:lpstr>KEY QUESTIONS: </vt:lpstr>
      <vt:lpstr>Cameron Jones 2025</vt:lpstr>
      <vt:lpstr>Cameron Jones 2025</vt:lpstr>
      <vt:lpstr>Cameron Jones 2025</vt:lpstr>
      <vt:lpstr>Cameron Jones 2025</vt:lpstr>
      <vt:lpstr>Cameron Jones 2025</vt:lpstr>
      <vt:lpstr>Cameron Jones 2025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CitiBike Ridership Analysis</dc:title>
  <cp:lastModifiedBy>Gabriella.Jones</cp:lastModifiedBy>
  <cp:revision>1</cp:revision>
  <dcterms:modified xsi:type="dcterms:W3CDTF">2025-09-30T19:51:04Z</dcterms:modified>
</cp:coreProperties>
</file>