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1BEB-1F9E-9A45-B5FE-46D400E9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15819-0ABD-5B4B-9244-D9FCFD25A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D382-9FAA-D84A-A7C4-43D4175D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6455-888D-3242-B600-3CB7DBE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53E9-C897-F945-A637-5B23A7D3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06B2-DC98-8F4C-9B70-661D127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82A28-A4DC-374D-839F-EE0CA8251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15F5-251E-CE43-8B86-3EAE95E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DD4D-8369-194F-933A-4270AC7D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2CBA-DA8C-4742-8C43-451DCF82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8910A-27FE-6342-AA63-79ED39B21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63D61-FF9E-BE4E-80D5-42D76588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D3D9-39AE-F64D-87BC-A4863049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0DE3-E56F-EF4D-BC90-CD06B0F3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E9A8-B8BE-0A4F-B50D-290FFB76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C04-CB34-DF4C-AC11-C465DF5B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7F9B-3FDB-1046-BE45-BD7555A2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3FF4-BF8B-1C4B-BBA7-DA0DA08C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36AD-7D5B-5D44-9C03-F3543BBA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729C-69D0-D348-9B26-5E61F1E6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574-C71E-324F-AEBF-5B05714A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5ABAE-96CA-F048-910E-8F8FD27B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6AD5-E667-AC43-BED6-9F4EBE11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3F54-0D72-B24B-8B14-8F88348C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5316-4BE7-1E43-82AC-967F2DD7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C3ED-88B9-0644-8FE6-EA8CEEEF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1BF1-1579-5443-8C08-50736558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B2E6-6488-7F47-A15B-B6E1FE3A0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FAEB5-3C62-1146-A708-C4606B1D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D8A6-73CD-A04F-9500-67A4E1FD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C2D1-2FF0-6E47-BB55-94514DD5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A835-89B3-F24D-A54E-E8B62F1D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95CE-7BE6-C84B-9A4A-03D22B95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D07B3-D63E-3044-9ED1-4832A46CC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C0903-46CB-A14A-8178-B5B0734E5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87F92-3C54-3349-AF0B-9ABD252A7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2B086-D6D9-D941-939A-322FD153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09C4F-C47F-8646-8FC8-80F9E0C3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04C98-5EE8-364B-A9BF-CC4A6A47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132A-CE81-8047-8D6A-4098645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14214-A3FD-1C4E-9933-A8AC8519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B85F7-ABF4-C04E-AEC6-041E4245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4D21-C9BA-DD4C-8F5C-D8D5255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02BA6-18DC-D74B-A8C8-7E5FFD2D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BCD09-9B10-C644-BE2C-022E8ADA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B813-698A-4640-AB69-1FABC1AF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AE1B-52CE-FE40-8FB1-93586502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C65E-9ADF-CB4A-A8A5-F7B16146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F1713-C781-7140-B038-B1F9C7662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3CA9-09AB-6E4A-81EF-D6C0A14F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9E20-64B5-D649-98DD-5EF6165E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6999-3448-F941-813F-7FF1355A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6BDA-9EDC-6147-92A1-5BDFC0F4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31282-4138-2F46-A20B-7E96C22F1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BBEEB-C5AA-2943-9A2D-C4085947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BD338-35A6-6240-8290-6AAFDF31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D924-17A1-CC4D-B8BC-F1661782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E9896-2F95-2844-99C4-9F5733E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D7FCF-F5D4-2746-9B45-BEAC9834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6EAA-5E99-C344-AFDC-3A6BF4BA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3FB1-E002-3F44-8263-ECECB65BD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0CDF-6E69-184A-9BEB-545C71617E8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B3541-EED3-E846-A672-7DB48D4FD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4BD0-A68F-5E45-9E98-71435275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A682-0E40-4342-AC7D-07BF7497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79507-7551-E84B-AD09-2909475A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73200"/>
            <a:ext cx="2489200" cy="184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638BCC-9F49-C344-9484-BC0FC98E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1473200"/>
            <a:ext cx="24384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6EB54-DC41-1447-AEDD-A5753BEC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1473200"/>
            <a:ext cx="2374900" cy="187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11CD69-A8F8-9C4F-9672-4B2305A36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0" y="1473200"/>
            <a:ext cx="2413000" cy="190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4EAC85-A2EB-BA4B-AAFF-3EA79E7EE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00" y="3378200"/>
            <a:ext cx="2489200" cy="196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653978-CC9B-A645-9D80-7C24C2F30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300" y="3378200"/>
            <a:ext cx="2438400" cy="1968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8EB1A5-4CF5-2D41-8310-F49F32CE8B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900" y="3416300"/>
            <a:ext cx="2374900" cy="1917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FA9B6E-599A-D24A-A8FB-7B9D1B8FD5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6000" y="3441700"/>
            <a:ext cx="2413000" cy="190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FA8222-58AD-1240-9198-8F39AC3AEC49}"/>
              </a:ext>
            </a:extLst>
          </p:cNvPr>
          <p:cNvSpPr txBox="1"/>
          <p:nvPr/>
        </p:nvSpPr>
        <p:spPr>
          <a:xfrm>
            <a:off x="1534885" y="1125251"/>
            <a:ext cx="202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Data Set L12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731571-C48B-F041-AC33-F1E06BD94EE9}"/>
              </a:ext>
            </a:extLst>
          </p:cNvPr>
          <p:cNvSpPr txBox="1"/>
          <p:nvPr/>
        </p:nvSpPr>
        <p:spPr>
          <a:xfrm>
            <a:off x="4075804" y="112042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Data Set LX</a:t>
            </a:r>
          </a:p>
        </p:txBody>
      </p:sp>
    </p:spTree>
    <p:extLst>
      <p:ext uri="{BB962C8B-B14F-4D97-AF65-F5344CB8AC3E}">
        <p14:creationId xmlns:p14="http://schemas.microsoft.com/office/powerpoint/2010/main" val="111293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Kelahan, Cameron Matthew - kelahacm</dc:creator>
  <cp:lastModifiedBy>Kelahan, Cameron Matthew - kelahacm</cp:lastModifiedBy>
  <cp:revision>2</cp:revision>
  <cp:lastPrinted>2020-07-20T17:11:38Z</cp:lastPrinted>
  <dcterms:created xsi:type="dcterms:W3CDTF">2020-07-20T16:54:54Z</dcterms:created>
  <dcterms:modified xsi:type="dcterms:W3CDTF">2020-07-20T17:13:52Z</dcterms:modified>
</cp:coreProperties>
</file>