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1" r:id="rId4"/>
    <p:sldId id="256" r:id="rId5"/>
    <p:sldId id="264" r:id="rId6"/>
    <p:sldId id="257" r:id="rId7"/>
    <p:sldId id="263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6EC-6D7D-2D43-BFE6-457D5384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3FE93-60C2-F54B-B54F-EC25FCA2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B6EA-BD46-1848-9E5D-2FFDF004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BFA3-CBE5-9747-A4DC-58242D23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3C9-9914-1948-ADA6-64DFC29D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CD89-ACEA-B741-A162-30E2270F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D50E5-917E-0D40-85FC-1FD9ABD5A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F047-0A58-3A46-ABC5-D647F2AA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8621-4E98-184C-89C8-66A48B4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D80A-1AF5-A843-A6BB-7F23AA35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DDE3E-C7DD-D946-8CCD-6EC4E6787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0FA8-8344-F748-BC11-BCAE45DEA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42BD-7909-8243-A9EF-5A76BBF1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1FF7-9118-E04E-8334-8C52B7D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45C6-6CC6-254E-BD8C-78269452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0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2D7C-23EC-154B-996F-100E0FE7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C663-9E36-2C4D-8242-16CEEA8D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7D7E-C8FB-7640-87DF-F31EF8C3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EABD-6A03-A141-8B35-A9026705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17EA-9A3C-3A4C-9650-2D3413F7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24DD-4964-E241-815F-094382B0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814B-46C5-1641-8B8D-4B405928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0336-A7AE-9D40-8500-0BE6F341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AC83-C6B6-BE43-83E7-49DBB16F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6662-8927-F44D-B521-DE9BF9CF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4CD4-69BD-9F47-BFEE-7342888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CBCA-63E9-2D41-97EF-32EAE5966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CD424-8CF1-D24C-8024-B684E8191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615D-D75A-D444-AC2B-C31601EF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DFE2-DE32-594E-88FD-69E807CF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077E2-971C-BA4F-B025-9F0B294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D90F-3F76-2142-A8C7-9CF076A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A236C-AE71-2740-A19B-BAB73ED2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ABC2-C4D0-D848-A467-04FFE9F9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E263B-27B2-6C40-8C06-A127DB371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46857-0B19-774A-8BB4-D997D2E6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91ECE-D7E9-824C-A5BA-4116CB0B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AB2A9-C779-C54C-9CF3-407D7D54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0A0CD-2F52-5749-B196-F06EB739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7D9-58B5-3F4C-96C1-BD9E2FD5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E8A9A-3B7C-2A4C-801A-894895BF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03CDA-8850-474E-9D94-C45F52FC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1210B-7E8E-6E42-B54E-3BA9BE5E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A5F77-1B6C-124A-B4CA-19DDF146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ED8F2-48EC-B54C-81EC-6A70356A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D414-8B6B-034E-9814-B683DCA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FA2-C9C5-7B42-9A88-03272E69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7129-09E9-4F44-91A2-E4D1F84D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FD6B-D82A-AB46-8731-6E698960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50F6-25E1-3E45-BAB4-7388193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8703-7DD0-1846-9EBE-DB4A92D9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2328-6ACF-E248-AB4E-C6DF585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A58-EFA6-EF43-857E-9E9E4418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BB104-C2DD-164F-9AF2-24D4863AB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1D3FD-8117-6846-9808-793D5D73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CBE9-EF74-914E-A9FA-C3F787CA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22BF1-4B5D-454A-87DF-7F885EE6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1A6AB-BC05-5546-8202-682E0EBC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6B633-46EB-2943-9445-1EB027E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77C2-C256-3F42-A965-D93D5D3E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EEE-E3FE-BF44-875B-61B550E4A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222D-012A-BC44-ADF6-833256D14C1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30BF-E54D-0C4D-BE22-A7044F50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9E8B-80A2-774C-A3EF-215CE338A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99E5-F313-D74E-A61A-63F4DDCA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2098-BE03-C540-8137-8DF5B58A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47800"/>
            <a:ext cx="2425700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DB9CB-82A1-8642-A14F-75DBE1F1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24" y="1444752"/>
            <a:ext cx="2425700" cy="19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60017-D364-3540-A2BE-841EA088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024" y="3438144"/>
            <a:ext cx="2413000" cy="187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FA99F-86EB-B442-9D02-409D895D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68" y="3403600"/>
            <a:ext cx="2413000" cy="195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2796-5383-8D4E-B31C-6DA432FE0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700" y="1447800"/>
            <a:ext cx="2425700" cy="191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FAE7F5-C5C1-214D-92B0-F299F9395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700" y="3441700"/>
            <a:ext cx="2425700" cy="191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8D86BE-9887-584C-BECD-600A008F7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1447800"/>
            <a:ext cx="24384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BEB2F-790B-AA4E-A7DD-1AC597895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3429000"/>
            <a:ext cx="2438400" cy="1930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FC755E-109E-EA4E-8473-6A666E187206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3</a:t>
            </a:r>
          </a:p>
        </p:txBody>
      </p:sp>
    </p:spTree>
    <p:extLst>
      <p:ext uri="{BB962C8B-B14F-4D97-AF65-F5344CB8AC3E}">
        <p14:creationId xmlns:p14="http://schemas.microsoft.com/office/powerpoint/2010/main" val="356499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07035-18CC-CA40-B767-D1995A1E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47800"/>
            <a:ext cx="2425700" cy="19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6686F2-1342-C644-94E0-44861F5A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441700"/>
            <a:ext cx="2425700" cy="191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13E6A-B6A2-3F4D-AE13-CF2D21BF5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447800"/>
            <a:ext cx="24130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0463B-5A62-AD45-BC93-1935BA094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0" y="3416300"/>
            <a:ext cx="2413000" cy="194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DB799-F014-9E48-A942-37259AE89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47800"/>
            <a:ext cx="2425700" cy="191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94506-B251-424F-9BDE-F8F5FBAB3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41700"/>
            <a:ext cx="2425700" cy="191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F050AC-B980-B242-8416-21DDBB1C8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900" y="1447800"/>
            <a:ext cx="2451100" cy="190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4A56DB-3443-A541-969A-03DED7F47B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7900" y="3429000"/>
            <a:ext cx="2451100" cy="193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07A79C-D940-F54E-A7F1-9487C585034F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777</a:t>
            </a:r>
          </a:p>
        </p:txBody>
      </p:sp>
    </p:spTree>
    <p:extLst>
      <p:ext uri="{BB962C8B-B14F-4D97-AF65-F5344CB8AC3E}">
        <p14:creationId xmlns:p14="http://schemas.microsoft.com/office/powerpoint/2010/main" val="296177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7490C-9DF7-3B48-AA7C-796FA0AE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0500"/>
            <a:ext cx="2438400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30837-C307-7B44-92A8-97C38581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460500"/>
            <a:ext cx="24257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FD966-1726-E840-93AD-6012099E6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81" y="1454150"/>
            <a:ext cx="2438400" cy="191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FA4707-0E85-A14D-B72E-E3E21A5E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31" y="3433743"/>
            <a:ext cx="2425700" cy="19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0769DD-A400-6047-B32B-8B50DC548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736" y="3433743"/>
            <a:ext cx="2438400" cy="189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8AEB14-2B13-AF42-B8CA-E3D82F285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728" y="1466850"/>
            <a:ext cx="241300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30B55D-BF3A-2548-A2C1-B4674E583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5759" y="3424639"/>
            <a:ext cx="2438400" cy="189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BD976-1B69-CA4D-854F-B1437821A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600" y="3438737"/>
            <a:ext cx="2413000" cy="190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B716DF-ED0C-9D4E-9664-987EFE49BD5A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1</a:t>
            </a:r>
          </a:p>
        </p:txBody>
      </p:sp>
    </p:spTree>
    <p:extLst>
      <p:ext uri="{BB962C8B-B14F-4D97-AF65-F5344CB8AC3E}">
        <p14:creationId xmlns:p14="http://schemas.microsoft.com/office/powerpoint/2010/main" val="195407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A01DB-B3CD-C540-B3C0-6335C2A3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0500"/>
            <a:ext cx="2425700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34E75-9503-D640-ADFD-0386F71F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460500"/>
            <a:ext cx="24257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F3414-9202-BD43-BAEE-3FF17AD1D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1460500"/>
            <a:ext cx="2438400" cy="189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27F59-0330-D14D-A5F6-261527A69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60500"/>
            <a:ext cx="24257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4600C7-4A7E-BF49-890B-1C41A0EE3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3429000"/>
            <a:ext cx="2438400" cy="193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2BF1C6-5FE6-4547-A6EE-F36EC0BBE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0" y="3441700"/>
            <a:ext cx="2425700" cy="191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5AC703-B6FC-7C46-84C0-02104FA81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600" y="3454400"/>
            <a:ext cx="24257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BC9DF2-8BFC-A849-A3A5-56464C6FEB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3441700"/>
            <a:ext cx="2425700" cy="190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753316-80C3-FF4C-9073-6BCF8D1DAA90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2</a:t>
            </a:r>
          </a:p>
        </p:txBody>
      </p:sp>
    </p:spTree>
    <p:extLst>
      <p:ext uri="{BB962C8B-B14F-4D97-AF65-F5344CB8AC3E}">
        <p14:creationId xmlns:p14="http://schemas.microsoft.com/office/powerpoint/2010/main" val="60654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142D9-0ED8-2A4F-A8D2-9976716C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0500"/>
            <a:ext cx="2425700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D62BB-F7DA-8046-BD34-E21C18F9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460500"/>
            <a:ext cx="2425700" cy="191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CDE25-DAAE-2F4C-95D7-F2D8E97C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1460500"/>
            <a:ext cx="24384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42C2E-6E6D-4E42-881C-C42A13AC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60500"/>
            <a:ext cx="2425700" cy="191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F51C4-01A4-4346-8721-4CC6B9241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700" y="3429000"/>
            <a:ext cx="2438400" cy="193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9065D4-B3BE-E640-8765-19AE0C4C4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00" y="3441700"/>
            <a:ext cx="2425700" cy="1917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82B770-EEED-0E47-BE39-9846D8350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800" y="3441700"/>
            <a:ext cx="2425700" cy="1917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7F450E-9D69-254B-AAA9-E3E45E5A7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3441700"/>
            <a:ext cx="2425700" cy="1917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5BF9A8-9266-1949-AC37-C9931CBEFCB3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42</a:t>
            </a:r>
          </a:p>
        </p:txBody>
      </p:sp>
    </p:spTree>
    <p:extLst>
      <p:ext uri="{BB962C8B-B14F-4D97-AF65-F5344CB8AC3E}">
        <p14:creationId xmlns:p14="http://schemas.microsoft.com/office/powerpoint/2010/main" val="16911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6F7DA-5740-474B-8F15-D1E74215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0500"/>
            <a:ext cx="2425700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0C5F5-38E2-AC41-925F-32621BA3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460500"/>
            <a:ext cx="2425700" cy="19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D9DFF-DE84-5B4C-AFD8-C165C2B5D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1460500"/>
            <a:ext cx="2438400" cy="193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9C20F-84D7-B74F-81D1-2DB5C31DB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60500"/>
            <a:ext cx="2425700" cy="191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12A1C6-4C4C-A64A-8D69-3FDE8186E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0" y="3441700"/>
            <a:ext cx="2425700" cy="191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906402-2221-7E4D-BA1B-99B82C586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6800" y="3441700"/>
            <a:ext cx="2425700" cy="191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D0D35B-36B2-7C43-91A3-D76690FA8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700" y="3454400"/>
            <a:ext cx="24384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F304BC-90EF-114C-8CE4-B0B4283050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3441700"/>
            <a:ext cx="2425700" cy="1917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0F7D0D-F2C5-A842-BCEA-0C1D7CA6B79C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5</a:t>
            </a:r>
          </a:p>
        </p:txBody>
      </p:sp>
    </p:spTree>
    <p:extLst>
      <p:ext uri="{BB962C8B-B14F-4D97-AF65-F5344CB8AC3E}">
        <p14:creationId xmlns:p14="http://schemas.microsoft.com/office/powerpoint/2010/main" val="4548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DA287-AA9C-9E48-9C25-37918B4E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47800"/>
            <a:ext cx="24003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A38D4-C4C3-A749-8274-B527108F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47800"/>
            <a:ext cx="2438400" cy="19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8C44B-C21A-5B48-9885-EEB44D94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7800"/>
            <a:ext cx="24511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BF1C35-195B-FD47-80E8-947F9DBC2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47800"/>
            <a:ext cx="2425700" cy="191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7F9D6-9EAF-9E40-B23F-3945E56EC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2451100" cy="193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FD7362-2994-744E-A4CF-75A09A2CB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00" y="3416300"/>
            <a:ext cx="2400300" cy="1943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699F3A-72DC-B943-A7E4-217762CE6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3454400"/>
            <a:ext cx="2438400" cy="190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AD75D5-1706-2D45-BEDA-A606EABE91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3441700"/>
            <a:ext cx="2425700" cy="191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8BCA20-EAFC-E44B-9CFA-0CC7C76DD382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0</a:t>
            </a:r>
          </a:p>
        </p:txBody>
      </p:sp>
    </p:spTree>
    <p:extLst>
      <p:ext uri="{BB962C8B-B14F-4D97-AF65-F5344CB8AC3E}">
        <p14:creationId xmlns:p14="http://schemas.microsoft.com/office/powerpoint/2010/main" val="400855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093FA-3B91-FE46-9420-65F6B014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47800"/>
            <a:ext cx="2413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6BFD3-48BE-3549-A95E-8B57FF2A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00" y="1447800"/>
            <a:ext cx="2413000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1BFDF-3479-0D46-9DF0-BC30CBCF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1447800"/>
            <a:ext cx="2438400" cy="191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FED69-C0B0-ED46-A30D-0324EEEDD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1447800"/>
            <a:ext cx="24511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8B28F-D6D9-044A-8260-7584A1676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3441700"/>
            <a:ext cx="2438400" cy="193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A02BB5-E317-9843-A70B-C3876BD21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00" y="3416300"/>
            <a:ext cx="2413000" cy="1943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95126B-3880-B841-BD73-06B81AF12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900" y="3454400"/>
            <a:ext cx="24511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D5D313-8D99-FA4A-B3B2-2D252E027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4100" y="3467100"/>
            <a:ext cx="2413000" cy="190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EDEBA7-B018-A14E-AB7C-7CA06F158E42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4</a:t>
            </a:r>
          </a:p>
        </p:txBody>
      </p:sp>
    </p:spTree>
    <p:extLst>
      <p:ext uri="{BB962C8B-B14F-4D97-AF65-F5344CB8AC3E}">
        <p14:creationId xmlns:p14="http://schemas.microsoft.com/office/powerpoint/2010/main" val="40709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D1A34-754A-6C45-8AD6-FCC6AB98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0500"/>
            <a:ext cx="24257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79E8C-38FB-3F45-AF47-78DFEC41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460500"/>
            <a:ext cx="24384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343CC-1BCB-5547-BD5A-E27A34B8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1460500"/>
            <a:ext cx="2438400" cy="189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66324-0254-DA45-A8AD-EAA12B50F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60500"/>
            <a:ext cx="24257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AD104-2B97-F747-AD1C-19C4B441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3429000"/>
            <a:ext cx="2438400" cy="193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4C86E-50E4-D043-864A-15443F206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00" y="3441700"/>
            <a:ext cx="242570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3285EA-70A2-2D4E-B420-1BB95F0CE8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800" y="3454400"/>
            <a:ext cx="2438400" cy="189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DC21F0-1AFE-654E-A2C3-93FF29519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3441700"/>
            <a:ext cx="2425700" cy="190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2052B8-B85C-3F4A-92B2-87DF2B2AF98A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13</a:t>
            </a:r>
          </a:p>
        </p:txBody>
      </p:sp>
    </p:spTree>
    <p:extLst>
      <p:ext uri="{BB962C8B-B14F-4D97-AF65-F5344CB8AC3E}">
        <p14:creationId xmlns:p14="http://schemas.microsoft.com/office/powerpoint/2010/main" val="22615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E927C-6426-A645-A208-72A15625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47800"/>
            <a:ext cx="24003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F4D00-2C51-354A-8E3E-3C09F58B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416300"/>
            <a:ext cx="2400300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F036F-55BA-BA43-8E79-3125AF8F1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447800"/>
            <a:ext cx="2425700" cy="187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8A3D4-3114-F446-819A-99801333A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00" y="3403600"/>
            <a:ext cx="2425700" cy="195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1B7A0-897D-2140-95D6-91DD849F8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47800"/>
            <a:ext cx="2438400" cy="191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1FBBB-AB9D-F944-AB9E-81246DEE5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41700"/>
            <a:ext cx="2438400" cy="191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0D21D1-CDB1-4349-8F4E-13BC6E0A3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900" y="1447800"/>
            <a:ext cx="24511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99A4-740D-724D-8AA9-1D989E832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7900" y="3429000"/>
            <a:ext cx="2451100" cy="1930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2FEF1D-2C61-F240-868A-88A1D2125543}"/>
              </a:ext>
            </a:extLst>
          </p:cNvPr>
          <p:cNvSpPr txBox="1"/>
          <p:nvPr/>
        </p:nvSpPr>
        <p:spPr>
          <a:xfrm>
            <a:off x="4086225" y="842963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 = 28</a:t>
            </a:r>
          </a:p>
        </p:txBody>
      </p:sp>
    </p:spTree>
    <p:extLst>
      <p:ext uri="{BB962C8B-B14F-4D97-AF65-F5344CB8AC3E}">
        <p14:creationId xmlns:p14="http://schemas.microsoft.com/office/powerpoint/2010/main" val="140655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Kelahan, Cameron Matthew - kelahacm</dc:creator>
  <cp:lastModifiedBy>Kelahan, Cameron Matthew - kelahacm</cp:lastModifiedBy>
  <cp:revision>2</cp:revision>
  <dcterms:created xsi:type="dcterms:W3CDTF">2020-07-23T21:57:49Z</dcterms:created>
  <dcterms:modified xsi:type="dcterms:W3CDTF">2020-07-23T22:09:40Z</dcterms:modified>
</cp:coreProperties>
</file>