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25" r:id="rId4"/>
    <p:sldMasterId id="2147483726" r:id="rId5"/>
    <p:sldMasterId id="2147483727" r:id="rId6"/>
    <p:sldMasterId id="214748372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e626fa257b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e626fa257b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e626fa257b_0_2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e626fa257b_0_2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you ever visited a beach in the great lakes</a:t>
            </a:r>
            <a:r>
              <a:rPr lang="en"/>
              <a:t>? I have lived all my life in the suburbs of Chicago, and ever since I was little, my family would drive up to Northern Michigan over memorial day and stay right along the coast of Lake Michigan.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Great Lakes hold 21% of the world’s freshwater</a:t>
            </a:r>
            <a:endParaRPr/>
          </a:p>
          <a:p>
            <a:pPr indent="0" lvl="0" marL="0" rtl="0" algn="l">
              <a:spcBef>
                <a:spcPts val="0"/>
              </a:spcBef>
              <a:spcAft>
                <a:spcPts val="0"/>
              </a:spcAft>
              <a:buClr>
                <a:schemeClr val="dk1"/>
              </a:buClr>
              <a:buSzPts val="1100"/>
              <a:buFont typeface="Arial"/>
              <a:buNone/>
            </a:pPr>
            <a:r>
              <a:rPr lang="en"/>
              <a:t>The water from the lakes help supply the entirety of 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e626fa257b_0_3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e626fa257b_0_3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recently, the lakes that i’ve enjoyed ever since i was little have become more and more polluted.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plastic can fill 100 </a:t>
            </a:r>
            <a:r>
              <a:rPr lang="en"/>
              <a:t>olympic</a:t>
            </a:r>
            <a:r>
              <a:rPr lang="en"/>
              <a:t> size </a:t>
            </a:r>
            <a:r>
              <a:rPr lang="en"/>
              <a:t>swimming</a:t>
            </a:r>
            <a:r>
              <a:rPr lang="en"/>
              <a:t> pools, and the issue is, that the majority of the plastic doesn’t originate from the shoreline beaches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plastic breaks down into microplastic and has been found in our drinking </a:t>
            </a:r>
            <a:r>
              <a:rPr lang="en"/>
              <a:t>water. So, at least 25% Canadian drinking water and 10% USA drinking water contains microplastics.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to the effect on humans, the plastics in the lake has a major impact on wildlife. Wildlife is getting entangled in plastic rings and fishing lines, but the microplastics in the water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Bad for animal and plants in the water</a:t>
            </a:r>
            <a:endParaRPr/>
          </a:p>
          <a:p>
            <a:pPr indent="0" lvl="0" marL="0" rtl="0" algn="l">
              <a:spcBef>
                <a:spcPts val="0"/>
              </a:spcBef>
              <a:spcAft>
                <a:spcPts val="0"/>
              </a:spcAft>
              <a:buClr>
                <a:schemeClr val="dk1"/>
              </a:buClr>
              <a:buSzPts val="1100"/>
              <a:buFont typeface="Arial"/>
              <a:buNone/>
            </a:pPr>
            <a:r>
              <a:rPr lang="en"/>
              <a:t>Contaminated the water</a:t>
            </a:r>
            <a:endParaRPr/>
          </a:p>
          <a:p>
            <a:pPr indent="0" lvl="0" marL="0" rtl="0" algn="l">
              <a:spcBef>
                <a:spcPts val="0"/>
              </a:spcBef>
              <a:spcAft>
                <a:spcPts val="0"/>
              </a:spcAft>
              <a:buClr>
                <a:schemeClr val="dk1"/>
              </a:buClr>
              <a:buSzPts val="1100"/>
              <a:buFont typeface="Arial"/>
              <a:buNone/>
            </a:pPr>
            <a:r>
              <a:rPr lang="en"/>
              <a:t>Wastes large amounts of plastic</a:t>
            </a:r>
            <a:endParaRPr/>
          </a:p>
          <a:p>
            <a:pPr indent="0" lvl="0" marL="0" rtl="0" algn="l">
              <a:spcBef>
                <a:spcPts val="0"/>
              </a:spcBef>
              <a:spcAft>
                <a:spcPts val="0"/>
              </a:spcAft>
              <a:buClr>
                <a:schemeClr val="dk1"/>
              </a:buClr>
              <a:buSzPts val="1100"/>
              <a:buFont typeface="Arial"/>
              <a:buNone/>
            </a:pPr>
            <a:r>
              <a:rPr lang="en"/>
              <a:t>Costs a lot of time and money to clean up the plastic</a:t>
            </a:r>
            <a:endParaRPr/>
          </a:p>
          <a:p>
            <a:pPr indent="0" lvl="0" marL="0" rtl="0" algn="l">
              <a:spcBef>
                <a:spcPts val="0"/>
              </a:spcBef>
              <a:spcAft>
                <a:spcPts val="0"/>
              </a:spcAft>
              <a:buClr>
                <a:schemeClr val="dk1"/>
              </a:buClr>
              <a:buSzPts val="1100"/>
              <a:buFont typeface="Arial"/>
              <a:buNone/>
            </a:pPr>
            <a:r>
              <a:rPr lang="en"/>
              <a:t>Boat lowers the cost of and the time it takes to clean up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e626fa257b_0_6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e626fa257b_0_6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e626fa257b_0_5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e626fa257b_0_5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talk about how it works, we drop it in lake, it takes a preplanned route deeper into the lake, it scans for nearby plastic, it sends coordinates of the center location of a plastic zone for other boats to cleanup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e626fa257b_0_9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e626fa257b_0_9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e626fa257b_0_7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e626fa257b_0_7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e626fa257b_0_8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e626fa257b_0_8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boat, we would be able to cut costs and the amount of time it </a:t>
            </a:r>
            <a:r>
              <a:rPr lang="en"/>
              <a:t>would take to identify trash in the great lakes. Instead of needing larger boats with people, we would reduce the time it would take for people to go pick up the trash. This would have a major impact on on the drinking water for Americans and Canadians and for the wildlife species in the area. We would be able to expand this in other areas throughout the united states and </a:t>
            </a:r>
            <a:r>
              <a:rPr lang="en"/>
              <a:t>abroad</a:t>
            </a:r>
            <a:r>
              <a:rPr lang="en"/>
              <a:t> to find plastic in locations that may not be readily accessible for </a:t>
            </a:r>
            <a:r>
              <a:rPr lang="en"/>
              <a:t>people.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e626fa257b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e626fa257b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accent1"/>
        </a:solidFill>
      </p:bgPr>
    </p:bg>
    <p:spTree>
      <p:nvGrpSpPr>
        <p:cNvPr id="95" name="Shape 95"/>
        <p:cNvGrpSpPr/>
        <p:nvPr/>
      </p:nvGrpSpPr>
      <p:grpSpPr>
        <a:xfrm>
          <a:off x="0" y="0"/>
          <a:ext cx="0" cy="0"/>
          <a:chOff x="0" y="0"/>
          <a:chExt cx="0" cy="0"/>
        </a:xfrm>
      </p:grpSpPr>
      <p:sp>
        <p:nvSpPr>
          <p:cNvPr id="96" name="Google Shape;96;p25"/>
          <p:cNvSpPr txBox="1"/>
          <p:nvPr>
            <p:ph hasCustomPrompt="1" type="title"/>
          </p:nvPr>
        </p:nvSpPr>
        <p:spPr>
          <a:xfrm>
            <a:off x="646560" y="1787700"/>
            <a:ext cx="7953900" cy="1241100"/>
          </a:xfrm>
          <a:prstGeom prst="rect">
            <a:avLst/>
          </a:prstGeom>
        </p:spPr>
        <p:txBody>
          <a:bodyPr anchorCtr="0" anchor="ctr" bIns="91425" lIns="91425" spcFirstLastPara="1" rIns="91425" wrap="square" tIns="91425">
            <a:normAutofit/>
          </a:bodyPr>
          <a:lstStyle>
            <a:lvl1pPr lvl="0" rtl="0" algn="ctr">
              <a:spcBef>
                <a:spcPts val="1000"/>
              </a:spcBef>
              <a:spcAft>
                <a:spcPts val="0"/>
              </a:spcAft>
              <a:buClr>
                <a:srgbClr val="FFFFFF"/>
              </a:buClr>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7" name="Google Shape;97;p25"/>
          <p:cNvSpPr txBox="1"/>
          <p:nvPr>
            <p:ph idx="1" type="subTitle"/>
          </p:nvPr>
        </p:nvSpPr>
        <p:spPr>
          <a:xfrm>
            <a:off x="322075" y="2952600"/>
            <a:ext cx="7953900" cy="403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None/>
              <a:defRPr sz="1800">
                <a:solidFill>
                  <a:srgbClr val="FFFFFF"/>
                </a:solidFill>
              </a:defRPr>
            </a:lvl1pPr>
            <a:lvl2pPr lvl="1" rtl="0" algn="r">
              <a:lnSpc>
                <a:spcPct val="100000"/>
              </a:lnSpc>
              <a:spcBef>
                <a:spcPts val="0"/>
              </a:spcBef>
              <a:spcAft>
                <a:spcPts val="0"/>
              </a:spcAft>
              <a:buNone/>
              <a:defRPr sz="1800">
                <a:solidFill>
                  <a:srgbClr val="FFFFFF"/>
                </a:solidFill>
              </a:defRPr>
            </a:lvl2pPr>
            <a:lvl3pPr lvl="2" rtl="0" algn="r">
              <a:lnSpc>
                <a:spcPct val="100000"/>
              </a:lnSpc>
              <a:spcBef>
                <a:spcPts val="0"/>
              </a:spcBef>
              <a:spcAft>
                <a:spcPts val="0"/>
              </a:spcAft>
              <a:buNone/>
              <a:defRPr sz="1800">
                <a:solidFill>
                  <a:srgbClr val="FFFFFF"/>
                </a:solidFill>
              </a:defRPr>
            </a:lvl3pPr>
            <a:lvl4pPr lvl="3" rtl="0" algn="r">
              <a:lnSpc>
                <a:spcPct val="100000"/>
              </a:lnSpc>
              <a:spcBef>
                <a:spcPts val="0"/>
              </a:spcBef>
              <a:spcAft>
                <a:spcPts val="0"/>
              </a:spcAft>
              <a:buNone/>
              <a:defRPr sz="1800">
                <a:solidFill>
                  <a:srgbClr val="FFFFFF"/>
                </a:solidFill>
              </a:defRPr>
            </a:lvl4pPr>
            <a:lvl5pPr lvl="4" rtl="0" algn="r">
              <a:lnSpc>
                <a:spcPct val="100000"/>
              </a:lnSpc>
              <a:spcBef>
                <a:spcPts val="0"/>
              </a:spcBef>
              <a:spcAft>
                <a:spcPts val="0"/>
              </a:spcAft>
              <a:buNone/>
              <a:defRPr sz="1800">
                <a:solidFill>
                  <a:srgbClr val="FFFFFF"/>
                </a:solidFill>
              </a:defRPr>
            </a:lvl5pPr>
            <a:lvl6pPr lvl="5" rtl="0" algn="r">
              <a:lnSpc>
                <a:spcPct val="100000"/>
              </a:lnSpc>
              <a:spcBef>
                <a:spcPts val="0"/>
              </a:spcBef>
              <a:spcAft>
                <a:spcPts val="0"/>
              </a:spcAft>
              <a:buNone/>
              <a:defRPr sz="1800">
                <a:solidFill>
                  <a:srgbClr val="FFFFFF"/>
                </a:solidFill>
              </a:defRPr>
            </a:lvl6pPr>
            <a:lvl7pPr lvl="6" rtl="0" algn="r">
              <a:lnSpc>
                <a:spcPct val="100000"/>
              </a:lnSpc>
              <a:spcBef>
                <a:spcPts val="0"/>
              </a:spcBef>
              <a:spcAft>
                <a:spcPts val="0"/>
              </a:spcAft>
              <a:buNone/>
              <a:defRPr sz="1800">
                <a:solidFill>
                  <a:srgbClr val="FFFFFF"/>
                </a:solidFill>
              </a:defRPr>
            </a:lvl7pPr>
            <a:lvl8pPr lvl="7" rtl="0" algn="r">
              <a:lnSpc>
                <a:spcPct val="100000"/>
              </a:lnSpc>
              <a:spcBef>
                <a:spcPts val="0"/>
              </a:spcBef>
              <a:spcAft>
                <a:spcPts val="0"/>
              </a:spcAft>
              <a:buNone/>
              <a:defRPr sz="1800">
                <a:solidFill>
                  <a:srgbClr val="FFFFFF"/>
                </a:solidFill>
              </a:defRPr>
            </a:lvl8pPr>
            <a:lvl9pPr lvl="8" rtl="0" algn="r">
              <a:lnSpc>
                <a:spcPct val="100000"/>
              </a:lnSpc>
              <a:spcBef>
                <a:spcPts val="0"/>
              </a:spcBef>
              <a:spcAft>
                <a:spcPts val="0"/>
              </a:spcAft>
              <a:buNone/>
              <a:defRPr sz="1800">
                <a:solidFill>
                  <a:srgbClr val="FFFFFF"/>
                </a:solidFill>
              </a:defRPr>
            </a:lvl9pPr>
          </a:lstStyle>
          <a:p/>
        </p:txBody>
      </p:sp>
      <p:grpSp>
        <p:nvGrpSpPr>
          <p:cNvPr id="98" name="Google Shape;98;p25"/>
          <p:cNvGrpSpPr/>
          <p:nvPr/>
        </p:nvGrpSpPr>
        <p:grpSpPr>
          <a:xfrm rot="10800000">
            <a:off x="-1785271" y="3956935"/>
            <a:ext cx="7132466" cy="3259144"/>
            <a:chOff x="3735491" y="-2049669"/>
            <a:chExt cx="7132466" cy="3259144"/>
          </a:xfrm>
        </p:grpSpPr>
        <p:sp>
          <p:nvSpPr>
            <p:cNvPr id="99" name="Google Shape;99;p25"/>
            <p:cNvSpPr/>
            <p:nvPr/>
          </p:nvSpPr>
          <p:spPr>
            <a:xfrm rot="10800000">
              <a:off x="7187491" y="-1599444"/>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rot="10800000">
              <a:off x="7538470" y="-1867896"/>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rot="10800000">
              <a:off x="6431472" y="-1602866"/>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p:nvPr/>
          </p:nvSpPr>
          <p:spPr>
            <a:xfrm rot="10800000">
              <a:off x="7027433" y="-20084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rot="10800000">
              <a:off x="7945857" y="-121021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rot="10800000">
              <a:off x="78132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rot="10800000">
              <a:off x="8349143" y="1051061"/>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p:nvPr/>
          </p:nvSpPr>
          <p:spPr>
            <a:xfrm rot="10800000">
              <a:off x="65515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p:nvPr/>
          </p:nvSpPr>
          <p:spPr>
            <a:xfrm rot="10800000">
              <a:off x="5915067" y="56483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rot="10800000">
              <a:off x="7169673" y="1775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rot="10800000">
              <a:off x="6831786" y="6463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rot="10800000">
              <a:off x="5139866" y="-2049669"/>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rot="10800000">
              <a:off x="4050221" y="-122933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p:nvPr/>
          </p:nvSpPr>
          <p:spPr>
            <a:xfrm rot="10800000">
              <a:off x="4830010" y="-1809110"/>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5"/>
            <p:cNvSpPr/>
            <p:nvPr/>
          </p:nvSpPr>
          <p:spPr>
            <a:xfrm rot="10800000">
              <a:off x="5829169" y="-1574530"/>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5"/>
            <p:cNvSpPr/>
            <p:nvPr/>
          </p:nvSpPr>
          <p:spPr>
            <a:xfrm rot="10800000">
              <a:off x="53268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5"/>
            <p:cNvSpPr/>
            <p:nvPr/>
          </p:nvSpPr>
          <p:spPr>
            <a:xfrm rot="10800000">
              <a:off x="5020791" y="94987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p:nvPr/>
          </p:nvSpPr>
          <p:spPr>
            <a:xfrm rot="10800000">
              <a:off x="4561925" y="439857"/>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rot="10800000">
              <a:off x="4356211" y="7232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rot="10800000">
              <a:off x="8612033" y="-15323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rot="10800000">
              <a:off x="3995436" y="1454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5"/>
            <p:cNvSpPr/>
            <p:nvPr/>
          </p:nvSpPr>
          <p:spPr>
            <a:xfrm rot="10800000">
              <a:off x="37354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25"/>
          <p:cNvGrpSpPr/>
          <p:nvPr/>
        </p:nvGrpSpPr>
        <p:grpSpPr>
          <a:xfrm>
            <a:off x="3796754" y="-2072572"/>
            <a:ext cx="7132466" cy="3259144"/>
            <a:chOff x="3735491" y="-2049669"/>
            <a:chExt cx="7132466" cy="3259144"/>
          </a:xfrm>
        </p:grpSpPr>
        <p:sp>
          <p:nvSpPr>
            <p:cNvPr id="122" name="Google Shape;122;p25"/>
            <p:cNvSpPr/>
            <p:nvPr/>
          </p:nvSpPr>
          <p:spPr>
            <a:xfrm rot="10800000">
              <a:off x="7187491" y="-1599444"/>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p:nvPr/>
          </p:nvSpPr>
          <p:spPr>
            <a:xfrm rot="10800000">
              <a:off x="7538470" y="-1867896"/>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rot="10800000">
              <a:off x="6431472" y="-1602866"/>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rot="10800000">
              <a:off x="7027433" y="-20084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rot="10800000">
              <a:off x="7945857" y="-121021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rot="10800000">
              <a:off x="78132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rot="10800000">
              <a:off x="8349143" y="1051061"/>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rot="10800000">
              <a:off x="65515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rot="10800000">
              <a:off x="5915067" y="56483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rot="10800000">
              <a:off x="7169673" y="1775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rot="10800000">
              <a:off x="6831786" y="6463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rot="10800000">
              <a:off x="5139866" y="-2049669"/>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rot="10800000">
              <a:off x="4050221" y="-122933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rot="10800000">
              <a:off x="4830010" y="-1809110"/>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rot="10800000">
              <a:off x="5829169" y="-1574530"/>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rot="10800000">
              <a:off x="53268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rot="10800000">
              <a:off x="5020791" y="94987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rot="10800000">
              <a:off x="4561925" y="439857"/>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rot="10800000">
              <a:off x="4356211" y="7232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rot="10800000">
              <a:off x="8612033" y="-15323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rot="10800000">
              <a:off x="3995436" y="1454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rot="10800000">
              <a:off x="37354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7" name="Shape 147"/>
        <p:cNvGrpSpPr/>
        <p:nvPr/>
      </p:nvGrpSpPr>
      <p:grpSpPr>
        <a:xfrm>
          <a:off x="0" y="0"/>
          <a:ext cx="0" cy="0"/>
          <a:chOff x="0" y="0"/>
          <a:chExt cx="0" cy="0"/>
        </a:xfrm>
      </p:grpSpPr>
      <p:sp>
        <p:nvSpPr>
          <p:cNvPr id="148" name="Google Shape;148;p27"/>
          <p:cNvSpPr txBox="1"/>
          <p:nvPr>
            <p:ph type="ctrTitle"/>
          </p:nvPr>
        </p:nvSpPr>
        <p:spPr>
          <a:xfrm>
            <a:off x="2507800" y="1366863"/>
            <a:ext cx="4128300" cy="185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300"/>
              <a:buNone/>
              <a:defRPr sz="36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
        <p:nvSpPr>
          <p:cNvPr id="149" name="Google Shape;149;p27"/>
          <p:cNvSpPr txBox="1"/>
          <p:nvPr>
            <p:ph idx="1" type="subTitle"/>
          </p:nvPr>
        </p:nvSpPr>
        <p:spPr>
          <a:xfrm>
            <a:off x="3489300" y="3110330"/>
            <a:ext cx="21654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0" name="Google Shape;150;p27"/>
          <p:cNvSpPr/>
          <p:nvPr/>
        </p:nvSpPr>
        <p:spPr>
          <a:xfrm flipH="1" rot="-5400000">
            <a:off x="8273618" y="344514"/>
            <a:ext cx="351173" cy="351750"/>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27"/>
          <p:cNvGrpSpPr/>
          <p:nvPr/>
        </p:nvGrpSpPr>
        <p:grpSpPr>
          <a:xfrm>
            <a:off x="-1115684" y="691895"/>
            <a:ext cx="3605211" cy="4226616"/>
            <a:chOff x="-1115684" y="691895"/>
            <a:chExt cx="3605211" cy="4226616"/>
          </a:xfrm>
        </p:grpSpPr>
        <p:sp>
          <p:nvSpPr>
            <p:cNvPr id="152" name="Google Shape;152;p27"/>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501945" y="2842785"/>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1692235" y="721769"/>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7"/>
          <p:cNvSpPr/>
          <p:nvPr/>
        </p:nvSpPr>
        <p:spPr>
          <a:xfrm rot="10800000">
            <a:off x="7282491" y="128985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rot="10800000">
            <a:off x="7561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rot="10800000">
            <a:off x="8040857" y="16790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rot="10800000">
            <a:off x="7908284" y="38145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rot="10800000">
            <a:off x="7198584" y="2297136"/>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rot="10800000">
            <a:off x="7482468" y="4289974"/>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rot="10800000">
            <a:off x="6646591" y="34541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rot="10800000">
            <a:off x="6907317" y="388228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rot="10800000">
            <a:off x="7264673" y="30668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rot="10800000">
            <a:off x="6926786" y="35356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522478" y="4453642"/>
            <a:ext cx="344659" cy="345244"/>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7" name="Shape 177"/>
        <p:cNvGrpSpPr/>
        <p:nvPr/>
      </p:nvGrpSpPr>
      <p:grpSpPr>
        <a:xfrm>
          <a:off x="0" y="0"/>
          <a:ext cx="0" cy="0"/>
          <a:chOff x="0" y="0"/>
          <a:chExt cx="0" cy="0"/>
        </a:xfrm>
      </p:grpSpPr>
      <p:sp>
        <p:nvSpPr>
          <p:cNvPr id="178" name="Google Shape;178;p28"/>
          <p:cNvSpPr/>
          <p:nvPr/>
        </p:nvSpPr>
        <p:spPr>
          <a:xfrm>
            <a:off x="1558077" y="2114976"/>
            <a:ext cx="6027980" cy="6027980"/>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8"/>
          <p:cNvGrpSpPr/>
          <p:nvPr/>
        </p:nvGrpSpPr>
        <p:grpSpPr>
          <a:xfrm>
            <a:off x="-1115684" y="-228605"/>
            <a:ext cx="3605211" cy="3567585"/>
            <a:chOff x="-1115684" y="691895"/>
            <a:chExt cx="3605211" cy="3567585"/>
          </a:xfrm>
        </p:grpSpPr>
        <p:sp>
          <p:nvSpPr>
            <p:cNvPr id="180" name="Google Shape;180;p28"/>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28"/>
          <p:cNvGrpSpPr/>
          <p:nvPr/>
        </p:nvGrpSpPr>
        <p:grpSpPr>
          <a:xfrm>
            <a:off x="6725678" y="216894"/>
            <a:ext cx="3651827" cy="3549464"/>
            <a:chOff x="7253877" y="1275092"/>
            <a:chExt cx="3651827" cy="3549464"/>
          </a:xfrm>
        </p:grpSpPr>
        <p:sp>
          <p:nvSpPr>
            <p:cNvPr id="191" name="Google Shape;191;p28"/>
            <p:cNvSpPr/>
            <p:nvPr/>
          </p:nvSpPr>
          <p:spPr>
            <a:xfrm>
              <a:off x="7758579" y="1886464"/>
              <a:ext cx="2742439" cy="2742439"/>
            </a:xfrm>
            <a:custGeom>
              <a:rect b="b" l="l" r="r" t="t"/>
              <a:pathLst>
                <a:path extrusionOk="0" h="97310" w="9731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8774291" y="2251545"/>
              <a:ext cx="1974381" cy="1974720"/>
            </a:xfrm>
            <a:custGeom>
              <a:rect b="b" l="l" r="r" t="t"/>
              <a:pathLst>
                <a:path extrusionOk="0" h="70069" w="70057">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8656176" y="1728414"/>
              <a:ext cx="2249527" cy="2249865"/>
            </a:xfrm>
            <a:custGeom>
              <a:rect b="b" l="l" r="r" t="t"/>
              <a:pathLst>
                <a:path extrusionOk="0" h="79832" w="7982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7928014" y="2654532"/>
              <a:ext cx="2170024" cy="2170024"/>
            </a:xfrm>
            <a:custGeom>
              <a:rect b="b" l="l" r="r" t="t"/>
              <a:pathLst>
                <a:path extrusionOk="0" h="76999" w="76999">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7788425" y="2514971"/>
              <a:ext cx="205394" cy="205704"/>
            </a:xfrm>
            <a:custGeom>
              <a:rect b="b" l="l" r="r" t="t"/>
              <a:pathLst>
                <a:path extrusionOk="0" h="7299" w="7288">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253877" y="2102232"/>
              <a:ext cx="139278" cy="139278"/>
            </a:xfrm>
            <a:custGeom>
              <a:rect b="b" l="l" r="r" t="t"/>
              <a:pathLst>
                <a:path extrusionOk="0" h="4942" w="4942">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8202516" y="1275092"/>
              <a:ext cx="139278" cy="139278"/>
            </a:xfrm>
            <a:custGeom>
              <a:rect b="b" l="l" r="r" t="t"/>
              <a:pathLst>
                <a:path extrusionOk="0" h="4942" w="4942">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7396513" y="1524398"/>
              <a:ext cx="530536" cy="530874"/>
            </a:xfrm>
            <a:custGeom>
              <a:rect b="b" l="l" r="r" t="t"/>
              <a:pathLst>
                <a:path extrusionOk="0" h="18837" w="18825">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8400473" y="1878094"/>
              <a:ext cx="333230" cy="333202"/>
            </a:xfrm>
            <a:custGeom>
              <a:rect b="b" l="l" r="r" t="t"/>
              <a:pathLst>
                <a:path extrusionOk="0" h="11823" w="11824">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8057543" y="1534826"/>
              <a:ext cx="221148" cy="221148"/>
            </a:xfrm>
            <a:custGeom>
              <a:rect b="b" l="l" r="r" t="t"/>
              <a:pathLst>
                <a:path extrusionOk="0" h="7847" w="7847">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8"/>
          <p:cNvSpPr txBox="1"/>
          <p:nvPr>
            <p:ph type="title"/>
          </p:nvPr>
        </p:nvSpPr>
        <p:spPr>
          <a:xfrm>
            <a:off x="1207825" y="3983254"/>
            <a:ext cx="6700500" cy="66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202" name="Google Shape;202;p28"/>
          <p:cNvSpPr txBox="1"/>
          <p:nvPr>
            <p:ph hasCustomPrompt="1" idx="2" type="title"/>
          </p:nvPr>
        </p:nvSpPr>
        <p:spPr>
          <a:xfrm>
            <a:off x="3722450" y="526575"/>
            <a:ext cx="1699200" cy="31908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400"/>
              <a:buNone/>
              <a:defRPr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1"/>
        </a:solidFill>
      </p:bgPr>
    </p:bg>
    <p:spTree>
      <p:nvGrpSpPr>
        <p:cNvPr id="203" name="Shape 203"/>
        <p:cNvGrpSpPr/>
        <p:nvPr/>
      </p:nvGrpSpPr>
      <p:grpSpPr>
        <a:xfrm>
          <a:off x="0" y="0"/>
          <a:ext cx="0" cy="0"/>
          <a:chOff x="0" y="0"/>
          <a:chExt cx="0" cy="0"/>
        </a:xfrm>
      </p:grpSpPr>
      <p:sp>
        <p:nvSpPr>
          <p:cNvPr id="204" name="Google Shape;204;p29"/>
          <p:cNvSpPr txBox="1"/>
          <p:nvPr>
            <p:ph type="title"/>
          </p:nvPr>
        </p:nvSpPr>
        <p:spPr>
          <a:xfrm>
            <a:off x="599225" y="539924"/>
            <a:ext cx="7850100" cy="65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205" name="Google Shape;205;p29"/>
          <p:cNvSpPr txBox="1"/>
          <p:nvPr>
            <p:ph idx="1" type="body"/>
          </p:nvPr>
        </p:nvSpPr>
        <p:spPr>
          <a:xfrm>
            <a:off x="599215" y="1287460"/>
            <a:ext cx="7770600" cy="27717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rgbClr val="FFFFFF"/>
              </a:buClr>
              <a:buSzPts val="1100"/>
              <a:buAutoNum type="arabicPeriod"/>
              <a:defRPr sz="1200">
                <a:solidFill>
                  <a:srgbClr val="FFFFFF"/>
                </a:solidFill>
              </a:defRPr>
            </a:lvl1pPr>
            <a:lvl2pPr indent="-330200" lvl="1" marL="914400" rtl="0">
              <a:spcBef>
                <a:spcPts val="0"/>
              </a:spcBef>
              <a:spcAft>
                <a:spcPts val="0"/>
              </a:spcAft>
              <a:buClr>
                <a:srgbClr val="FFFFFF"/>
              </a:buClr>
              <a:buSzPts val="1600"/>
              <a:buFont typeface="Muli"/>
              <a:buAutoNum type="alphaLcPeriod"/>
              <a:defRPr>
                <a:solidFill>
                  <a:srgbClr val="FFFFFF"/>
                </a:solidFill>
              </a:defRPr>
            </a:lvl2pPr>
            <a:lvl3pPr indent="-330200" lvl="2" marL="1371600" rtl="0">
              <a:spcBef>
                <a:spcPts val="1600"/>
              </a:spcBef>
              <a:spcAft>
                <a:spcPts val="0"/>
              </a:spcAft>
              <a:buClr>
                <a:srgbClr val="FFFFFF"/>
              </a:buClr>
              <a:buSzPts val="1600"/>
              <a:buFont typeface="Muli"/>
              <a:buAutoNum type="romanLcPeriod"/>
              <a:defRPr>
                <a:solidFill>
                  <a:srgbClr val="FFFFFF"/>
                </a:solidFill>
              </a:defRPr>
            </a:lvl3pPr>
            <a:lvl4pPr indent="-330200" lvl="3" marL="1828800" rtl="0">
              <a:spcBef>
                <a:spcPts val="1600"/>
              </a:spcBef>
              <a:spcAft>
                <a:spcPts val="0"/>
              </a:spcAft>
              <a:buClr>
                <a:srgbClr val="FFFFFF"/>
              </a:buClr>
              <a:buSzPts val="1600"/>
              <a:buFont typeface="Muli"/>
              <a:buAutoNum type="arabicPeriod"/>
              <a:defRPr>
                <a:solidFill>
                  <a:srgbClr val="FFFFFF"/>
                </a:solidFill>
              </a:defRPr>
            </a:lvl4pPr>
            <a:lvl5pPr indent="-330200" lvl="4" marL="2286000" rtl="0">
              <a:spcBef>
                <a:spcPts val="1600"/>
              </a:spcBef>
              <a:spcAft>
                <a:spcPts val="0"/>
              </a:spcAft>
              <a:buClr>
                <a:srgbClr val="FFFFFF"/>
              </a:buClr>
              <a:buSzPts val="1600"/>
              <a:buFont typeface="Muli"/>
              <a:buAutoNum type="alphaLcPeriod"/>
              <a:defRPr>
                <a:solidFill>
                  <a:srgbClr val="FFFFFF"/>
                </a:solidFill>
              </a:defRPr>
            </a:lvl5pPr>
            <a:lvl6pPr indent="-330200" lvl="5" marL="2743200" rtl="0">
              <a:spcBef>
                <a:spcPts val="1600"/>
              </a:spcBef>
              <a:spcAft>
                <a:spcPts val="0"/>
              </a:spcAft>
              <a:buClr>
                <a:srgbClr val="FFFFFF"/>
              </a:buClr>
              <a:buSzPts val="1600"/>
              <a:buFont typeface="Muli"/>
              <a:buAutoNum type="romanLcPeriod"/>
              <a:defRPr>
                <a:solidFill>
                  <a:srgbClr val="FFFFFF"/>
                </a:solidFill>
              </a:defRPr>
            </a:lvl6pPr>
            <a:lvl7pPr indent="-330200" lvl="6" marL="3200400" rtl="0">
              <a:spcBef>
                <a:spcPts val="1600"/>
              </a:spcBef>
              <a:spcAft>
                <a:spcPts val="0"/>
              </a:spcAft>
              <a:buClr>
                <a:srgbClr val="FFFFFF"/>
              </a:buClr>
              <a:buSzPts val="1600"/>
              <a:buFont typeface="Muli"/>
              <a:buAutoNum type="arabicPeriod"/>
              <a:defRPr>
                <a:solidFill>
                  <a:srgbClr val="FFFFFF"/>
                </a:solidFill>
              </a:defRPr>
            </a:lvl7pPr>
            <a:lvl8pPr indent="-330200" lvl="7" marL="3657600" rtl="0">
              <a:spcBef>
                <a:spcPts val="1600"/>
              </a:spcBef>
              <a:spcAft>
                <a:spcPts val="0"/>
              </a:spcAft>
              <a:buClr>
                <a:srgbClr val="FFFFFF"/>
              </a:buClr>
              <a:buSzPts val="1600"/>
              <a:buFont typeface="Muli"/>
              <a:buAutoNum type="alphaLcPeriod"/>
              <a:defRPr>
                <a:solidFill>
                  <a:srgbClr val="FFFFFF"/>
                </a:solidFill>
              </a:defRPr>
            </a:lvl8pPr>
            <a:lvl9pPr indent="-330200" lvl="8" marL="4114800" rtl="0">
              <a:spcBef>
                <a:spcPts val="1600"/>
              </a:spcBef>
              <a:spcAft>
                <a:spcPts val="1600"/>
              </a:spcAft>
              <a:buClr>
                <a:srgbClr val="FFFFFF"/>
              </a:buClr>
              <a:buSzPts val="1600"/>
              <a:buFont typeface="Muli"/>
              <a:buAutoNum type="romanLcPeriod"/>
              <a:defRPr>
                <a:solidFill>
                  <a:srgbClr val="FFFFFF"/>
                </a:solidFill>
              </a:defRPr>
            </a:lvl9pPr>
          </a:lstStyle>
          <a:p/>
        </p:txBody>
      </p:sp>
      <p:sp>
        <p:nvSpPr>
          <p:cNvPr id="206" name="Google Shape;206;p29"/>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7" name="Google Shape;207;p29"/>
          <p:cNvSpPr txBox="1"/>
          <p:nvPr>
            <p:ph idx="2" type="subTitle"/>
          </p:nvPr>
        </p:nvSpPr>
        <p:spPr>
          <a:xfrm>
            <a:off x="677325" y="4190075"/>
            <a:ext cx="4565100" cy="26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b="0" sz="1100">
                <a:solidFill>
                  <a:schemeClr val="lt1"/>
                </a:solidFill>
              </a:defRPr>
            </a:lvl1pPr>
            <a:lvl2pPr lvl="1" rtl="0">
              <a:lnSpc>
                <a:spcPct val="100000"/>
              </a:lnSpc>
              <a:spcBef>
                <a:spcPts val="160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p:txBody>
      </p:sp>
      <p:grpSp>
        <p:nvGrpSpPr>
          <p:cNvPr id="208" name="Google Shape;208;p29"/>
          <p:cNvGrpSpPr/>
          <p:nvPr/>
        </p:nvGrpSpPr>
        <p:grpSpPr>
          <a:xfrm>
            <a:off x="7141441" y="-1921644"/>
            <a:ext cx="3614411" cy="3158531"/>
            <a:chOff x="7141441" y="-1921644"/>
            <a:chExt cx="3614411" cy="3158531"/>
          </a:xfrm>
        </p:grpSpPr>
        <p:sp>
          <p:nvSpPr>
            <p:cNvPr id="209" name="Google Shape;209;p29"/>
            <p:cNvSpPr/>
            <p:nvPr/>
          </p:nvSpPr>
          <p:spPr>
            <a:xfrm rot="10800000">
              <a:off x="7777341" y="-1921644"/>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rot="10800000">
              <a:off x="8345184" y="670776"/>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rot="10800000">
              <a:off x="7977318" y="1078474"/>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rot="10800000">
              <a:off x="7141441" y="2426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rot="10800000">
              <a:off x="7402167" y="67078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rot="10800000">
              <a:off x="7421636" y="3241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rot="10800000">
              <a:off x="8544907" y="-1516142"/>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216" name="Shape 216"/>
        <p:cNvGrpSpPr/>
        <p:nvPr/>
      </p:nvGrpSpPr>
      <p:grpSpPr>
        <a:xfrm>
          <a:off x="0" y="0"/>
          <a:ext cx="0" cy="0"/>
          <a:chOff x="0" y="0"/>
          <a:chExt cx="0" cy="0"/>
        </a:xfrm>
      </p:grpSpPr>
      <p:sp>
        <p:nvSpPr>
          <p:cNvPr id="217" name="Google Shape;217;p30"/>
          <p:cNvSpPr/>
          <p:nvPr/>
        </p:nvSpPr>
        <p:spPr>
          <a:xfrm rot="5400000">
            <a:off x="-142725" y="-420475"/>
            <a:ext cx="7743900" cy="7743900"/>
          </a:xfrm>
          <a:prstGeom prst="rtTriangle">
            <a:avLst/>
          </a:pr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txBox="1"/>
          <p:nvPr>
            <p:ph type="title"/>
          </p:nvPr>
        </p:nvSpPr>
        <p:spPr>
          <a:xfrm>
            <a:off x="712950" y="1574125"/>
            <a:ext cx="3095400" cy="833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3000"/>
              <a:buNone/>
              <a:defRPr sz="5000">
                <a:solidFill>
                  <a:schemeClr val="accent1"/>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219" name="Google Shape;219;p30"/>
          <p:cNvSpPr txBox="1"/>
          <p:nvPr>
            <p:ph idx="2" type="title"/>
          </p:nvPr>
        </p:nvSpPr>
        <p:spPr>
          <a:xfrm>
            <a:off x="5339975" y="1574125"/>
            <a:ext cx="3086700" cy="833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3000"/>
              <a:buNone/>
              <a:defRPr sz="5000">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220" name="Google Shape;220;p30"/>
          <p:cNvSpPr txBox="1"/>
          <p:nvPr>
            <p:ph idx="1" type="subTitle"/>
          </p:nvPr>
        </p:nvSpPr>
        <p:spPr>
          <a:xfrm>
            <a:off x="5531225" y="2457275"/>
            <a:ext cx="2704200" cy="11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2000"/>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30"/>
          <p:cNvSpPr txBox="1"/>
          <p:nvPr>
            <p:ph idx="3" type="subTitle"/>
          </p:nvPr>
        </p:nvSpPr>
        <p:spPr>
          <a:xfrm>
            <a:off x="903475" y="2457275"/>
            <a:ext cx="2704200" cy="11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2000">
                <a:solidFill>
                  <a:schemeClr val="dk1"/>
                </a:solidFill>
              </a:defRPr>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22" name="Google Shape;222;p30"/>
          <p:cNvGrpSpPr/>
          <p:nvPr/>
        </p:nvGrpSpPr>
        <p:grpSpPr>
          <a:xfrm>
            <a:off x="-1345888" y="-2051672"/>
            <a:ext cx="4226616" cy="3325016"/>
            <a:chOff x="-2085486" y="-2135427"/>
            <a:chExt cx="4226616" cy="3325016"/>
          </a:xfrm>
        </p:grpSpPr>
        <p:sp>
          <p:nvSpPr>
            <p:cNvPr id="223" name="Google Shape;223;p30"/>
            <p:cNvSpPr/>
            <p:nvPr/>
          </p:nvSpPr>
          <p:spPr>
            <a:xfrm rot="5400000">
              <a:off x="-1017416" y="-1919645"/>
              <a:ext cx="2753543" cy="2753515"/>
            </a:xfrm>
            <a:custGeom>
              <a:rect b="b" l="l" r="r" t="t"/>
              <a:pathLst>
                <a:path extrusionOk="0" h="97703" w="97704">
                  <a:moveTo>
                    <a:pt x="84987" y="1"/>
                  </a:moveTo>
                  <a:lnTo>
                    <a:pt x="0" y="84987"/>
                  </a:lnTo>
                  <a:lnTo>
                    <a:pt x="12716" y="97703"/>
                  </a:lnTo>
                  <a:lnTo>
                    <a:pt x="97703" y="12716"/>
                  </a:lnTo>
                  <a:lnTo>
                    <a:pt x="849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rot="5400000">
              <a:off x="-1286037" y="-15305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rot="5400000">
              <a:off x="-2085656" y="-1521519"/>
              <a:ext cx="2076064" cy="2075726"/>
            </a:xfrm>
            <a:custGeom>
              <a:rect b="b" l="l" r="r" t="t"/>
              <a:pathLst>
                <a:path extrusionOk="0" h="73653" w="73665">
                  <a:moveTo>
                    <a:pt x="67354" y="0"/>
                  </a:moveTo>
                  <a:lnTo>
                    <a:pt x="0" y="67354"/>
                  </a:lnTo>
                  <a:lnTo>
                    <a:pt x="6299" y="73652"/>
                  </a:lnTo>
                  <a:lnTo>
                    <a:pt x="73664" y="6299"/>
                  </a:lnTo>
                  <a:lnTo>
                    <a:pt x="67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rot="5400000">
              <a:off x="-1426624" y="-1261814"/>
              <a:ext cx="2255925" cy="2255586"/>
            </a:xfrm>
            <a:custGeom>
              <a:rect b="b" l="l" r="r" t="t"/>
              <a:pathLst>
                <a:path extrusionOk="0" h="80035" w="80047">
                  <a:moveTo>
                    <a:pt x="76141" y="1"/>
                  </a:moveTo>
                  <a:lnTo>
                    <a:pt x="1" y="76141"/>
                  </a:lnTo>
                  <a:lnTo>
                    <a:pt x="3894" y="80034"/>
                  </a:lnTo>
                  <a:lnTo>
                    <a:pt x="80046" y="3894"/>
                  </a:lnTo>
                  <a:lnTo>
                    <a:pt x="761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rot="5400000">
              <a:off x="-10122" y="573147"/>
              <a:ext cx="344644" cy="344644"/>
            </a:xfrm>
            <a:custGeom>
              <a:rect b="b" l="l" r="r" t="t"/>
              <a:pathLst>
                <a:path extrusionOk="0" h="12229" w="12229">
                  <a:moveTo>
                    <a:pt x="6121" y="1"/>
                  </a:moveTo>
                  <a:lnTo>
                    <a:pt x="1" y="6120"/>
                  </a:lnTo>
                  <a:lnTo>
                    <a:pt x="6121" y="12228"/>
                  </a:lnTo>
                  <a:lnTo>
                    <a:pt x="12229" y="6120"/>
                  </a:lnTo>
                  <a:lnTo>
                    <a:pt x="61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rot="5400000">
              <a:off x="759637" y="515118"/>
              <a:ext cx="336584" cy="336584"/>
            </a:xfrm>
            <a:custGeom>
              <a:rect b="b" l="l" r="r" t="t"/>
              <a:pathLst>
                <a:path extrusionOk="0" h="11943" w="11943">
                  <a:moveTo>
                    <a:pt x="5965" y="1"/>
                  </a:moveTo>
                  <a:lnTo>
                    <a:pt x="0" y="5966"/>
                  </a:lnTo>
                  <a:lnTo>
                    <a:pt x="5965" y="11943"/>
                  </a:lnTo>
                  <a:lnTo>
                    <a:pt x="11942" y="5966"/>
                  </a:lnTo>
                  <a:lnTo>
                    <a:pt x="59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rot="5400000">
              <a:off x="1228570" y="983715"/>
              <a:ext cx="205704" cy="206042"/>
            </a:xfrm>
            <a:custGeom>
              <a:rect b="b" l="l" r="r" t="t"/>
              <a:pathLst>
                <a:path extrusionOk="0" h="7311" w="7299">
                  <a:moveTo>
                    <a:pt x="3655" y="0"/>
                  </a:moveTo>
                  <a:lnTo>
                    <a:pt x="0" y="3655"/>
                  </a:lnTo>
                  <a:lnTo>
                    <a:pt x="3655" y="7311"/>
                  </a:lnTo>
                  <a:lnTo>
                    <a:pt x="7299" y="3655"/>
                  </a:lnTo>
                  <a:lnTo>
                    <a:pt x="36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30"/>
          <p:cNvGrpSpPr/>
          <p:nvPr/>
        </p:nvGrpSpPr>
        <p:grpSpPr>
          <a:xfrm rot="10800000">
            <a:off x="7401487" y="4575023"/>
            <a:ext cx="4226616" cy="3325016"/>
            <a:chOff x="-2085486" y="-2135427"/>
            <a:chExt cx="4226616" cy="3325016"/>
          </a:xfrm>
        </p:grpSpPr>
        <p:sp>
          <p:nvSpPr>
            <p:cNvPr id="234" name="Google Shape;234;p30"/>
            <p:cNvSpPr/>
            <p:nvPr/>
          </p:nvSpPr>
          <p:spPr>
            <a:xfrm rot="5400000">
              <a:off x="-1017416" y="-191964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rot="5400000">
              <a:off x="-1286037" y="-15305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rot="5400000">
              <a:off x="-2085656" y="-1521519"/>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rot="5400000">
              <a:off x="-1426624" y="-126181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rot="5400000">
              <a:off x="-10122" y="573147"/>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rot="5400000">
              <a:off x="759637" y="51511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rot="5400000">
              <a:off x="1228570" y="983715"/>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4" name="Shape 244"/>
        <p:cNvGrpSpPr/>
        <p:nvPr/>
      </p:nvGrpSpPr>
      <p:grpSpPr>
        <a:xfrm>
          <a:off x="0" y="0"/>
          <a:ext cx="0" cy="0"/>
          <a:chOff x="0" y="0"/>
          <a:chExt cx="0" cy="0"/>
        </a:xfrm>
      </p:grpSpPr>
      <p:sp>
        <p:nvSpPr>
          <p:cNvPr id="245" name="Google Shape;245;p31"/>
          <p:cNvSpPr txBox="1"/>
          <p:nvPr>
            <p:ph type="title"/>
          </p:nvPr>
        </p:nvSpPr>
        <p:spPr>
          <a:xfrm>
            <a:off x="599100" y="536850"/>
            <a:ext cx="79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46" name="Google Shape;246;p31"/>
          <p:cNvGrpSpPr/>
          <p:nvPr/>
        </p:nvGrpSpPr>
        <p:grpSpPr>
          <a:xfrm>
            <a:off x="7480731" y="-2804526"/>
            <a:ext cx="3601611" cy="4226616"/>
            <a:chOff x="6833491" y="-2175304"/>
            <a:chExt cx="3601611" cy="4226616"/>
          </a:xfrm>
        </p:grpSpPr>
        <p:sp>
          <p:nvSpPr>
            <p:cNvPr id="247" name="Google Shape;247;p31"/>
            <p:cNvSpPr/>
            <p:nvPr/>
          </p:nvSpPr>
          <p:spPr>
            <a:xfrm rot="10800000">
              <a:off x="7621791" y="-1107219"/>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rot="10800000">
              <a:off x="7972770" y="-1375671"/>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rot="10800000">
              <a:off x="7901299" y="-2175304"/>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rot="10800000">
              <a:off x="7461733" y="-1516272"/>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rot="10800000">
              <a:off x="8224157" y="-564642"/>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rot="10800000">
              <a:off x="8172109" y="172415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rot="10800000">
              <a:off x="7537884" y="-99939"/>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rot="10800000">
              <a:off x="7821768" y="1892899"/>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rot="10800000">
              <a:off x="6833491" y="828450"/>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rot="10800000">
              <a:off x="7603973" y="669820"/>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rot="10800000">
              <a:off x="7266086" y="113858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31"/>
          <p:cNvGrpSpPr/>
          <p:nvPr/>
        </p:nvGrpSpPr>
        <p:grpSpPr>
          <a:xfrm>
            <a:off x="-2424077" y="-2382072"/>
            <a:ext cx="4226616" cy="3770059"/>
            <a:chOff x="-2424077" y="-2382072"/>
            <a:chExt cx="4226616" cy="3770059"/>
          </a:xfrm>
        </p:grpSpPr>
        <p:grpSp>
          <p:nvGrpSpPr>
            <p:cNvPr id="259" name="Google Shape;259;p31"/>
            <p:cNvGrpSpPr/>
            <p:nvPr/>
          </p:nvGrpSpPr>
          <p:grpSpPr>
            <a:xfrm>
              <a:off x="-2424077" y="-2382072"/>
              <a:ext cx="4226616" cy="3325016"/>
              <a:chOff x="-2085486" y="-2135427"/>
              <a:chExt cx="4226616" cy="3325016"/>
            </a:xfrm>
          </p:grpSpPr>
          <p:sp>
            <p:nvSpPr>
              <p:cNvPr id="260" name="Google Shape;260;p31"/>
              <p:cNvSpPr/>
              <p:nvPr/>
            </p:nvSpPr>
            <p:spPr>
              <a:xfrm rot="5400000">
                <a:off x="-1017416" y="-191964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rot="5400000">
                <a:off x="-1286037" y="-15305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rot="5400000">
                <a:off x="-2085656" y="-1521519"/>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rot="5400000">
                <a:off x="-1426624" y="-126181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rot="5400000">
                <a:off x="-10122" y="573147"/>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rot="5400000">
                <a:off x="759637" y="51511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rot="5400000">
                <a:off x="1228570" y="983715"/>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1"/>
            <p:cNvSpPr/>
            <p:nvPr/>
          </p:nvSpPr>
          <p:spPr>
            <a:xfrm rot="5400000">
              <a:off x="262640" y="122958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1" name="Shape 271"/>
        <p:cNvGrpSpPr/>
        <p:nvPr/>
      </p:nvGrpSpPr>
      <p:grpSpPr>
        <a:xfrm>
          <a:off x="0" y="0"/>
          <a:ext cx="0" cy="0"/>
          <a:chOff x="0" y="0"/>
          <a:chExt cx="0" cy="0"/>
        </a:xfrm>
      </p:grpSpPr>
      <p:sp>
        <p:nvSpPr>
          <p:cNvPr id="272" name="Google Shape;272;p32"/>
          <p:cNvSpPr txBox="1"/>
          <p:nvPr>
            <p:ph type="title"/>
          </p:nvPr>
        </p:nvSpPr>
        <p:spPr>
          <a:xfrm>
            <a:off x="594475" y="1114875"/>
            <a:ext cx="3198600" cy="126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3" name="Google Shape;273;p32"/>
          <p:cNvSpPr txBox="1"/>
          <p:nvPr>
            <p:ph idx="1" type="body"/>
          </p:nvPr>
        </p:nvSpPr>
        <p:spPr>
          <a:xfrm>
            <a:off x="594475" y="2377425"/>
            <a:ext cx="3120900" cy="1651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b="0" sz="2000"/>
            </a:lvl1pPr>
            <a:lvl2pPr indent="-330200" lvl="1" marL="914400" rtl="0">
              <a:spcBef>
                <a:spcPts val="10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grpSp>
        <p:nvGrpSpPr>
          <p:cNvPr id="274" name="Google Shape;274;p32"/>
          <p:cNvGrpSpPr/>
          <p:nvPr/>
        </p:nvGrpSpPr>
        <p:grpSpPr>
          <a:xfrm flipH="1">
            <a:off x="7543008" y="3775362"/>
            <a:ext cx="2935952" cy="2691573"/>
            <a:chOff x="-1325225" y="3680270"/>
            <a:chExt cx="2935952" cy="2691573"/>
          </a:xfrm>
        </p:grpSpPr>
        <p:sp>
          <p:nvSpPr>
            <p:cNvPr id="275" name="Google Shape;275;p32"/>
            <p:cNvSpPr/>
            <p:nvPr/>
          </p:nvSpPr>
          <p:spPr>
            <a:xfrm>
              <a:off x="727441" y="470359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616465" y="368027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1452313" y="4516146"/>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813435" y="3710144"/>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196937" y="3809966"/>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1124828" y="4386956"/>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1325225" y="4054395"/>
              <a:ext cx="2317870" cy="2317449"/>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2"/>
          <p:cNvSpPr/>
          <p:nvPr/>
        </p:nvSpPr>
        <p:spPr>
          <a:xfrm rot="8100265">
            <a:off x="7446464" y="-1133251"/>
            <a:ext cx="2752837" cy="2665651"/>
          </a:xfrm>
          <a:prstGeom prst="rect">
            <a:avLst/>
          </a:prstGeom>
          <a:gradFill>
            <a:gsLst>
              <a:gs pos="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
          <p:cNvSpPr/>
          <p:nvPr/>
        </p:nvSpPr>
        <p:spPr>
          <a:xfrm rot="10800000">
            <a:off x="4641200" y="614500"/>
            <a:ext cx="3763200" cy="3762900"/>
          </a:xfrm>
          <a:prstGeom prst="diamond">
            <a:avLst/>
          </a:prstGeom>
          <a:gradFill>
            <a:gsLst>
              <a:gs pos="0">
                <a:schemeClr val="accent4"/>
              </a:gs>
              <a:gs pos="100000">
                <a:schemeClr val="accen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2"/>
            </a:gs>
            <a:gs pos="100000">
              <a:schemeClr val="accent4"/>
            </a:gs>
          </a:gsLst>
          <a:lin ang="8099331" scaled="0"/>
        </a:gradFill>
      </p:bgPr>
    </p:bg>
    <p:spTree>
      <p:nvGrpSpPr>
        <p:cNvPr id="284" name="Shape 284"/>
        <p:cNvGrpSpPr/>
        <p:nvPr/>
      </p:nvGrpSpPr>
      <p:grpSpPr>
        <a:xfrm>
          <a:off x="0" y="0"/>
          <a:ext cx="0" cy="0"/>
          <a:chOff x="0" y="0"/>
          <a:chExt cx="0" cy="0"/>
        </a:xfrm>
      </p:grpSpPr>
      <p:sp>
        <p:nvSpPr>
          <p:cNvPr id="285" name="Google Shape;285;p33"/>
          <p:cNvSpPr/>
          <p:nvPr/>
        </p:nvSpPr>
        <p:spPr>
          <a:xfrm rot="-2700000">
            <a:off x="-2570011" y="-951068"/>
            <a:ext cx="8706323" cy="44619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txBox="1"/>
          <p:nvPr>
            <p:ph type="title"/>
          </p:nvPr>
        </p:nvSpPr>
        <p:spPr>
          <a:xfrm>
            <a:off x="599100" y="532649"/>
            <a:ext cx="3244800" cy="20169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7" name="Google Shape;287;p33"/>
          <p:cNvSpPr/>
          <p:nvPr/>
        </p:nvSpPr>
        <p:spPr>
          <a:xfrm>
            <a:off x="3749720" y="2486425"/>
            <a:ext cx="572650" cy="572752"/>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2600694" y="3385599"/>
            <a:ext cx="1110032" cy="1111857"/>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a:off x="-3814676" y="3115951"/>
            <a:ext cx="5865585" cy="586558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a:off x="8244691" y="4241275"/>
            <a:ext cx="1822603" cy="1821455"/>
          </a:xfrm>
          <a:custGeom>
            <a:rect b="b" l="l" r="r" t="t"/>
            <a:pathLst>
              <a:path extrusionOk="0" h="19027" w="19039">
                <a:moveTo>
                  <a:pt x="9525" y="0"/>
                </a:moveTo>
                <a:lnTo>
                  <a:pt x="0" y="9513"/>
                </a:lnTo>
                <a:lnTo>
                  <a:pt x="9525" y="19027"/>
                </a:lnTo>
                <a:lnTo>
                  <a:pt x="19038" y="9513"/>
                </a:lnTo>
                <a:lnTo>
                  <a:pt x="9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rot="2700000">
            <a:off x="-1340018" y="2527833"/>
            <a:ext cx="838346" cy="3841711"/>
          </a:xfrm>
          <a:prstGeom prst="rect">
            <a:avLst/>
          </a:prstGeom>
          <a:gradFill>
            <a:gsLst>
              <a:gs pos="0">
                <a:schemeClr val="accent2"/>
              </a:gs>
              <a:gs pos="100000">
                <a:schemeClr val="accent4"/>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292" name="Shape 292"/>
        <p:cNvGrpSpPr/>
        <p:nvPr/>
      </p:nvGrpSpPr>
      <p:grpSpPr>
        <a:xfrm>
          <a:off x="0" y="0"/>
          <a:ext cx="0" cy="0"/>
          <a:chOff x="0" y="0"/>
          <a:chExt cx="0" cy="0"/>
        </a:xfrm>
      </p:grpSpPr>
      <p:sp>
        <p:nvSpPr>
          <p:cNvPr id="293" name="Google Shape;293;p34"/>
          <p:cNvSpPr txBox="1"/>
          <p:nvPr>
            <p:ph type="title"/>
          </p:nvPr>
        </p:nvSpPr>
        <p:spPr>
          <a:xfrm>
            <a:off x="3169950" y="1365700"/>
            <a:ext cx="3408300" cy="69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4" name="Google Shape;294;p34"/>
          <p:cNvSpPr txBox="1"/>
          <p:nvPr>
            <p:ph idx="1" type="subTitle"/>
          </p:nvPr>
        </p:nvSpPr>
        <p:spPr>
          <a:xfrm>
            <a:off x="3266825" y="2064188"/>
            <a:ext cx="3214500" cy="171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95" name="Google Shape;295;p34"/>
          <p:cNvGrpSpPr/>
          <p:nvPr/>
        </p:nvGrpSpPr>
        <p:grpSpPr>
          <a:xfrm>
            <a:off x="7237704" y="-1202480"/>
            <a:ext cx="3605211" cy="4226616"/>
            <a:chOff x="7137691" y="-1354880"/>
            <a:chExt cx="3605211" cy="4226616"/>
          </a:xfrm>
        </p:grpSpPr>
        <p:sp>
          <p:nvSpPr>
            <p:cNvPr id="296" name="Google Shape;296;p34"/>
            <p:cNvSpPr/>
            <p:nvPr/>
          </p:nvSpPr>
          <p:spPr>
            <a:xfrm rot="10800000">
              <a:off x="7773591" y="-28679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rot="10800000">
              <a:off x="8124570" y="-555248"/>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rot="10800000">
              <a:off x="8053099" y="-1354880"/>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rot="10800000">
              <a:off x="7613533" y="-69584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rot="10800000">
              <a:off x="8531957" y="102431"/>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rot="10800000">
              <a:off x="8399384" y="2237849"/>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p:nvPr/>
          </p:nvSpPr>
          <p:spPr>
            <a:xfrm rot="10800000">
              <a:off x="7689684" y="720484"/>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rot="10800000">
              <a:off x="7973568" y="2713322"/>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rot="10800000">
              <a:off x="7137691" y="187747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p:nvPr/>
          </p:nvSpPr>
          <p:spPr>
            <a:xfrm rot="10800000">
              <a:off x="7398417" y="2305634"/>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p:nvPr/>
          </p:nvSpPr>
          <p:spPr>
            <a:xfrm rot="10800000">
              <a:off x="7755773" y="149024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rot="10800000">
              <a:off x="7417886" y="1959008"/>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34"/>
          <p:cNvSpPr/>
          <p:nvPr/>
        </p:nvSpPr>
        <p:spPr>
          <a:xfrm rot="5400000">
            <a:off x="8442045" y="4345678"/>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9" name="Shape 309"/>
        <p:cNvGrpSpPr/>
        <p:nvPr/>
      </p:nvGrpSpPr>
      <p:grpSpPr>
        <a:xfrm>
          <a:off x="0" y="0"/>
          <a:ext cx="0" cy="0"/>
          <a:chOff x="0" y="0"/>
          <a:chExt cx="0" cy="0"/>
        </a:xfrm>
      </p:grpSpPr>
      <p:sp>
        <p:nvSpPr>
          <p:cNvPr id="310" name="Google Shape;310;p35"/>
          <p:cNvSpPr txBox="1"/>
          <p:nvPr>
            <p:ph type="title"/>
          </p:nvPr>
        </p:nvSpPr>
        <p:spPr>
          <a:xfrm>
            <a:off x="2101800" y="2309850"/>
            <a:ext cx="4940400" cy="523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4000"/>
            </a:lvl1pPr>
            <a:lvl2pPr lvl="1" rtl="0" algn="ctr">
              <a:spcBef>
                <a:spcPts val="0"/>
              </a:spcBef>
              <a:spcAft>
                <a:spcPts val="0"/>
              </a:spcAft>
              <a:buNone/>
              <a:defRPr sz="4000"/>
            </a:lvl2pPr>
            <a:lvl3pPr lvl="2" rtl="0" algn="ctr">
              <a:spcBef>
                <a:spcPts val="0"/>
              </a:spcBef>
              <a:spcAft>
                <a:spcPts val="0"/>
              </a:spcAft>
              <a:buNone/>
              <a:defRPr sz="4000"/>
            </a:lvl3pPr>
            <a:lvl4pPr lvl="3" rtl="0" algn="ctr">
              <a:spcBef>
                <a:spcPts val="0"/>
              </a:spcBef>
              <a:spcAft>
                <a:spcPts val="0"/>
              </a:spcAft>
              <a:buNone/>
              <a:defRPr sz="4000"/>
            </a:lvl4pPr>
            <a:lvl5pPr lvl="4" rtl="0" algn="ctr">
              <a:spcBef>
                <a:spcPts val="0"/>
              </a:spcBef>
              <a:spcAft>
                <a:spcPts val="0"/>
              </a:spcAft>
              <a:buNone/>
              <a:defRPr sz="4000"/>
            </a:lvl5pPr>
            <a:lvl6pPr lvl="5" rtl="0" algn="ctr">
              <a:spcBef>
                <a:spcPts val="0"/>
              </a:spcBef>
              <a:spcAft>
                <a:spcPts val="0"/>
              </a:spcAft>
              <a:buNone/>
              <a:defRPr sz="4000"/>
            </a:lvl6pPr>
            <a:lvl7pPr lvl="6" rtl="0" algn="ctr">
              <a:spcBef>
                <a:spcPts val="0"/>
              </a:spcBef>
              <a:spcAft>
                <a:spcPts val="0"/>
              </a:spcAft>
              <a:buNone/>
              <a:defRPr sz="4000"/>
            </a:lvl7pPr>
            <a:lvl8pPr lvl="7" rtl="0" algn="ctr">
              <a:spcBef>
                <a:spcPts val="0"/>
              </a:spcBef>
              <a:spcAft>
                <a:spcPts val="0"/>
              </a:spcAft>
              <a:buNone/>
              <a:defRPr sz="4000"/>
            </a:lvl8pPr>
            <a:lvl9pPr lvl="8" rtl="0" algn="ctr">
              <a:spcBef>
                <a:spcPts val="0"/>
              </a:spcBef>
              <a:spcAft>
                <a:spcPts val="0"/>
              </a:spcAft>
              <a:buNone/>
              <a:defRPr sz="4000"/>
            </a:lvl9pPr>
          </a:lstStyle>
          <a:p/>
        </p:txBody>
      </p:sp>
      <p:grpSp>
        <p:nvGrpSpPr>
          <p:cNvPr id="311" name="Google Shape;311;p35"/>
          <p:cNvGrpSpPr/>
          <p:nvPr/>
        </p:nvGrpSpPr>
        <p:grpSpPr>
          <a:xfrm>
            <a:off x="-1568946" y="3387470"/>
            <a:ext cx="3605211" cy="4226616"/>
            <a:chOff x="-1115684" y="691895"/>
            <a:chExt cx="3605211" cy="4226616"/>
          </a:xfrm>
        </p:grpSpPr>
        <p:sp>
          <p:nvSpPr>
            <p:cNvPr id="312" name="Google Shape;312;p35"/>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501945" y="2842785"/>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692235" y="721769"/>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35"/>
          <p:cNvGrpSpPr/>
          <p:nvPr/>
        </p:nvGrpSpPr>
        <p:grpSpPr>
          <a:xfrm>
            <a:off x="7107729" y="-2469041"/>
            <a:ext cx="3605211" cy="4226616"/>
            <a:chOff x="6646591" y="221771"/>
            <a:chExt cx="3605211" cy="4226616"/>
          </a:xfrm>
        </p:grpSpPr>
        <p:sp>
          <p:nvSpPr>
            <p:cNvPr id="325" name="Google Shape;325;p35"/>
            <p:cNvSpPr/>
            <p:nvPr/>
          </p:nvSpPr>
          <p:spPr>
            <a:xfrm flipH="1" rot="-5400000">
              <a:off x="8273618" y="344514"/>
              <a:ext cx="351173" cy="351750"/>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rot="10800000">
              <a:off x="7282491" y="128985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rot="10800000">
              <a:off x="7561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rot="10800000">
              <a:off x="8040857" y="16790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rot="10800000">
              <a:off x="7908284" y="38145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rot="10800000">
              <a:off x="7198584" y="2297136"/>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rot="10800000">
              <a:off x="7482468" y="4289974"/>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rot="10800000">
              <a:off x="6646591" y="34541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rot="10800000">
              <a:off x="6907317" y="388228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rot="10800000">
              <a:off x="7264673" y="30668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rot="10800000">
              <a:off x="6926786" y="35356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338" name="Shape 338"/>
        <p:cNvGrpSpPr/>
        <p:nvPr/>
      </p:nvGrpSpPr>
      <p:grpSpPr>
        <a:xfrm>
          <a:off x="0" y="0"/>
          <a:ext cx="0" cy="0"/>
          <a:chOff x="0" y="0"/>
          <a:chExt cx="0" cy="0"/>
        </a:xfrm>
      </p:grpSpPr>
      <p:sp>
        <p:nvSpPr>
          <p:cNvPr id="339" name="Google Shape;339;p36"/>
          <p:cNvSpPr txBox="1"/>
          <p:nvPr>
            <p:ph hasCustomPrompt="1" type="title"/>
          </p:nvPr>
        </p:nvSpPr>
        <p:spPr>
          <a:xfrm>
            <a:off x="646560" y="1787700"/>
            <a:ext cx="7953900" cy="1241100"/>
          </a:xfrm>
          <a:prstGeom prst="rect">
            <a:avLst/>
          </a:prstGeom>
        </p:spPr>
        <p:txBody>
          <a:bodyPr anchorCtr="0" anchor="ctr" bIns="91425" lIns="91425" spcFirstLastPara="1" rIns="91425" wrap="square" tIns="91425">
            <a:noAutofit/>
          </a:bodyPr>
          <a:lstStyle>
            <a:lvl1pPr lvl="0" rtl="0" algn="ctr">
              <a:spcBef>
                <a:spcPts val="1000"/>
              </a:spcBef>
              <a:spcAft>
                <a:spcPts val="0"/>
              </a:spcAft>
              <a:buClr>
                <a:srgbClr val="FFFFFF"/>
              </a:buClr>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0" name="Google Shape;340;p36"/>
          <p:cNvSpPr txBox="1"/>
          <p:nvPr>
            <p:ph idx="1" type="subTitle"/>
          </p:nvPr>
        </p:nvSpPr>
        <p:spPr>
          <a:xfrm>
            <a:off x="322075" y="2952600"/>
            <a:ext cx="7953900" cy="4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800">
                <a:solidFill>
                  <a:srgbClr val="FFFFFF"/>
                </a:solidFill>
              </a:defRPr>
            </a:lvl1pPr>
            <a:lvl2pPr lvl="1" rtl="0" algn="r">
              <a:lnSpc>
                <a:spcPct val="100000"/>
              </a:lnSpc>
              <a:spcBef>
                <a:spcPts val="0"/>
              </a:spcBef>
              <a:spcAft>
                <a:spcPts val="0"/>
              </a:spcAft>
              <a:buNone/>
              <a:defRPr sz="1800">
                <a:solidFill>
                  <a:srgbClr val="FFFFFF"/>
                </a:solidFill>
              </a:defRPr>
            </a:lvl2pPr>
            <a:lvl3pPr lvl="2" rtl="0" algn="r">
              <a:lnSpc>
                <a:spcPct val="100000"/>
              </a:lnSpc>
              <a:spcBef>
                <a:spcPts val="0"/>
              </a:spcBef>
              <a:spcAft>
                <a:spcPts val="0"/>
              </a:spcAft>
              <a:buNone/>
              <a:defRPr sz="1800">
                <a:solidFill>
                  <a:srgbClr val="FFFFFF"/>
                </a:solidFill>
              </a:defRPr>
            </a:lvl3pPr>
            <a:lvl4pPr lvl="3" rtl="0" algn="r">
              <a:lnSpc>
                <a:spcPct val="100000"/>
              </a:lnSpc>
              <a:spcBef>
                <a:spcPts val="0"/>
              </a:spcBef>
              <a:spcAft>
                <a:spcPts val="0"/>
              </a:spcAft>
              <a:buNone/>
              <a:defRPr sz="1800">
                <a:solidFill>
                  <a:srgbClr val="FFFFFF"/>
                </a:solidFill>
              </a:defRPr>
            </a:lvl4pPr>
            <a:lvl5pPr lvl="4" rtl="0" algn="r">
              <a:lnSpc>
                <a:spcPct val="100000"/>
              </a:lnSpc>
              <a:spcBef>
                <a:spcPts val="0"/>
              </a:spcBef>
              <a:spcAft>
                <a:spcPts val="0"/>
              </a:spcAft>
              <a:buNone/>
              <a:defRPr sz="1800">
                <a:solidFill>
                  <a:srgbClr val="FFFFFF"/>
                </a:solidFill>
              </a:defRPr>
            </a:lvl5pPr>
            <a:lvl6pPr lvl="5" rtl="0" algn="r">
              <a:lnSpc>
                <a:spcPct val="100000"/>
              </a:lnSpc>
              <a:spcBef>
                <a:spcPts val="0"/>
              </a:spcBef>
              <a:spcAft>
                <a:spcPts val="0"/>
              </a:spcAft>
              <a:buNone/>
              <a:defRPr sz="1800">
                <a:solidFill>
                  <a:srgbClr val="FFFFFF"/>
                </a:solidFill>
              </a:defRPr>
            </a:lvl6pPr>
            <a:lvl7pPr lvl="6" rtl="0" algn="r">
              <a:lnSpc>
                <a:spcPct val="100000"/>
              </a:lnSpc>
              <a:spcBef>
                <a:spcPts val="0"/>
              </a:spcBef>
              <a:spcAft>
                <a:spcPts val="0"/>
              </a:spcAft>
              <a:buNone/>
              <a:defRPr sz="1800">
                <a:solidFill>
                  <a:srgbClr val="FFFFFF"/>
                </a:solidFill>
              </a:defRPr>
            </a:lvl7pPr>
            <a:lvl8pPr lvl="7" rtl="0" algn="r">
              <a:lnSpc>
                <a:spcPct val="100000"/>
              </a:lnSpc>
              <a:spcBef>
                <a:spcPts val="0"/>
              </a:spcBef>
              <a:spcAft>
                <a:spcPts val="0"/>
              </a:spcAft>
              <a:buNone/>
              <a:defRPr sz="1800">
                <a:solidFill>
                  <a:srgbClr val="FFFFFF"/>
                </a:solidFill>
              </a:defRPr>
            </a:lvl8pPr>
            <a:lvl9pPr lvl="8" rtl="0" algn="r">
              <a:lnSpc>
                <a:spcPct val="100000"/>
              </a:lnSpc>
              <a:spcBef>
                <a:spcPts val="0"/>
              </a:spcBef>
              <a:spcAft>
                <a:spcPts val="0"/>
              </a:spcAft>
              <a:buNone/>
              <a:defRPr sz="1800">
                <a:solidFill>
                  <a:srgbClr val="FFFFFF"/>
                </a:solidFill>
              </a:defRPr>
            </a:lvl9pPr>
          </a:lstStyle>
          <a:p/>
        </p:txBody>
      </p:sp>
      <p:grpSp>
        <p:nvGrpSpPr>
          <p:cNvPr id="341" name="Google Shape;341;p36"/>
          <p:cNvGrpSpPr/>
          <p:nvPr/>
        </p:nvGrpSpPr>
        <p:grpSpPr>
          <a:xfrm rot="10800000">
            <a:off x="-1785271" y="3956935"/>
            <a:ext cx="7132466" cy="3259144"/>
            <a:chOff x="3735491" y="-2049669"/>
            <a:chExt cx="7132466" cy="3259144"/>
          </a:xfrm>
        </p:grpSpPr>
        <p:sp>
          <p:nvSpPr>
            <p:cNvPr id="342" name="Google Shape;342;p36"/>
            <p:cNvSpPr/>
            <p:nvPr/>
          </p:nvSpPr>
          <p:spPr>
            <a:xfrm rot="10800000">
              <a:off x="7187491" y="-1599444"/>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rot="10800000">
              <a:off x="7538470" y="-1867896"/>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rot="10800000">
              <a:off x="6431472" y="-1602866"/>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rot="10800000">
              <a:off x="7027433" y="-20084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rot="10800000">
              <a:off x="7945857" y="-121021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rot="10800000">
              <a:off x="78132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rot="10800000">
              <a:off x="8349143" y="1051061"/>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rot="10800000">
              <a:off x="65515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rot="10800000">
              <a:off x="5915067" y="56483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rot="10800000">
              <a:off x="7169673" y="1775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rot="10800000">
              <a:off x="6831786" y="6463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rot="10800000">
              <a:off x="5139866" y="-2049669"/>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rot="10800000">
              <a:off x="4050221" y="-122933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rot="10800000">
              <a:off x="4830010" y="-1809110"/>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rot="10800000">
              <a:off x="5829169" y="-1574530"/>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rot="10800000">
              <a:off x="53268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rot="10800000">
              <a:off x="5020791" y="94987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rot="10800000">
              <a:off x="4561925" y="439857"/>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rot="10800000">
              <a:off x="4356211" y="7232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rot="10800000">
              <a:off x="8612033" y="-15323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rot="10800000">
              <a:off x="3995436" y="1454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rot="10800000">
              <a:off x="37354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36"/>
          <p:cNvGrpSpPr/>
          <p:nvPr/>
        </p:nvGrpSpPr>
        <p:grpSpPr>
          <a:xfrm>
            <a:off x="3796754" y="-2072572"/>
            <a:ext cx="7132466" cy="3259144"/>
            <a:chOff x="3735491" y="-2049669"/>
            <a:chExt cx="7132466" cy="3259144"/>
          </a:xfrm>
        </p:grpSpPr>
        <p:sp>
          <p:nvSpPr>
            <p:cNvPr id="365" name="Google Shape;365;p36"/>
            <p:cNvSpPr/>
            <p:nvPr/>
          </p:nvSpPr>
          <p:spPr>
            <a:xfrm rot="10800000">
              <a:off x="7187491" y="-1599444"/>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rot="10800000">
              <a:off x="7538470" y="-1867896"/>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rot="10800000">
              <a:off x="6431472" y="-1602866"/>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rot="10800000">
              <a:off x="7027433" y="-20084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rot="10800000">
              <a:off x="7945857" y="-121021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rot="10800000">
              <a:off x="78132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rot="10800000">
              <a:off x="8349143" y="1051061"/>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rot="10800000">
              <a:off x="65515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rot="10800000">
              <a:off x="5915067" y="56483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rot="10800000">
              <a:off x="7169673" y="1775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rot="10800000">
              <a:off x="6831786" y="6463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rot="10800000">
              <a:off x="5139866" y="-2049669"/>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rot="10800000">
              <a:off x="4050221" y="-122933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rot="10800000">
              <a:off x="4830010" y="-1809110"/>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rot="10800000">
              <a:off x="5829169" y="-1574530"/>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rot="10800000">
              <a:off x="53268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rot="10800000">
              <a:off x="5020791" y="94987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rot="10800000">
              <a:off x="4561925" y="439857"/>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rot="10800000">
              <a:off x="4356211" y="7232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rot="10800000">
              <a:off x="8612033" y="-15323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rot="10800000">
              <a:off x="3995436" y="1454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rot="10800000">
              <a:off x="37354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87" name="Shape 387"/>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388" name="Shape 388"/>
        <p:cNvGrpSpPr/>
        <p:nvPr/>
      </p:nvGrpSpPr>
      <p:grpSpPr>
        <a:xfrm>
          <a:off x="0" y="0"/>
          <a:ext cx="0" cy="0"/>
          <a:chOff x="0" y="0"/>
          <a:chExt cx="0" cy="0"/>
        </a:xfrm>
      </p:grpSpPr>
      <p:sp>
        <p:nvSpPr>
          <p:cNvPr id="389" name="Google Shape;389;p38"/>
          <p:cNvSpPr/>
          <p:nvPr/>
        </p:nvSpPr>
        <p:spPr>
          <a:xfrm>
            <a:off x="1558077" y="-3023649"/>
            <a:ext cx="6027980" cy="6027980"/>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38"/>
          <p:cNvGrpSpPr/>
          <p:nvPr/>
        </p:nvGrpSpPr>
        <p:grpSpPr>
          <a:xfrm rot="10800000">
            <a:off x="7153294" y="1416875"/>
            <a:ext cx="3605211" cy="3567585"/>
            <a:chOff x="-1115684" y="691895"/>
            <a:chExt cx="3605211" cy="3567585"/>
          </a:xfrm>
        </p:grpSpPr>
        <p:sp>
          <p:nvSpPr>
            <p:cNvPr id="391" name="Google Shape;391;p38"/>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38"/>
          <p:cNvGrpSpPr/>
          <p:nvPr/>
        </p:nvGrpSpPr>
        <p:grpSpPr>
          <a:xfrm rot="10800000">
            <a:off x="-1496684" y="989497"/>
            <a:ext cx="3651827" cy="3549464"/>
            <a:chOff x="7253877" y="1275092"/>
            <a:chExt cx="3651827" cy="3549464"/>
          </a:xfrm>
        </p:grpSpPr>
        <p:sp>
          <p:nvSpPr>
            <p:cNvPr id="402" name="Google Shape;402;p38"/>
            <p:cNvSpPr/>
            <p:nvPr/>
          </p:nvSpPr>
          <p:spPr>
            <a:xfrm>
              <a:off x="7758579" y="1886464"/>
              <a:ext cx="2742439" cy="2742439"/>
            </a:xfrm>
            <a:custGeom>
              <a:rect b="b" l="l" r="r" t="t"/>
              <a:pathLst>
                <a:path extrusionOk="0" h="97310" w="9731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8774291" y="2251545"/>
              <a:ext cx="1974381" cy="1974720"/>
            </a:xfrm>
            <a:custGeom>
              <a:rect b="b" l="l" r="r" t="t"/>
              <a:pathLst>
                <a:path extrusionOk="0" h="70069" w="70057">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8656176" y="1728414"/>
              <a:ext cx="2249527" cy="2249865"/>
            </a:xfrm>
            <a:custGeom>
              <a:rect b="b" l="l" r="r" t="t"/>
              <a:pathLst>
                <a:path extrusionOk="0" h="79832" w="7982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7928014" y="2654532"/>
              <a:ext cx="2170024" cy="2170024"/>
            </a:xfrm>
            <a:custGeom>
              <a:rect b="b" l="l" r="r" t="t"/>
              <a:pathLst>
                <a:path extrusionOk="0" h="76999" w="76999">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7788425" y="2514971"/>
              <a:ext cx="205394" cy="205704"/>
            </a:xfrm>
            <a:custGeom>
              <a:rect b="b" l="l" r="r" t="t"/>
              <a:pathLst>
                <a:path extrusionOk="0" h="7299" w="7288">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8"/>
            <p:cNvSpPr/>
            <p:nvPr/>
          </p:nvSpPr>
          <p:spPr>
            <a:xfrm>
              <a:off x="7253877" y="2102232"/>
              <a:ext cx="139278" cy="139278"/>
            </a:xfrm>
            <a:custGeom>
              <a:rect b="b" l="l" r="r" t="t"/>
              <a:pathLst>
                <a:path extrusionOk="0" h="4942" w="4942">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8202516" y="1275092"/>
              <a:ext cx="139278" cy="139278"/>
            </a:xfrm>
            <a:custGeom>
              <a:rect b="b" l="l" r="r" t="t"/>
              <a:pathLst>
                <a:path extrusionOk="0" h="4942" w="4942">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7396513" y="1524398"/>
              <a:ext cx="530536" cy="530874"/>
            </a:xfrm>
            <a:custGeom>
              <a:rect b="b" l="l" r="r" t="t"/>
              <a:pathLst>
                <a:path extrusionOk="0" h="18837" w="18825">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8400473" y="1878094"/>
              <a:ext cx="333230" cy="333202"/>
            </a:xfrm>
            <a:custGeom>
              <a:rect b="b" l="l" r="r" t="t"/>
              <a:pathLst>
                <a:path extrusionOk="0" h="11823" w="11824">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8057543" y="1534826"/>
              <a:ext cx="221148" cy="221148"/>
            </a:xfrm>
            <a:custGeom>
              <a:rect b="b" l="l" r="r" t="t"/>
              <a:pathLst>
                <a:path extrusionOk="0" h="7847" w="7847">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38"/>
          <p:cNvSpPr txBox="1"/>
          <p:nvPr>
            <p:ph type="title"/>
          </p:nvPr>
        </p:nvSpPr>
        <p:spPr>
          <a:xfrm>
            <a:off x="2436925" y="3212355"/>
            <a:ext cx="4242300" cy="116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000"/>
              <a:buNone/>
              <a:defRPr sz="3500"/>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413" name="Google Shape;413;p38"/>
          <p:cNvSpPr txBox="1"/>
          <p:nvPr>
            <p:ph hasCustomPrompt="1" idx="2" type="title"/>
          </p:nvPr>
        </p:nvSpPr>
        <p:spPr>
          <a:xfrm>
            <a:off x="2854900" y="365712"/>
            <a:ext cx="3434400" cy="1289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400"/>
              <a:buNone/>
              <a:defRPr sz="8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spTree>
      <p:nvGrpSpPr>
        <p:cNvPr id="414" name="Shape 414"/>
        <p:cNvGrpSpPr/>
        <p:nvPr/>
      </p:nvGrpSpPr>
      <p:grpSpPr>
        <a:xfrm>
          <a:off x="0" y="0"/>
          <a:ext cx="0" cy="0"/>
          <a:chOff x="0" y="0"/>
          <a:chExt cx="0" cy="0"/>
        </a:xfrm>
      </p:grpSpPr>
      <p:sp>
        <p:nvSpPr>
          <p:cNvPr id="415" name="Google Shape;415;p39"/>
          <p:cNvSpPr/>
          <p:nvPr/>
        </p:nvSpPr>
        <p:spPr>
          <a:xfrm>
            <a:off x="1558077" y="2114976"/>
            <a:ext cx="6027980" cy="6027980"/>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39"/>
          <p:cNvGrpSpPr/>
          <p:nvPr/>
        </p:nvGrpSpPr>
        <p:grpSpPr>
          <a:xfrm>
            <a:off x="-1496684" y="152395"/>
            <a:ext cx="3605211" cy="3567585"/>
            <a:chOff x="-1115684" y="691895"/>
            <a:chExt cx="3605211" cy="3567585"/>
          </a:xfrm>
        </p:grpSpPr>
        <p:sp>
          <p:nvSpPr>
            <p:cNvPr id="417" name="Google Shape;417;p39"/>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9"/>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39"/>
          <p:cNvGrpSpPr/>
          <p:nvPr/>
        </p:nvGrpSpPr>
        <p:grpSpPr>
          <a:xfrm>
            <a:off x="7106678" y="597894"/>
            <a:ext cx="3651827" cy="3549464"/>
            <a:chOff x="7253877" y="1275092"/>
            <a:chExt cx="3651827" cy="3549464"/>
          </a:xfrm>
        </p:grpSpPr>
        <p:sp>
          <p:nvSpPr>
            <p:cNvPr id="428" name="Google Shape;428;p39"/>
            <p:cNvSpPr/>
            <p:nvPr/>
          </p:nvSpPr>
          <p:spPr>
            <a:xfrm>
              <a:off x="7758579" y="1886464"/>
              <a:ext cx="2742439" cy="2742439"/>
            </a:xfrm>
            <a:custGeom>
              <a:rect b="b" l="l" r="r" t="t"/>
              <a:pathLst>
                <a:path extrusionOk="0" h="97310" w="9731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p:nvPr/>
          </p:nvSpPr>
          <p:spPr>
            <a:xfrm>
              <a:off x="8774291" y="2251545"/>
              <a:ext cx="1974381" cy="1974720"/>
            </a:xfrm>
            <a:custGeom>
              <a:rect b="b" l="l" r="r" t="t"/>
              <a:pathLst>
                <a:path extrusionOk="0" h="70069" w="70057">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p:nvPr/>
          </p:nvSpPr>
          <p:spPr>
            <a:xfrm>
              <a:off x="8656176" y="1728414"/>
              <a:ext cx="2249527" cy="2249865"/>
            </a:xfrm>
            <a:custGeom>
              <a:rect b="b" l="l" r="r" t="t"/>
              <a:pathLst>
                <a:path extrusionOk="0" h="79832" w="7982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a:off x="7928014" y="2654532"/>
              <a:ext cx="2170024" cy="2170024"/>
            </a:xfrm>
            <a:custGeom>
              <a:rect b="b" l="l" r="r" t="t"/>
              <a:pathLst>
                <a:path extrusionOk="0" h="76999" w="76999">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7788425" y="2514971"/>
              <a:ext cx="205394" cy="205704"/>
            </a:xfrm>
            <a:custGeom>
              <a:rect b="b" l="l" r="r" t="t"/>
              <a:pathLst>
                <a:path extrusionOk="0" h="7299" w="7288">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7253877" y="2102232"/>
              <a:ext cx="139278" cy="139278"/>
            </a:xfrm>
            <a:custGeom>
              <a:rect b="b" l="l" r="r" t="t"/>
              <a:pathLst>
                <a:path extrusionOk="0" h="4942" w="4942">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p:nvPr/>
          </p:nvSpPr>
          <p:spPr>
            <a:xfrm>
              <a:off x="8202516" y="1275092"/>
              <a:ext cx="139278" cy="139278"/>
            </a:xfrm>
            <a:custGeom>
              <a:rect b="b" l="l" r="r" t="t"/>
              <a:pathLst>
                <a:path extrusionOk="0" h="4942" w="4942">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9"/>
            <p:cNvSpPr/>
            <p:nvPr/>
          </p:nvSpPr>
          <p:spPr>
            <a:xfrm>
              <a:off x="7396513" y="1524398"/>
              <a:ext cx="530536" cy="530874"/>
            </a:xfrm>
            <a:custGeom>
              <a:rect b="b" l="l" r="r" t="t"/>
              <a:pathLst>
                <a:path extrusionOk="0" h="18837" w="18825">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p:nvPr/>
          </p:nvSpPr>
          <p:spPr>
            <a:xfrm>
              <a:off x="8400473" y="1878094"/>
              <a:ext cx="333230" cy="333202"/>
            </a:xfrm>
            <a:custGeom>
              <a:rect b="b" l="l" r="r" t="t"/>
              <a:pathLst>
                <a:path extrusionOk="0" h="11823" w="11824">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9"/>
            <p:cNvSpPr/>
            <p:nvPr/>
          </p:nvSpPr>
          <p:spPr>
            <a:xfrm>
              <a:off x="8057543" y="1534826"/>
              <a:ext cx="221148" cy="221148"/>
            </a:xfrm>
            <a:custGeom>
              <a:rect b="b" l="l" r="r" t="t"/>
              <a:pathLst>
                <a:path extrusionOk="0" h="7847" w="7847">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39"/>
          <p:cNvSpPr txBox="1"/>
          <p:nvPr>
            <p:ph type="title"/>
          </p:nvPr>
        </p:nvSpPr>
        <p:spPr>
          <a:xfrm>
            <a:off x="2436925" y="692900"/>
            <a:ext cx="4242300" cy="116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000"/>
              <a:buNone/>
              <a:defRPr sz="3500"/>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439" name="Google Shape;439;p39"/>
          <p:cNvSpPr txBox="1"/>
          <p:nvPr>
            <p:ph hasCustomPrompt="1" idx="2" type="title"/>
          </p:nvPr>
        </p:nvSpPr>
        <p:spPr>
          <a:xfrm>
            <a:off x="2854900" y="3554285"/>
            <a:ext cx="3434400" cy="1289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400"/>
              <a:buNone/>
              <a:defRPr sz="8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3_1">
    <p:spTree>
      <p:nvGrpSpPr>
        <p:cNvPr id="440" name="Shape 440"/>
        <p:cNvGrpSpPr/>
        <p:nvPr/>
      </p:nvGrpSpPr>
      <p:grpSpPr>
        <a:xfrm>
          <a:off x="0" y="0"/>
          <a:ext cx="0" cy="0"/>
          <a:chOff x="0" y="0"/>
          <a:chExt cx="0" cy="0"/>
        </a:xfrm>
      </p:grpSpPr>
      <p:sp>
        <p:nvSpPr>
          <p:cNvPr id="441" name="Google Shape;441;p40"/>
          <p:cNvSpPr txBox="1"/>
          <p:nvPr>
            <p:ph idx="1" type="subTitle"/>
          </p:nvPr>
        </p:nvSpPr>
        <p:spPr>
          <a:xfrm>
            <a:off x="6072125" y="3570874"/>
            <a:ext cx="2377200" cy="10482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442" name="Google Shape;442;p40"/>
          <p:cNvSpPr txBox="1"/>
          <p:nvPr>
            <p:ph idx="2" type="subTitle"/>
          </p:nvPr>
        </p:nvSpPr>
        <p:spPr>
          <a:xfrm>
            <a:off x="3383463" y="3570874"/>
            <a:ext cx="2377200" cy="10482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443" name="Google Shape;443;p40"/>
          <p:cNvSpPr txBox="1"/>
          <p:nvPr>
            <p:ph idx="3" type="subTitle"/>
          </p:nvPr>
        </p:nvSpPr>
        <p:spPr>
          <a:xfrm>
            <a:off x="694800" y="3570924"/>
            <a:ext cx="2377200" cy="10482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444" name="Google Shape;444;p40"/>
          <p:cNvSpPr txBox="1"/>
          <p:nvPr>
            <p:ph idx="4" type="subTitle"/>
          </p:nvPr>
        </p:nvSpPr>
        <p:spPr>
          <a:xfrm>
            <a:off x="942251" y="2332599"/>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dk1"/>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dk1"/>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dk1"/>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dk1"/>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dk1"/>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dk1"/>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dk1"/>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dk1"/>
                </a:solidFill>
                <a:latin typeface="Krona One"/>
                <a:ea typeface="Krona One"/>
                <a:cs typeface="Krona One"/>
                <a:sym typeface="Krona One"/>
              </a:defRPr>
            </a:lvl9pPr>
          </a:lstStyle>
          <a:p/>
        </p:txBody>
      </p:sp>
      <p:sp>
        <p:nvSpPr>
          <p:cNvPr id="445" name="Google Shape;445;p40"/>
          <p:cNvSpPr txBox="1"/>
          <p:nvPr>
            <p:ph idx="5" type="subTitle"/>
          </p:nvPr>
        </p:nvSpPr>
        <p:spPr>
          <a:xfrm>
            <a:off x="3622500" y="2332599"/>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dk1"/>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dk1"/>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dk1"/>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dk1"/>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dk1"/>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dk1"/>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dk1"/>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dk1"/>
                </a:solidFill>
                <a:latin typeface="Krona One"/>
                <a:ea typeface="Krona One"/>
                <a:cs typeface="Krona One"/>
                <a:sym typeface="Krona One"/>
              </a:defRPr>
            </a:lvl9pPr>
          </a:lstStyle>
          <a:p/>
        </p:txBody>
      </p:sp>
      <p:sp>
        <p:nvSpPr>
          <p:cNvPr id="446" name="Google Shape;446;p40"/>
          <p:cNvSpPr txBox="1"/>
          <p:nvPr>
            <p:ph idx="6" type="subTitle"/>
          </p:nvPr>
        </p:nvSpPr>
        <p:spPr>
          <a:xfrm>
            <a:off x="6317950" y="2332599"/>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dk1"/>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dk1"/>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dk1"/>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dk1"/>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dk1"/>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dk1"/>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dk1"/>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dk1"/>
                </a:solidFill>
                <a:latin typeface="Krona One"/>
                <a:ea typeface="Krona One"/>
                <a:cs typeface="Krona One"/>
                <a:sym typeface="Krona One"/>
              </a:defRPr>
            </a:lvl9pPr>
          </a:lstStyle>
          <a:p/>
        </p:txBody>
      </p:sp>
      <p:sp>
        <p:nvSpPr>
          <p:cNvPr id="447" name="Google Shape;447;p40"/>
          <p:cNvSpPr txBox="1"/>
          <p:nvPr>
            <p:ph type="title"/>
          </p:nvPr>
        </p:nvSpPr>
        <p:spPr>
          <a:xfrm>
            <a:off x="599100" y="523881"/>
            <a:ext cx="79458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48" name="Google Shape;448;p40"/>
          <p:cNvGrpSpPr/>
          <p:nvPr/>
        </p:nvGrpSpPr>
        <p:grpSpPr>
          <a:xfrm>
            <a:off x="-1363232" y="-1987376"/>
            <a:ext cx="2461634" cy="2888224"/>
            <a:chOff x="-1363232" y="-1987376"/>
            <a:chExt cx="2461634" cy="2888224"/>
          </a:xfrm>
        </p:grpSpPr>
        <p:grpSp>
          <p:nvGrpSpPr>
            <p:cNvPr id="449" name="Google Shape;449;p40"/>
            <p:cNvGrpSpPr/>
            <p:nvPr/>
          </p:nvGrpSpPr>
          <p:grpSpPr>
            <a:xfrm>
              <a:off x="-1363232" y="-1987376"/>
              <a:ext cx="2461634" cy="2888224"/>
              <a:chOff x="4031305" y="-3343476"/>
              <a:chExt cx="2461634" cy="2888224"/>
            </a:xfrm>
          </p:grpSpPr>
          <p:sp>
            <p:nvSpPr>
              <p:cNvPr id="450" name="Google Shape;450;p40"/>
              <p:cNvSpPr/>
              <p:nvPr/>
            </p:nvSpPr>
            <p:spPr>
              <a:xfrm flipH="1" rot="10800000">
                <a:off x="4131013" y="-28379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flipH="1" rot="10800000">
                <a:off x="4031305" y="-3343476"/>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flipH="1" rot="10800000">
                <a:off x="6287233" y="-1104828"/>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flipH="1" rot="10800000">
                <a:off x="6287235" y="-66129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40"/>
            <p:cNvSpPr/>
            <p:nvPr/>
          </p:nvSpPr>
          <p:spPr>
            <a:xfrm flipH="1" rot="10800000">
              <a:off x="277195" y="694797"/>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40"/>
          <p:cNvGrpSpPr/>
          <p:nvPr/>
        </p:nvGrpSpPr>
        <p:grpSpPr>
          <a:xfrm flipH="1">
            <a:off x="7716930" y="-1639701"/>
            <a:ext cx="3249384" cy="2581771"/>
            <a:chOff x="-1787107" y="-1639701"/>
            <a:chExt cx="3249384" cy="2581771"/>
          </a:xfrm>
        </p:grpSpPr>
        <p:grpSp>
          <p:nvGrpSpPr>
            <p:cNvPr id="456" name="Google Shape;456;p40"/>
            <p:cNvGrpSpPr/>
            <p:nvPr/>
          </p:nvGrpSpPr>
          <p:grpSpPr>
            <a:xfrm>
              <a:off x="-1787107" y="-1639701"/>
              <a:ext cx="3249384" cy="2581771"/>
              <a:chOff x="3607430" y="-2995801"/>
              <a:chExt cx="3249384" cy="2581771"/>
            </a:xfrm>
          </p:grpSpPr>
          <p:sp>
            <p:nvSpPr>
              <p:cNvPr id="457" name="Google Shape;457;p40"/>
              <p:cNvSpPr/>
              <p:nvPr/>
            </p:nvSpPr>
            <p:spPr>
              <a:xfrm flipH="1" rot="10800000">
                <a:off x="4312013" y="-27535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0"/>
              <p:cNvSpPr/>
              <p:nvPr/>
            </p:nvSpPr>
            <p:spPr>
              <a:xfrm flipH="1" rot="10800000">
                <a:off x="3607430" y="-299580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flipH="1" rot="10800000">
                <a:off x="6045333" y="-572416"/>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flipH="1" rot="10800000">
                <a:off x="6651110" y="-107924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40"/>
            <p:cNvSpPr/>
            <p:nvPr/>
          </p:nvSpPr>
          <p:spPr>
            <a:xfrm flipH="1" rot="10800000">
              <a:off x="277195" y="694797"/>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_1">
    <p:spTree>
      <p:nvGrpSpPr>
        <p:cNvPr id="462" name="Shape 462"/>
        <p:cNvGrpSpPr/>
        <p:nvPr/>
      </p:nvGrpSpPr>
      <p:grpSpPr>
        <a:xfrm>
          <a:off x="0" y="0"/>
          <a:ext cx="0" cy="0"/>
          <a:chOff x="0" y="0"/>
          <a:chExt cx="0" cy="0"/>
        </a:xfrm>
      </p:grpSpPr>
      <p:sp>
        <p:nvSpPr>
          <p:cNvPr id="463" name="Google Shape;463;p41"/>
          <p:cNvSpPr txBox="1"/>
          <p:nvPr>
            <p:ph type="title"/>
          </p:nvPr>
        </p:nvSpPr>
        <p:spPr>
          <a:xfrm>
            <a:off x="601875" y="535822"/>
            <a:ext cx="79431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4" name="Google Shape;464;p41"/>
          <p:cNvSpPr txBox="1"/>
          <p:nvPr>
            <p:ph idx="1" type="subTitle"/>
          </p:nvPr>
        </p:nvSpPr>
        <p:spPr>
          <a:xfrm>
            <a:off x="2540350" y="3092175"/>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b="0" sz="1400">
                <a:solidFill>
                  <a:schemeClr val="accent2"/>
                </a:solidFill>
                <a:latin typeface="Krona One"/>
                <a:ea typeface="Krona One"/>
                <a:cs typeface="Krona One"/>
                <a:sym typeface="Krona One"/>
              </a:defRPr>
            </a:lvl9pPr>
          </a:lstStyle>
          <a:p/>
        </p:txBody>
      </p:sp>
      <p:sp>
        <p:nvSpPr>
          <p:cNvPr id="465" name="Google Shape;465;p41"/>
          <p:cNvSpPr txBox="1"/>
          <p:nvPr>
            <p:ph idx="2" type="subTitle"/>
          </p:nvPr>
        </p:nvSpPr>
        <p:spPr>
          <a:xfrm>
            <a:off x="449475" y="3092175"/>
            <a:ext cx="18990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Krona One"/>
                <a:ea typeface="Krona One"/>
                <a:cs typeface="Krona One"/>
                <a:sym typeface="Krona One"/>
              </a:defRPr>
            </a:lvl1pPr>
            <a:lvl2pPr lvl="1" rtl="0" algn="ctr">
              <a:spcBef>
                <a:spcPts val="1600"/>
              </a:spcBef>
              <a:spcAft>
                <a:spcPts val="0"/>
              </a:spcAft>
              <a:buNone/>
              <a:defRPr b="0" sz="1400">
                <a:solidFill>
                  <a:schemeClr val="accent2"/>
                </a:solidFill>
                <a:latin typeface="Krona One"/>
                <a:ea typeface="Krona One"/>
                <a:cs typeface="Krona One"/>
                <a:sym typeface="Krona One"/>
              </a:defRPr>
            </a:lvl2pPr>
            <a:lvl3pPr lvl="2" rtl="0" algn="ctr">
              <a:spcBef>
                <a:spcPts val="1600"/>
              </a:spcBef>
              <a:spcAft>
                <a:spcPts val="0"/>
              </a:spcAft>
              <a:buNone/>
              <a:defRPr b="0" sz="1400">
                <a:solidFill>
                  <a:schemeClr val="accent2"/>
                </a:solidFill>
                <a:latin typeface="Krona One"/>
                <a:ea typeface="Krona One"/>
                <a:cs typeface="Krona One"/>
                <a:sym typeface="Krona One"/>
              </a:defRPr>
            </a:lvl3pPr>
            <a:lvl4pPr lvl="3" rtl="0" algn="ctr">
              <a:spcBef>
                <a:spcPts val="1600"/>
              </a:spcBef>
              <a:spcAft>
                <a:spcPts val="0"/>
              </a:spcAft>
              <a:buNone/>
              <a:defRPr b="0" sz="1400">
                <a:solidFill>
                  <a:schemeClr val="accent2"/>
                </a:solidFill>
                <a:latin typeface="Krona One"/>
                <a:ea typeface="Krona One"/>
                <a:cs typeface="Krona One"/>
                <a:sym typeface="Krona One"/>
              </a:defRPr>
            </a:lvl4pPr>
            <a:lvl5pPr lvl="4" rtl="0" algn="ctr">
              <a:spcBef>
                <a:spcPts val="1600"/>
              </a:spcBef>
              <a:spcAft>
                <a:spcPts val="0"/>
              </a:spcAft>
              <a:buNone/>
              <a:defRPr b="0" sz="1400">
                <a:solidFill>
                  <a:schemeClr val="accent2"/>
                </a:solidFill>
                <a:latin typeface="Krona One"/>
                <a:ea typeface="Krona One"/>
                <a:cs typeface="Krona One"/>
                <a:sym typeface="Krona One"/>
              </a:defRPr>
            </a:lvl5pPr>
            <a:lvl6pPr lvl="5" rtl="0" algn="ctr">
              <a:spcBef>
                <a:spcPts val="1600"/>
              </a:spcBef>
              <a:spcAft>
                <a:spcPts val="0"/>
              </a:spcAft>
              <a:buNone/>
              <a:defRPr b="0" sz="1400">
                <a:solidFill>
                  <a:schemeClr val="accent2"/>
                </a:solidFill>
                <a:latin typeface="Krona One"/>
                <a:ea typeface="Krona One"/>
                <a:cs typeface="Krona One"/>
                <a:sym typeface="Krona One"/>
              </a:defRPr>
            </a:lvl6pPr>
            <a:lvl7pPr lvl="6" rtl="0" algn="ctr">
              <a:spcBef>
                <a:spcPts val="1600"/>
              </a:spcBef>
              <a:spcAft>
                <a:spcPts val="0"/>
              </a:spcAft>
              <a:buNone/>
              <a:defRPr b="0" sz="1400">
                <a:solidFill>
                  <a:schemeClr val="accent2"/>
                </a:solidFill>
                <a:latin typeface="Krona One"/>
                <a:ea typeface="Krona One"/>
                <a:cs typeface="Krona One"/>
                <a:sym typeface="Krona One"/>
              </a:defRPr>
            </a:lvl7pPr>
            <a:lvl8pPr lvl="7" rtl="0" algn="ctr">
              <a:spcBef>
                <a:spcPts val="1600"/>
              </a:spcBef>
              <a:spcAft>
                <a:spcPts val="0"/>
              </a:spcAft>
              <a:buNone/>
              <a:defRPr b="0" sz="1400">
                <a:solidFill>
                  <a:schemeClr val="accent2"/>
                </a:solidFill>
                <a:latin typeface="Krona One"/>
                <a:ea typeface="Krona One"/>
                <a:cs typeface="Krona One"/>
                <a:sym typeface="Krona One"/>
              </a:defRPr>
            </a:lvl8pPr>
            <a:lvl9pPr lvl="8" rtl="0" algn="ctr">
              <a:spcBef>
                <a:spcPts val="1600"/>
              </a:spcBef>
              <a:spcAft>
                <a:spcPts val="1600"/>
              </a:spcAft>
              <a:buNone/>
              <a:defRPr b="0" sz="1400">
                <a:solidFill>
                  <a:schemeClr val="accent2"/>
                </a:solidFill>
                <a:latin typeface="Krona One"/>
                <a:ea typeface="Krona One"/>
                <a:cs typeface="Krona One"/>
                <a:sym typeface="Krona One"/>
              </a:defRPr>
            </a:lvl9pPr>
          </a:lstStyle>
          <a:p/>
        </p:txBody>
      </p:sp>
      <p:sp>
        <p:nvSpPr>
          <p:cNvPr id="466" name="Google Shape;466;p41"/>
          <p:cNvSpPr txBox="1"/>
          <p:nvPr>
            <p:ph idx="3" type="subTitle"/>
          </p:nvPr>
        </p:nvSpPr>
        <p:spPr>
          <a:xfrm>
            <a:off x="4707425" y="3092175"/>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b="0" sz="1400">
                <a:solidFill>
                  <a:schemeClr val="accent2"/>
                </a:solidFill>
                <a:latin typeface="Krona One"/>
                <a:ea typeface="Krona One"/>
                <a:cs typeface="Krona One"/>
                <a:sym typeface="Krona One"/>
              </a:defRPr>
            </a:lvl9pPr>
          </a:lstStyle>
          <a:p/>
        </p:txBody>
      </p:sp>
      <p:sp>
        <p:nvSpPr>
          <p:cNvPr id="467" name="Google Shape;467;p41"/>
          <p:cNvSpPr txBox="1"/>
          <p:nvPr>
            <p:ph idx="4" type="subTitle"/>
          </p:nvPr>
        </p:nvSpPr>
        <p:spPr>
          <a:xfrm>
            <a:off x="6798300" y="3092175"/>
            <a:ext cx="18990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Krona One"/>
                <a:ea typeface="Krona One"/>
                <a:cs typeface="Krona One"/>
                <a:sym typeface="Krona One"/>
              </a:defRPr>
            </a:lvl1pPr>
            <a:lvl2pPr lvl="1" rtl="0" algn="ctr">
              <a:spcBef>
                <a:spcPts val="1600"/>
              </a:spcBef>
              <a:spcAft>
                <a:spcPts val="0"/>
              </a:spcAft>
              <a:buNone/>
              <a:defRPr b="0" sz="1400">
                <a:solidFill>
                  <a:schemeClr val="accent2"/>
                </a:solidFill>
                <a:latin typeface="Krona One"/>
                <a:ea typeface="Krona One"/>
                <a:cs typeface="Krona One"/>
                <a:sym typeface="Krona One"/>
              </a:defRPr>
            </a:lvl2pPr>
            <a:lvl3pPr lvl="2" rtl="0" algn="ctr">
              <a:spcBef>
                <a:spcPts val="1600"/>
              </a:spcBef>
              <a:spcAft>
                <a:spcPts val="0"/>
              </a:spcAft>
              <a:buNone/>
              <a:defRPr b="0" sz="1400">
                <a:solidFill>
                  <a:schemeClr val="accent2"/>
                </a:solidFill>
                <a:latin typeface="Krona One"/>
                <a:ea typeface="Krona One"/>
                <a:cs typeface="Krona One"/>
                <a:sym typeface="Krona One"/>
              </a:defRPr>
            </a:lvl3pPr>
            <a:lvl4pPr lvl="3" rtl="0" algn="ctr">
              <a:spcBef>
                <a:spcPts val="1600"/>
              </a:spcBef>
              <a:spcAft>
                <a:spcPts val="0"/>
              </a:spcAft>
              <a:buNone/>
              <a:defRPr b="0" sz="1400">
                <a:solidFill>
                  <a:schemeClr val="accent2"/>
                </a:solidFill>
                <a:latin typeface="Krona One"/>
                <a:ea typeface="Krona One"/>
                <a:cs typeface="Krona One"/>
                <a:sym typeface="Krona One"/>
              </a:defRPr>
            </a:lvl4pPr>
            <a:lvl5pPr lvl="4" rtl="0" algn="ctr">
              <a:spcBef>
                <a:spcPts val="1600"/>
              </a:spcBef>
              <a:spcAft>
                <a:spcPts val="0"/>
              </a:spcAft>
              <a:buNone/>
              <a:defRPr b="0" sz="1400">
                <a:solidFill>
                  <a:schemeClr val="accent2"/>
                </a:solidFill>
                <a:latin typeface="Krona One"/>
                <a:ea typeface="Krona One"/>
                <a:cs typeface="Krona One"/>
                <a:sym typeface="Krona One"/>
              </a:defRPr>
            </a:lvl5pPr>
            <a:lvl6pPr lvl="5" rtl="0" algn="ctr">
              <a:spcBef>
                <a:spcPts val="1600"/>
              </a:spcBef>
              <a:spcAft>
                <a:spcPts val="0"/>
              </a:spcAft>
              <a:buNone/>
              <a:defRPr b="0" sz="1400">
                <a:solidFill>
                  <a:schemeClr val="accent2"/>
                </a:solidFill>
                <a:latin typeface="Krona One"/>
                <a:ea typeface="Krona One"/>
                <a:cs typeface="Krona One"/>
                <a:sym typeface="Krona One"/>
              </a:defRPr>
            </a:lvl6pPr>
            <a:lvl7pPr lvl="6" rtl="0" algn="ctr">
              <a:spcBef>
                <a:spcPts val="1600"/>
              </a:spcBef>
              <a:spcAft>
                <a:spcPts val="0"/>
              </a:spcAft>
              <a:buNone/>
              <a:defRPr b="0" sz="1400">
                <a:solidFill>
                  <a:schemeClr val="accent2"/>
                </a:solidFill>
                <a:latin typeface="Krona One"/>
                <a:ea typeface="Krona One"/>
                <a:cs typeface="Krona One"/>
                <a:sym typeface="Krona One"/>
              </a:defRPr>
            </a:lvl7pPr>
            <a:lvl8pPr lvl="7" rtl="0" algn="ctr">
              <a:spcBef>
                <a:spcPts val="1600"/>
              </a:spcBef>
              <a:spcAft>
                <a:spcPts val="0"/>
              </a:spcAft>
              <a:buNone/>
              <a:defRPr b="0" sz="1400">
                <a:solidFill>
                  <a:schemeClr val="accent2"/>
                </a:solidFill>
                <a:latin typeface="Krona One"/>
                <a:ea typeface="Krona One"/>
                <a:cs typeface="Krona One"/>
                <a:sym typeface="Krona One"/>
              </a:defRPr>
            </a:lvl8pPr>
            <a:lvl9pPr lvl="8" rtl="0" algn="ctr">
              <a:spcBef>
                <a:spcPts val="1600"/>
              </a:spcBef>
              <a:spcAft>
                <a:spcPts val="1600"/>
              </a:spcAft>
              <a:buNone/>
              <a:defRPr b="0" sz="1400">
                <a:solidFill>
                  <a:schemeClr val="accent2"/>
                </a:solidFill>
                <a:latin typeface="Krona One"/>
                <a:ea typeface="Krona One"/>
                <a:cs typeface="Krona One"/>
                <a:sym typeface="Krona One"/>
              </a:defRPr>
            </a:lvl9pPr>
          </a:lstStyle>
          <a:p/>
        </p:txBody>
      </p:sp>
      <p:sp>
        <p:nvSpPr>
          <p:cNvPr id="468" name="Google Shape;468;p41"/>
          <p:cNvSpPr txBox="1"/>
          <p:nvPr>
            <p:ph idx="5" type="subTitle"/>
          </p:nvPr>
        </p:nvSpPr>
        <p:spPr>
          <a:xfrm>
            <a:off x="449475" y="3441102"/>
            <a:ext cx="1899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9" name="Google Shape;469;p41"/>
          <p:cNvSpPr txBox="1"/>
          <p:nvPr>
            <p:ph idx="6" type="subTitle"/>
          </p:nvPr>
        </p:nvSpPr>
        <p:spPr>
          <a:xfrm>
            <a:off x="2540350" y="3441102"/>
            <a:ext cx="1899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0" name="Google Shape;470;p41"/>
          <p:cNvSpPr txBox="1"/>
          <p:nvPr>
            <p:ph idx="7" type="subTitle"/>
          </p:nvPr>
        </p:nvSpPr>
        <p:spPr>
          <a:xfrm>
            <a:off x="6798300" y="3441102"/>
            <a:ext cx="1899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1" name="Google Shape;471;p41"/>
          <p:cNvSpPr txBox="1"/>
          <p:nvPr>
            <p:ph idx="8" type="subTitle"/>
          </p:nvPr>
        </p:nvSpPr>
        <p:spPr>
          <a:xfrm>
            <a:off x="4707425" y="3441102"/>
            <a:ext cx="1899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472" name="Google Shape;472;p41"/>
          <p:cNvGrpSpPr/>
          <p:nvPr/>
        </p:nvGrpSpPr>
        <p:grpSpPr>
          <a:xfrm>
            <a:off x="7313341" y="-1778296"/>
            <a:ext cx="3500436" cy="3312684"/>
            <a:chOff x="7090666" y="-1261371"/>
            <a:chExt cx="3500436" cy="3312684"/>
          </a:xfrm>
        </p:grpSpPr>
        <p:sp>
          <p:nvSpPr>
            <p:cNvPr id="473" name="Google Shape;473;p41"/>
            <p:cNvSpPr/>
            <p:nvPr/>
          </p:nvSpPr>
          <p:spPr>
            <a:xfrm rot="10800000">
              <a:off x="7972770" y="-1261371"/>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1"/>
            <p:cNvSpPr/>
            <p:nvPr/>
          </p:nvSpPr>
          <p:spPr>
            <a:xfrm rot="10800000">
              <a:off x="8202708" y="-1005372"/>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1"/>
            <p:cNvSpPr/>
            <p:nvPr/>
          </p:nvSpPr>
          <p:spPr>
            <a:xfrm rot="10800000">
              <a:off x="8380157" y="-717992"/>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rot="10800000">
              <a:off x="8247584" y="1417426"/>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rot="10800000">
              <a:off x="8068143" y="1892899"/>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rot="10800000">
              <a:off x="7090666" y="8617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rot="10800000">
              <a:off x="7603973" y="669820"/>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rot="10800000">
              <a:off x="7603986" y="127403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41"/>
          <p:cNvGrpSpPr/>
          <p:nvPr/>
        </p:nvGrpSpPr>
        <p:grpSpPr>
          <a:xfrm>
            <a:off x="-2072563" y="-1998722"/>
            <a:ext cx="4226616" cy="3533111"/>
            <a:chOff x="-2085486" y="-2056877"/>
            <a:chExt cx="4226616" cy="3533111"/>
          </a:xfrm>
        </p:grpSpPr>
        <p:sp>
          <p:nvSpPr>
            <p:cNvPr id="482" name="Google Shape;482;p41"/>
            <p:cNvSpPr/>
            <p:nvPr/>
          </p:nvSpPr>
          <p:spPr>
            <a:xfrm rot="5400000">
              <a:off x="-1286037" y="-15305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1"/>
            <p:cNvSpPr/>
            <p:nvPr/>
          </p:nvSpPr>
          <p:spPr>
            <a:xfrm rot="5400000">
              <a:off x="-2085656" y="-1521519"/>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1"/>
            <p:cNvSpPr/>
            <p:nvPr/>
          </p:nvSpPr>
          <p:spPr>
            <a:xfrm rot="5400000">
              <a:off x="-1426624" y="-126181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1"/>
            <p:cNvSpPr/>
            <p:nvPr/>
          </p:nvSpPr>
          <p:spPr>
            <a:xfrm rot="5400000">
              <a:off x="-742475" y="-205687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1"/>
            <p:cNvSpPr/>
            <p:nvPr/>
          </p:nvSpPr>
          <p:spPr>
            <a:xfrm rot="5400000">
              <a:off x="1392788" y="7875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1"/>
            <p:cNvSpPr/>
            <p:nvPr/>
          </p:nvSpPr>
          <p:spPr>
            <a:xfrm rot="5400000">
              <a:off x="-10122" y="573147"/>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1"/>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1"/>
            <p:cNvSpPr/>
            <p:nvPr/>
          </p:nvSpPr>
          <p:spPr>
            <a:xfrm rot="5400000">
              <a:off x="473616" y="131783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1"/>
            <p:cNvSpPr/>
            <p:nvPr/>
          </p:nvSpPr>
          <p:spPr>
            <a:xfrm rot="5400000">
              <a:off x="681887" y="38641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2_1_1">
    <p:spTree>
      <p:nvGrpSpPr>
        <p:cNvPr id="491" name="Shape 491"/>
        <p:cNvGrpSpPr/>
        <p:nvPr/>
      </p:nvGrpSpPr>
      <p:grpSpPr>
        <a:xfrm>
          <a:off x="0" y="0"/>
          <a:ext cx="0" cy="0"/>
          <a:chOff x="0" y="0"/>
          <a:chExt cx="0" cy="0"/>
        </a:xfrm>
      </p:grpSpPr>
      <p:sp>
        <p:nvSpPr>
          <p:cNvPr id="492" name="Google Shape;492;p42"/>
          <p:cNvSpPr txBox="1"/>
          <p:nvPr>
            <p:ph type="title"/>
          </p:nvPr>
        </p:nvSpPr>
        <p:spPr>
          <a:xfrm>
            <a:off x="601875" y="535822"/>
            <a:ext cx="79431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3" name="Google Shape;493;p42"/>
          <p:cNvSpPr txBox="1"/>
          <p:nvPr>
            <p:ph idx="1" type="subTitle"/>
          </p:nvPr>
        </p:nvSpPr>
        <p:spPr>
          <a:xfrm>
            <a:off x="2540350" y="1968126"/>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b="0" sz="1400">
                <a:solidFill>
                  <a:schemeClr val="accent2"/>
                </a:solidFill>
                <a:latin typeface="Krona One"/>
                <a:ea typeface="Krona One"/>
                <a:cs typeface="Krona One"/>
                <a:sym typeface="Krona One"/>
              </a:defRPr>
            </a:lvl9pPr>
          </a:lstStyle>
          <a:p/>
        </p:txBody>
      </p:sp>
      <p:sp>
        <p:nvSpPr>
          <p:cNvPr id="494" name="Google Shape;494;p42"/>
          <p:cNvSpPr txBox="1"/>
          <p:nvPr>
            <p:ph idx="2" type="subTitle"/>
          </p:nvPr>
        </p:nvSpPr>
        <p:spPr>
          <a:xfrm>
            <a:off x="449475" y="3111126"/>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1600"/>
              </a:spcBef>
              <a:spcAft>
                <a:spcPts val="1600"/>
              </a:spcAft>
              <a:buNone/>
              <a:defRPr b="0" sz="1400">
                <a:solidFill>
                  <a:schemeClr val="accent2"/>
                </a:solidFill>
                <a:latin typeface="Krona One"/>
                <a:ea typeface="Krona One"/>
                <a:cs typeface="Krona One"/>
                <a:sym typeface="Krona One"/>
              </a:defRPr>
            </a:lvl9pPr>
          </a:lstStyle>
          <a:p/>
        </p:txBody>
      </p:sp>
      <p:sp>
        <p:nvSpPr>
          <p:cNvPr id="495" name="Google Shape;495;p42"/>
          <p:cNvSpPr txBox="1"/>
          <p:nvPr>
            <p:ph idx="3" type="subTitle"/>
          </p:nvPr>
        </p:nvSpPr>
        <p:spPr>
          <a:xfrm>
            <a:off x="4707425" y="3111126"/>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b="0" sz="1400">
                <a:solidFill>
                  <a:schemeClr val="accent2"/>
                </a:solidFill>
                <a:latin typeface="Krona One"/>
                <a:ea typeface="Krona One"/>
                <a:cs typeface="Krona One"/>
                <a:sym typeface="Krona One"/>
              </a:defRPr>
            </a:lvl9pPr>
          </a:lstStyle>
          <a:p/>
        </p:txBody>
      </p:sp>
      <p:sp>
        <p:nvSpPr>
          <p:cNvPr id="496" name="Google Shape;496;p42"/>
          <p:cNvSpPr txBox="1"/>
          <p:nvPr>
            <p:ph idx="4" type="subTitle"/>
          </p:nvPr>
        </p:nvSpPr>
        <p:spPr>
          <a:xfrm>
            <a:off x="6798300" y="1968126"/>
            <a:ext cx="18990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Krona One"/>
                <a:ea typeface="Krona One"/>
                <a:cs typeface="Krona One"/>
                <a:sym typeface="Krona One"/>
              </a:defRPr>
            </a:lvl1pPr>
            <a:lvl2pPr lvl="1" rtl="0" algn="ctr">
              <a:spcBef>
                <a:spcPts val="1600"/>
              </a:spcBef>
              <a:spcAft>
                <a:spcPts val="0"/>
              </a:spcAft>
              <a:buNone/>
              <a:defRPr b="0" sz="1400">
                <a:solidFill>
                  <a:schemeClr val="accent2"/>
                </a:solidFill>
                <a:latin typeface="Krona One"/>
                <a:ea typeface="Krona One"/>
                <a:cs typeface="Krona One"/>
                <a:sym typeface="Krona One"/>
              </a:defRPr>
            </a:lvl2pPr>
            <a:lvl3pPr lvl="2" rtl="0" algn="ctr">
              <a:spcBef>
                <a:spcPts val="1600"/>
              </a:spcBef>
              <a:spcAft>
                <a:spcPts val="0"/>
              </a:spcAft>
              <a:buNone/>
              <a:defRPr b="0" sz="1400">
                <a:solidFill>
                  <a:schemeClr val="accent2"/>
                </a:solidFill>
                <a:latin typeface="Krona One"/>
                <a:ea typeface="Krona One"/>
                <a:cs typeface="Krona One"/>
                <a:sym typeface="Krona One"/>
              </a:defRPr>
            </a:lvl3pPr>
            <a:lvl4pPr lvl="3" rtl="0" algn="ctr">
              <a:spcBef>
                <a:spcPts val="1600"/>
              </a:spcBef>
              <a:spcAft>
                <a:spcPts val="0"/>
              </a:spcAft>
              <a:buNone/>
              <a:defRPr b="0" sz="1400">
                <a:solidFill>
                  <a:schemeClr val="accent2"/>
                </a:solidFill>
                <a:latin typeface="Krona One"/>
                <a:ea typeface="Krona One"/>
                <a:cs typeface="Krona One"/>
                <a:sym typeface="Krona One"/>
              </a:defRPr>
            </a:lvl4pPr>
            <a:lvl5pPr lvl="4" rtl="0" algn="ctr">
              <a:spcBef>
                <a:spcPts val="1600"/>
              </a:spcBef>
              <a:spcAft>
                <a:spcPts val="0"/>
              </a:spcAft>
              <a:buNone/>
              <a:defRPr b="0" sz="1400">
                <a:solidFill>
                  <a:schemeClr val="accent2"/>
                </a:solidFill>
                <a:latin typeface="Krona One"/>
                <a:ea typeface="Krona One"/>
                <a:cs typeface="Krona One"/>
                <a:sym typeface="Krona One"/>
              </a:defRPr>
            </a:lvl5pPr>
            <a:lvl6pPr lvl="5" rtl="0" algn="ctr">
              <a:spcBef>
                <a:spcPts val="1600"/>
              </a:spcBef>
              <a:spcAft>
                <a:spcPts val="0"/>
              </a:spcAft>
              <a:buNone/>
              <a:defRPr b="0" sz="1400">
                <a:solidFill>
                  <a:schemeClr val="accent2"/>
                </a:solidFill>
                <a:latin typeface="Krona One"/>
                <a:ea typeface="Krona One"/>
                <a:cs typeface="Krona One"/>
                <a:sym typeface="Krona One"/>
              </a:defRPr>
            </a:lvl6pPr>
            <a:lvl7pPr lvl="6" rtl="0" algn="ctr">
              <a:spcBef>
                <a:spcPts val="1600"/>
              </a:spcBef>
              <a:spcAft>
                <a:spcPts val="0"/>
              </a:spcAft>
              <a:buNone/>
              <a:defRPr b="0" sz="1400">
                <a:solidFill>
                  <a:schemeClr val="accent2"/>
                </a:solidFill>
                <a:latin typeface="Krona One"/>
                <a:ea typeface="Krona One"/>
                <a:cs typeface="Krona One"/>
                <a:sym typeface="Krona One"/>
              </a:defRPr>
            </a:lvl7pPr>
            <a:lvl8pPr lvl="7" rtl="0" algn="ctr">
              <a:spcBef>
                <a:spcPts val="1600"/>
              </a:spcBef>
              <a:spcAft>
                <a:spcPts val="0"/>
              </a:spcAft>
              <a:buNone/>
              <a:defRPr b="0" sz="1400">
                <a:solidFill>
                  <a:schemeClr val="accent2"/>
                </a:solidFill>
                <a:latin typeface="Krona One"/>
                <a:ea typeface="Krona One"/>
                <a:cs typeface="Krona One"/>
                <a:sym typeface="Krona One"/>
              </a:defRPr>
            </a:lvl8pPr>
            <a:lvl9pPr lvl="8" rtl="0" algn="ctr">
              <a:spcBef>
                <a:spcPts val="1600"/>
              </a:spcBef>
              <a:spcAft>
                <a:spcPts val="1600"/>
              </a:spcAft>
              <a:buNone/>
              <a:defRPr b="0" sz="1400">
                <a:solidFill>
                  <a:schemeClr val="accent2"/>
                </a:solidFill>
                <a:latin typeface="Krona One"/>
                <a:ea typeface="Krona One"/>
                <a:cs typeface="Krona One"/>
                <a:sym typeface="Krona One"/>
              </a:defRPr>
            </a:lvl9pPr>
          </a:lstStyle>
          <a:p/>
        </p:txBody>
      </p:sp>
      <p:sp>
        <p:nvSpPr>
          <p:cNvPr id="497" name="Google Shape;497;p42"/>
          <p:cNvSpPr txBox="1"/>
          <p:nvPr>
            <p:ph idx="5" type="subTitle"/>
          </p:nvPr>
        </p:nvSpPr>
        <p:spPr>
          <a:xfrm>
            <a:off x="449475" y="3411298"/>
            <a:ext cx="18990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8" name="Google Shape;498;p42"/>
          <p:cNvSpPr txBox="1"/>
          <p:nvPr>
            <p:ph idx="6" type="subTitle"/>
          </p:nvPr>
        </p:nvSpPr>
        <p:spPr>
          <a:xfrm>
            <a:off x="2540350" y="2268298"/>
            <a:ext cx="18990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9" name="Google Shape;499;p42"/>
          <p:cNvSpPr txBox="1"/>
          <p:nvPr>
            <p:ph idx="7" type="subTitle"/>
          </p:nvPr>
        </p:nvSpPr>
        <p:spPr>
          <a:xfrm>
            <a:off x="6798300" y="2268298"/>
            <a:ext cx="18990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0" name="Google Shape;500;p42"/>
          <p:cNvSpPr txBox="1"/>
          <p:nvPr>
            <p:ph idx="8" type="subTitle"/>
          </p:nvPr>
        </p:nvSpPr>
        <p:spPr>
          <a:xfrm>
            <a:off x="4707425" y="3411298"/>
            <a:ext cx="18990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501" name="Google Shape;501;p42"/>
          <p:cNvCxnSpPr/>
          <p:nvPr/>
        </p:nvCxnSpPr>
        <p:spPr>
          <a:xfrm>
            <a:off x="2446525" y="1818100"/>
            <a:ext cx="0" cy="2631300"/>
          </a:xfrm>
          <a:prstGeom prst="straightConnector1">
            <a:avLst/>
          </a:prstGeom>
          <a:noFill/>
          <a:ln cap="flat" cmpd="sng" w="19050">
            <a:solidFill>
              <a:schemeClr val="lt2"/>
            </a:solidFill>
            <a:prstDash val="solid"/>
            <a:round/>
            <a:headEnd len="med" w="med" type="none"/>
            <a:tailEnd len="med" w="med" type="none"/>
          </a:ln>
        </p:spPr>
      </p:cxnSp>
      <p:cxnSp>
        <p:nvCxnSpPr>
          <p:cNvPr id="502" name="Google Shape;502;p42"/>
          <p:cNvCxnSpPr/>
          <p:nvPr/>
        </p:nvCxnSpPr>
        <p:spPr>
          <a:xfrm>
            <a:off x="4572000" y="1818100"/>
            <a:ext cx="0" cy="2631300"/>
          </a:xfrm>
          <a:prstGeom prst="straightConnector1">
            <a:avLst/>
          </a:prstGeom>
          <a:noFill/>
          <a:ln cap="flat" cmpd="sng" w="19050">
            <a:solidFill>
              <a:schemeClr val="lt2"/>
            </a:solidFill>
            <a:prstDash val="solid"/>
            <a:round/>
            <a:headEnd len="med" w="med" type="none"/>
            <a:tailEnd len="med" w="med" type="none"/>
          </a:ln>
        </p:spPr>
      </p:cxnSp>
      <p:cxnSp>
        <p:nvCxnSpPr>
          <p:cNvPr id="503" name="Google Shape;503;p42"/>
          <p:cNvCxnSpPr/>
          <p:nvPr/>
        </p:nvCxnSpPr>
        <p:spPr>
          <a:xfrm>
            <a:off x="6697400" y="1818100"/>
            <a:ext cx="0" cy="2631300"/>
          </a:xfrm>
          <a:prstGeom prst="straightConnector1">
            <a:avLst/>
          </a:prstGeom>
          <a:noFill/>
          <a:ln cap="flat" cmpd="sng" w="19050">
            <a:solidFill>
              <a:schemeClr val="lt2"/>
            </a:solidFill>
            <a:prstDash val="solid"/>
            <a:round/>
            <a:headEnd len="med" w="med" type="none"/>
            <a:tailEnd len="med" w="med" type="none"/>
          </a:ln>
        </p:spPr>
      </p:cxnSp>
      <p:grpSp>
        <p:nvGrpSpPr>
          <p:cNvPr id="504" name="Google Shape;504;p42"/>
          <p:cNvGrpSpPr/>
          <p:nvPr/>
        </p:nvGrpSpPr>
        <p:grpSpPr>
          <a:xfrm>
            <a:off x="-1704057" y="-1522928"/>
            <a:ext cx="3981935" cy="2815716"/>
            <a:chOff x="-1627857" y="-1522928"/>
            <a:chExt cx="3981935" cy="2815716"/>
          </a:xfrm>
        </p:grpSpPr>
        <p:sp>
          <p:nvSpPr>
            <p:cNvPr id="505" name="Google Shape;505;p42"/>
            <p:cNvSpPr/>
            <p:nvPr/>
          </p:nvSpPr>
          <p:spPr>
            <a:xfrm rot="5400000">
              <a:off x="-1273114" y="-14724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rot="5400000">
              <a:off x="-1628026" y="-138463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rot="5400000">
              <a:off x="1520011" y="5835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
            <p:cNvSpPr/>
            <p:nvPr/>
          </p:nvSpPr>
          <p:spPr>
            <a:xfrm rot="5400000">
              <a:off x="2195678" y="26560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p:nvPr/>
          </p:nvSpPr>
          <p:spPr>
            <a:xfrm rot="5400000">
              <a:off x="331127" y="11343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2"/>
            <p:cNvSpPr/>
            <p:nvPr/>
          </p:nvSpPr>
          <p:spPr>
            <a:xfrm rot="5400000">
              <a:off x="772560" y="57327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2"/>
            <p:cNvSpPr/>
            <p:nvPr/>
          </p:nvSpPr>
          <p:spPr>
            <a:xfrm rot="5400000">
              <a:off x="-594551" y="-15227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42"/>
          <p:cNvGrpSpPr/>
          <p:nvPr/>
        </p:nvGrpSpPr>
        <p:grpSpPr>
          <a:xfrm>
            <a:off x="7441104" y="-2588091"/>
            <a:ext cx="3013211" cy="3938525"/>
            <a:chOff x="6798991" y="221771"/>
            <a:chExt cx="3013211" cy="3938525"/>
          </a:xfrm>
        </p:grpSpPr>
        <p:sp>
          <p:nvSpPr>
            <p:cNvPr id="513" name="Google Shape;513;p42"/>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2"/>
            <p:cNvSpPr/>
            <p:nvPr/>
          </p:nvSpPr>
          <p:spPr>
            <a:xfrm rot="10800000">
              <a:off x="7561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2"/>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2"/>
            <p:cNvSpPr/>
            <p:nvPr/>
          </p:nvSpPr>
          <p:spPr>
            <a:xfrm rot="10800000">
              <a:off x="7601257" y="14885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2"/>
            <p:cNvSpPr/>
            <p:nvPr/>
          </p:nvSpPr>
          <p:spPr>
            <a:xfrm rot="10800000">
              <a:off x="8042359" y="3952563"/>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2"/>
            <p:cNvSpPr/>
            <p:nvPr/>
          </p:nvSpPr>
          <p:spPr>
            <a:xfrm rot="10800000">
              <a:off x="7198584" y="2297136"/>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2"/>
            <p:cNvSpPr/>
            <p:nvPr/>
          </p:nvSpPr>
          <p:spPr>
            <a:xfrm rot="10800000">
              <a:off x="6798991" y="34541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2"/>
            <p:cNvSpPr/>
            <p:nvPr/>
          </p:nvSpPr>
          <p:spPr>
            <a:xfrm rot="10800000">
              <a:off x="7264673" y="30668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p:nvPr/>
          </p:nvSpPr>
          <p:spPr>
            <a:xfrm rot="10800000">
              <a:off x="7079186" y="35356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42"/>
          <p:cNvSpPr/>
          <p:nvPr/>
        </p:nvSpPr>
        <p:spPr>
          <a:xfrm rot="10800000">
            <a:off x="6697401" y="-168798"/>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bg>
      <p:bgPr>
        <a:solidFill>
          <a:schemeClr val="accent1"/>
        </a:solidFill>
      </p:bgPr>
    </p:bg>
    <p:spTree>
      <p:nvGrpSpPr>
        <p:cNvPr id="523" name="Shape 523"/>
        <p:cNvGrpSpPr/>
        <p:nvPr/>
      </p:nvGrpSpPr>
      <p:grpSpPr>
        <a:xfrm>
          <a:off x="0" y="0"/>
          <a:ext cx="0" cy="0"/>
          <a:chOff x="0" y="0"/>
          <a:chExt cx="0" cy="0"/>
        </a:xfrm>
      </p:grpSpPr>
      <p:sp>
        <p:nvSpPr>
          <p:cNvPr id="524" name="Google Shape;524;p43"/>
          <p:cNvSpPr txBox="1"/>
          <p:nvPr>
            <p:ph type="title"/>
          </p:nvPr>
        </p:nvSpPr>
        <p:spPr>
          <a:xfrm>
            <a:off x="599100" y="531475"/>
            <a:ext cx="79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0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5" name="Google Shape;525;p43"/>
          <p:cNvSpPr txBox="1"/>
          <p:nvPr>
            <p:ph idx="2" type="title"/>
          </p:nvPr>
        </p:nvSpPr>
        <p:spPr>
          <a:xfrm>
            <a:off x="2033153" y="1877714"/>
            <a:ext cx="2423100" cy="495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526" name="Google Shape;526;p43"/>
          <p:cNvSpPr txBox="1"/>
          <p:nvPr>
            <p:ph idx="1" type="subTitle"/>
          </p:nvPr>
        </p:nvSpPr>
        <p:spPr>
          <a:xfrm>
            <a:off x="2033153" y="2281003"/>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1"/>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27" name="Google Shape;527;p43"/>
          <p:cNvSpPr txBox="1"/>
          <p:nvPr>
            <p:ph idx="3" type="title"/>
          </p:nvPr>
        </p:nvSpPr>
        <p:spPr>
          <a:xfrm>
            <a:off x="2033153" y="3398157"/>
            <a:ext cx="2423100" cy="495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528" name="Google Shape;528;p43"/>
          <p:cNvSpPr txBox="1"/>
          <p:nvPr>
            <p:ph idx="4" type="subTitle"/>
          </p:nvPr>
        </p:nvSpPr>
        <p:spPr>
          <a:xfrm>
            <a:off x="2033150" y="3793375"/>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29" name="Google Shape;529;p43"/>
          <p:cNvSpPr txBox="1"/>
          <p:nvPr>
            <p:ph idx="5" type="title"/>
          </p:nvPr>
        </p:nvSpPr>
        <p:spPr>
          <a:xfrm>
            <a:off x="5740176" y="1877714"/>
            <a:ext cx="2423100" cy="495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530" name="Google Shape;530;p43"/>
          <p:cNvSpPr txBox="1"/>
          <p:nvPr>
            <p:ph idx="6" type="subTitle"/>
          </p:nvPr>
        </p:nvSpPr>
        <p:spPr>
          <a:xfrm>
            <a:off x="5740172" y="2281003"/>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31" name="Google Shape;531;p43"/>
          <p:cNvSpPr txBox="1"/>
          <p:nvPr>
            <p:ph idx="7" type="title"/>
          </p:nvPr>
        </p:nvSpPr>
        <p:spPr>
          <a:xfrm>
            <a:off x="5740176" y="3398157"/>
            <a:ext cx="2423100" cy="495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532" name="Google Shape;532;p43"/>
          <p:cNvSpPr txBox="1"/>
          <p:nvPr>
            <p:ph idx="8" type="subTitle"/>
          </p:nvPr>
        </p:nvSpPr>
        <p:spPr>
          <a:xfrm>
            <a:off x="5740173" y="3793375"/>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1"/>
                </a:solidFill>
              </a:defRPr>
            </a:lvl1pPr>
            <a:lvl2pPr lvl="1" rtl="0">
              <a:lnSpc>
                <a:spcPct val="100000"/>
              </a:lnSpc>
              <a:spcBef>
                <a:spcPts val="160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33" name="Google Shape;533;p43"/>
          <p:cNvSpPr/>
          <p:nvPr/>
        </p:nvSpPr>
        <p:spPr>
          <a:xfrm rot="10800000">
            <a:off x="8007119" y="-1233121"/>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3"/>
          <p:cNvSpPr/>
          <p:nvPr/>
        </p:nvSpPr>
        <p:spPr>
          <a:xfrm rot="10800000">
            <a:off x="7874547" y="90229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rot="10800000">
            <a:off x="7124319" y="120799"/>
            <a:ext cx="395582" cy="395552"/>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43"/>
          <p:cNvGrpSpPr/>
          <p:nvPr/>
        </p:nvGrpSpPr>
        <p:grpSpPr>
          <a:xfrm>
            <a:off x="-2199508" y="-1987376"/>
            <a:ext cx="4042185" cy="3280027"/>
            <a:chOff x="3195029" y="-3343476"/>
            <a:chExt cx="4042185" cy="3280027"/>
          </a:xfrm>
        </p:grpSpPr>
        <p:sp>
          <p:nvSpPr>
            <p:cNvPr id="537" name="Google Shape;537;p43"/>
            <p:cNvSpPr/>
            <p:nvPr/>
          </p:nvSpPr>
          <p:spPr>
            <a:xfrm flipH="1" rot="10800000">
              <a:off x="3195029" y="-2979647"/>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3"/>
            <p:cNvSpPr/>
            <p:nvPr/>
          </p:nvSpPr>
          <p:spPr>
            <a:xfrm flipH="1" rot="10800000">
              <a:off x="4131013" y="-28379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3"/>
            <p:cNvSpPr/>
            <p:nvPr/>
          </p:nvSpPr>
          <p:spPr>
            <a:xfrm flipH="1" rot="10800000">
              <a:off x="4785702" y="-2959270"/>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3"/>
            <p:cNvSpPr/>
            <p:nvPr/>
          </p:nvSpPr>
          <p:spPr>
            <a:xfrm flipH="1" rot="10800000">
              <a:off x="4031305" y="-3343476"/>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3"/>
            <p:cNvSpPr/>
            <p:nvPr/>
          </p:nvSpPr>
          <p:spPr>
            <a:xfrm flipH="1" rot="10800000">
              <a:off x="6583233" y="-791578"/>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3"/>
            <p:cNvSpPr/>
            <p:nvPr/>
          </p:nvSpPr>
          <p:spPr>
            <a:xfrm flipH="1" rot="10800000">
              <a:off x="6089336" y="-477238"/>
              <a:ext cx="414051" cy="413790"/>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flipH="1" rot="10800000">
              <a:off x="7031510" y="-104579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 name="Google Shape;544;p43"/>
          <p:cNvSpPr/>
          <p:nvPr/>
        </p:nvSpPr>
        <p:spPr>
          <a:xfrm rot="10800000">
            <a:off x="7663153" y="-2103410"/>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3"/>
          <p:cNvSpPr/>
          <p:nvPr/>
        </p:nvSpPr>
        <p:spPr>
          <a:xfrm rot="10800000">
            <a:off x="-348903" y="-97842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
          <p:cNvSpPr/>
          <p:nvPr/>
        </p:nvSpPr>
        <p:spPr>
          <a:xfrm rot="10800000">
            <a:off x="8709291" y="1231772"/>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3"/>
          <p:cNvSpPr/>
          <p:nvPr/>
        </p:nvSpPr>
        <p:spPr>
          <a:xfrm rot="10800000">
            <a:off x="-477437" y="-1445171"/>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3"/>
          <p:cNvSpPr/>
          <p:nvPr/>
        </p:nvSpPr>
        <p:spPr>
          <a:xfrm rot="10800000">
            <a:off x="8673296" y="-155530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3"/>
          <p:cNvSpPr/>
          <p:nvPr/>
        </p:nvSpPr>
        <p:spPr>
          <a:xfrm rot="10800000">
            <a:off x="-1043926" y="-173961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3"/>
          <p:cNvSpPr/>
          <p:nvPr/>
        </p:nvSpPr>
        <p:spPr>
          <a:xfrm rot="10800000">
            <a:off x="-1303871" y="-1320203"/>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3"/>
          <p:cNvSpPr/>
          <p:nvPr/>
        </p:nvSpPr>
        <p:spPr>
          <a:xfrm flipH="1" rot="10800000">
            <a:off x="519895" y="1390147"/>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2_1_1">
    <p:bg>
      <p:bgPr>
        <a:solidFill>
          <a:schemeClr val="accent1"/>
        </a:solidFill>
      </p:bgPr>
    </p:bg>
    <p:spTree>
      <p:nvGrpSpPr>
        <p:cNvPr id="552" name="Shape 552"/>
        <p:cNvGrpSpPr/>
        <p:nvPr/>
      </p:nvGrpSpPr>
      <p:grpSpPr>
        <a:xfrm>
          <a:off x="0" y="0"/>
          <a:ext cx="0" cy="0"/>
          <a:chOff x="0" y="0"/>
          <a:chExt cx="0" cy="0"/>
        </a:xfrm>
      </p:grpSpPr>
      <p:sp>
        <p:nvSpPr>
          <p:cNvPr id="553" name="Google Shape;553;p44"/>
          <p:cNvSpPr txBox="1"/>
          <p:nvPr>
            <p:ph type="ctrTitle"/>
          </p:nvPr>
        </p:nvSpPr>
        <p:spPr>
          <a:xfrm>
            <a:off x="571476" y="536101"/>
            <a:ext cx="6163200" cy="63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554" name="Google Shape;554;p44"/>
          <p:cNvSpPr txBox="1"/>
          <p:nvPr>
            <p:ph idx="1" type="subTitle"/>
          </p:nvPr>
        </p:nvSpPr>
        <p:spPr>
          <a:xfrm>
            <a:off x="599100" y="2438775"/>
            <a:ext cx="2979300" cy="173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000"/>
              <a:buNone/>
              <a:defRPr b="0" sz="2000"/>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555" name="Google Shape;555;p44"/>
          <p:cNvSpPr txBox="1"/>
          <p:nvPr>
            <p:ph idx="2" type="subTitle"/>
          </p:nvPr>
        </p:nvSpPr>
        <p:spPr>
          <a:xfrm>
            <a:off x="3787600" y="2438775"/>
            <a:ext cx="2979300" cy="173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000"/>
              <a:buNone/>
              <a:defRPr b="0" sz="2000"/>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556" name="Google Shape;556;p44"/>
          <p:cNvSpPr txBox="1"/>
          <p:nvPr>
            <p:ph idx="3" type="ctrTitle"/>
          </p:nvPr>
        </p:nvSpPr>
        <p:spPr>
          <a:xfrm>
            <a:off x="599100" y="4124549"/>
            <a:ext cx="2979300" cy="4530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1600"/>
              <a:buFont typeface="Fira Sans Condensed"/>
              <a:buChar char="-"/>
              <a:defRPr sz="1400">
                <a:solidFill>
                  <a:schemeClr val="accent2"/>
                </a:solidFill>
              </a:defRPr>
            </a:lvl1pPr>
            <a:lvl2pPr lvl="1"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2pPr>
            <a:lvl3pPr lvl="2"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3pPr>
            <a:lvl4pPr lvl="3"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4pPr>
            <a:lvl5pPr lvl="4"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5pPr>
            <a:lvl6pPr lvl="5"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6pPr>
            <a:lvl7pPr lvl="6"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7pPr>
            <a:lvl8pPr lvl="7"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8pPr>
            <a:lvl9pPr lvl="8"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9pPr>
          </a:lstStyle>
          <a:p/>
        </p:txBody>
      </p:sp>
      <p:sp>
        <p:nvSpPr>
          <p:cNvPr id="557" name="Google Shape;557;p44"/>
          <p:cNvSpPr txBox="1"/>
          <p:nvPr>
            <p:ph idx="4" type="ctrTitle"/>
          </p:nvPr>
        </p:nvSpPr>
        <p:spPr>
          <a:xfrm>
            <a:off x="3787600" y="4124549"/>
            <a:ext cx="2979300" cy="4530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1600"/>
              <a:buFont typeface="Fira Sans Condensed"/>
              <a:buChar char="-"/>
              <a:defRPr sz="1400">
                <a:solidFill>
                  <a:schemeClr val="accent2"/>
                </a:solidFill>
              </a:defRPr>
            </a:lvl1pPr>
            <a:lvl2pPr lvl="1"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2pPr>
            <a:lvl3pPr lvl="2"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3pPr>
            <a:lvl4pPr lvl="3"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4pPr>
            <a:lvl5pPr lvl="4"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5pPr>
            <a:lvl6pPr lvl="5"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6pPr>
            <a:lvl7pPr lvl="6"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7pPr>
            <a:lvl8pPr lvl="7"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8pPr>
            <a:lvl9pPr lvl="8"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9pPr>
          </a:lstStyle>
          <a:p/>
        </p:txBody>
      </p:sp>
      <p:sp>
        <p:nvSpPr>
          <p:cNvPr id="558" name="Google Shape;558;p44"/>
          <p:cNvSpPr/>
          <p:nvPr/>
        </p:nvSpPr>
        <p:spPr>
          <a:xfrm>
            <a:off x="8274403" y="4448704"/>
            <a:ext cx="349586" cy="350179"/>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44"/>
          <p:cNvGrpSpPr/>
          <p:nvPr/>
        </p:nvGrpSpPr>
        <p:grpSpPr>
          <a:xfrm>
            <a:off x="6552420" y="-1457516"/>
            <a:ext cx="3795235" cy="4859418"/>
            <a:chOff x="6552420" y="-1457516"/>
            <a:chExt cx="3795235" cy="4859418"/>
          </a:xfrm>
        </p:grpSpPr>
        <p:grpSp>
          <p:nvGrpSpPr>
            <p:cNvPr id="560" name="Google Shape;560;p44"/>
            <p:cNvGrpSpPr/>
            <p:nvPr/>
          </p:nvGrpSpPr>
          <p:grpSpPr>
            <a:xfrm>
              <a:off x="6552420" y="-1457516"/>
              <a:ext cx="3795235" cy="4397633"/>
              <a:chOff x="6456567" y="221771"/>
              <a:chExt cx="3795235" cy="4397633"/>
            </a:xfrm>
          </p:grpSpPr>
          <p:sp>
            <p:nvSpPr>
              <p:cNvPr id="561" name="Google Shape;561;p44"/>
              <p:cNvSpPr/>
              <p:nvPr/>
            </p:nvSpPr>
            <p:spPr>
              <a:xfrm rot="10800000">
                <a:off x="7282491" y="128985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4"/>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4"/>
              <p:cNvSpPr/>
              <p:nvPr/>
            </p:nvSpPr>
            <p:spPr>
              <a:xfrm rot="10800000">
                <a:off x="7180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4"/>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4"/>
              <p:cNvSpPr/>
              <p:nvPr/>
            </p:nvSpPr>
            <p:spPr>
              <a:xfrm rot="10800000">
                <a:off x="8040857" y="16790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4"/>
              <p:cNvSpPr/>
              <p:nvPr/>
            </p:nvSpPr>
            <p:spPr>
              <a:xfrm rot="10800000">
                <a:off x="7908284" y="38145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4"/>
              <p:cNvSpPr/>
              <p:nvPr/>
            </p:nvSpPr>
            <p:spPr>
              <a:xfrm rot="10800000">
                <a:off x="7282484" y="4274761"/>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4"/>
              <p:cNvSpPr/>
              <p:nvPr/>
            </p:nvSpPr>
            <p:spPr>
              <a:xfrm rot="10800000">
                <a:off x="6646591" y="29969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4"/>
              <p:cNvSpPr/>
              <p:nvPr/>
            </p:nvSpPr>
            <p:spPr>
              <a:xfrm rot="10800000">
                <a:off x="6456567" y="2066960"/>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
              <p:cNvSpPr/>
              <p:nvPr/>
            </p:nvSpPr>
            <p:spPr>
              <a:xfrm rot="10800000">
                <a:off x="7264673" y="30668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4"/>
              <p:cNvSpPr/>
              <p:nvPr/>
            </p:nvSpPr>
            <p:spPr>
              <a:xfrm rot="10800000">
                <a:off x="6926786" y="35356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44"/>
            <p:cNvSpPr/>
            <p:nvPr/>
          </p:nvSpPr>
          <p:spPr>
            <a:xfrm rot="10800000">
              <a:off x="8192195" y="2810263"/>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
            <p:cNvSpPr/>
            <p:nvPr/>
          </p:nvSpPr>
          <p:spPr>
            <a:xfrm rot="10800000">
              <a:off x="8049640" y="31958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ONE_COLUMN_TEXT_1_1_2">
    <p:spTree>
      <p:nvGrpSpPr>
        <p:cNvPr id="574" name="Shape 574"/>
        <p:cNvGrpSpPr/>
        <p:nvPr/>
      </p:nvGrpSpPr>
      <p:grpSpPr>
        <a:xfrm>
          <a:off x="0" y="0"/>
          <a:ext cx="0" cy="0"/>
          <a:chOff x="0" y="0"/>
          <a:chExt cx="0" cy="0"/>
        </a:xfrm>
      </p:grpSpPr>
      <p:sp>
        <p:nvSpPr>
          <p:cNvPr id="575" name="Google Shape;575;p45"/>
          <p:cNvSpPr txBox="1"/>
          <p:nvPr>
            <p:ph type="title"/>
          </p:nvPr>
        </p:nvSpPr>
        <p:spPr>
          <a:xfrm>
            <a:off x="2174575" y="420152"/>
            <a:ext cx="4794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6" name="Google Shape;576;p45"/>
          <p:cNvSpPr txBox="1"/>
          <p:nvPr>
            <p:ph idx="1" type="subTitle"/>
          </p:nvPr>
        </p:nvSpPr>
        <p:spPr>
          <a:xfrm>
            <a:off x="2213575" y="3462734"/>
            <a:ext cx="4717200" cy="98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77" name="Google Shape;577;p45"/>
          <p:cNvGrpSpPr/>
          <p:nvPr/>
        </p:nvGrpSpPr>
        <p:grpSpPr>
          <a:xfrm>
            <a:off x="7393741" y="-1060432"/>
            <a:ext cx="3605211" cy="4226616"/>
            <a:chOff x="7298566" y="-573980"/>
            <a:chExt cx="3605211" cy="4226616"/>
          </a:xfrm>
        </p:grpSpPr>
        <p:sp>
          <p:nvSpPr>
            <p:cNvPr id="578" name="Google Shape;578;p45"/>
            <p:cNvSpPr/>
            <p:nvPr/>
          </p:nvSpPr>
          <p:spPr>
            <a:xfrm rot="10800000">
              <a:off x="7934466" y="49410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5"/>
            <p:cNvSpPr/>
            <p:nvPr/>
          </p:nvSpPr>
          <p:spPr>
            <a:xfrm rot="10800000">
              <a:off x="8285445" y="225652"/>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
            <p:cNvSpPr/>
            <p:nvPr/>
          </p:nvSpPr>
          <p:spPr>
            <a:xfrm rot="10800000">
              <a:off x="8213974" y="-573980"/>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p:nvPr/>
          </p:nvSpPr>
          <p:spPr>
            <a:xfrm rot="10800000">
              <a:off x="7774408" y="8505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p:nvPr/>
          </p:nvSpPr>
          <p:spPr>
            <a:xfrm rot="10800000">
              <a:off x="8692832" y="883331"/>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5"/>
            <p:cNvSpPr/>
            <p:nvPr/>
          </p:nvSpPr>
          <p:spPr>
            <a:xfrm rot="10800000">
              <a:off x="8560259" y="3018749"/>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
            <p:cNvSpPr/>
            <p:nvPr/>
          </p:nvSpPr>
          <p:spPr>
            <a:xfrm rot="10800000">
              <a:off x="7850559" y="1501384"/>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
            <p:cNvSpPr/>
            <p:nvPr/>
          </p:nvSpPr>
          <p:spPr>
            <a:xfrm rot="10800000">
              <a:off x="8134443" y="3494222"/>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5"/>
            <p:cNvSpPr/>
            <p:nvPr/>
          </p:nvSpPr>
          <p:spPr>
            <a:xfrm rot="10800000">
              <a:off x="7298566" y="265837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5"/>
            <p:cNvSpPr/>
            <p:nvPr/>
          </p:nvSpPr>
          <p:spPr>
            <a:xfrm rot="10800000">
              <a:off x="7559292" y="3086534"/>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5"/>
            <p:cNvSpPr/>
            <p:nvPr/>
          </p:nvSpPr>
          <p:spPr>
            <a:xfrm rot="10800000">
              <a:off x="7916648" y="227114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5"/>
            <p:cNvSpPr/>
            <p:nvPr/>
          </p:nvSpPr>
          <p:spPr>
            <a:xfrm rot="10800000">
              <a:off x="7578761" y="2739908"/>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45"/>
          <p:cNvGrpSpPr/>
          <p:nvPr/>
        </p:nvGrpSpPr>
        <p:grpSpPr>
          <a:xfrm flipH="1">
            <a:off x="-1863484" y="-1060432"/>
            <a:ext cx="3605211" cy="4226616"/>
            <a:chOff x="7298566" y="-573980"/>
            <a:chExt cx="3605211" cy="4226616"/>
          </a:xfrm>
        </p:grpSpPr>
        <p:sp>
          <p:nvSpPr>
            <p:cNvPr id="591" name="Google Shape;591;p45"/>
            <p:cNvSpPr/>
            <p:nvPr/>
          </p:nvSpPr>
          <p:spPr>
            <a:xfrm rot="10800000">
              <a:off x="7934466" y="49410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5"/>
            <p:cNvSpPr/>
            <p:nvPr/>
          </p:nvSpPr>
          <p:spPr>
            <a:xfrm rot="10800000">
              <a:off x="8285445" y="225652"/>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5"/>
            <p:cNvSpPr/>
            <p:nvPr/>
          </p:nvSpPr>
          <p:spPr>
            <a:xfrm rot="10800000">
              <a:off x="8213974" y="-573980"/>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
            <p:cNvSpPr/>
            <p:nvPr/>
          </p:nvSpPr>
          <p:spPr>
            <a:xfrm rot="10800000">
              <a:off x="7774408" y="8505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5"/>
            <p:cNvSpPr/>
            <p:nvPr/>
          </p:nvSpPr>
          <p:spPr>
            <a:xfrm rot="10800000">
              <a:off x="8692832" y="883331"/>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5"/>
            <p:cNvSpPr/>
            <p:nvPr/>
          </p:nvSpPr>
          <p:spPr>
            <a:xfrm rot="10800000">
              <a:off x="8560259" y="3018749"/>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p:nvPr/>
          </p:nvSpPr>
          <p:spPr>
            <a:xfrm rot="10800000">
              <a:off x="7850559" y="1501384"/>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5"/>
            <p:cNvSpPr/>
            <p:nvPr/>
          </p:nvSpPr>
          <p:spPr>
            <a:xfrm rot="10800000">
              <a:off x="8134443" y="3494222"/>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5"/>
            <p:cNvSpPr/>
            <p:nvPr/>
          </p:nvSpPr>
          <p:spPr>
            <a:xfrm rot="10800000">
              <a:off x="7298566" y="265837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p:nvPr/>
          </p:nvSpPr>
          <p:spPr>
            <a:xfrm rot="10800000">
              <a:off x="7559292" y="3086534"/>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5"/>
            <p:cNvSpPr/>
            <p:nvPr/>
          </p:nvSpPr>
          <p:spPr>
            <a:xfrm rot="10800000">
              <a:off x="7916648" y="227114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5"/>
            <p:cNvSpPr/>
            <p:nvPr/>
          </p:nvSpPr>
          <p:spPr>
            <a:xfrm rot="10800000">
              <a:off x="7578761" y="2739908"/>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ONE_COLUMN_TEXT_1_1_1_1">
    <p:spTree>
      <p:nvGrpSpPr>
        <p:cNvPr id="603" name="Shape 603"/>
        <p:cNvGrpSpPr/>
        <p:nvPr/>
      </p:nvGrpSpPr>
      <p:grpSpPr>
        <a:xfrm>
          <a:off x="0" y="0"/>
          <a:ext cx="0" cy="0"/>
          <a:chOff x="0" y="0"/>
          <a:chExt cx="0" cy="0"/>
        </a:xfrm>
      </p:grpSpPr>
      <p:sp>
        <p:nvSpPr>
          <p:cNvPr id="604" name="Google Shape;604;p46"/>
          <p:cNvSpPr txBox="1"/>
          <p:nvPr>
            <p:ph type="title"/>
          </p:nvPr>
        </p:nvSpPr>
        <p:spPr>
          <a:xfrm>
            <a:off x="599100" y="536850"/>
            <a:ext cx="79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05" name="Google Shape;605;p46"/>
          <p:cNvGrpSpPr/>
          <p:nvPr/>
        </p:nvGrpSpPr>
        <p:grpSpPr>
          <a:xfrm flipH="1">
            <a:off x="7376172" y="-1239333"/>
            <a:ext cx="2601531" cy="2830797"/>
            <a:chOff x="-1413532" y="-1458408"/>
            <a:chExt cx="2601531" cy="2830797"/>
          </a:xfrm>
        </p:grpSpPr>
        <p:sp>
          <p:nvSpPr>
            <p:cNvPr id="606" name="Google Shape;606;p46"/>
            <p:cNvSpPr/>
            <p:nvPr/>
          </p:nvSpPr>
          <p:spPr>
            <a:xfrm rot="5400000">
              <a:off x="-1273114" y="-14582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6"/>
            <p:cNvSpPr/>
            <p:nvPr/>
          </p:nvSpPr>
          <p:spPr>
            <a:xfrm rot="5400000">
              <a:off x="-1413701" y="-11894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6"/>
            <p:cNvSpPr/>
            <p:nvPr/>
          </p:nvSpPr>
          <p:spPr>
            <a:xfrm rot="5400000">
              <a:off x="980111" y="24093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p:nvPr/>
          </p:nvSpPr>
          <p:spPr>
            <a:xfrm rot="5400000">
              <a:off x="2801" y="645502"/>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p:nvPr/>
          </p:nvSpPr>
          <p:spPr>
            <a:xfrm rot="5400000">
              <a:off x="464452" y="12139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46"/>
          <p:cNvGrpSpPr/>
          <p:nvPr/>
        </p:nvGrpSpPr>
        <p:grpSpPr>
          <a:xfrm>
            <a:off x="356395" y="4200075"/>
            <a:ext cx="513193" cy="598807"/>
            <a:chOff x="356395" y="4200075"/>
            <a:chExt cx="513193" cy="598807"/>
          </a:xfrm>
        </p:grpSpPr>
        <p:sp>
          <p:nvSpPr>
            <p:cNvPr id="612" name="Google Shape;612;p46"/>
            <p:cNvSpPr/>
            <p:nvPr/>
          </p:nvSpPr>
          <p:spPr>
            <a:xfrm>
              <a:off x="520003" y="4448703"/>
              <a:ext cx="349586" cy="350179"/>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p:nvPr/>
          </p:nvSpPr>
          <p:spPr>
            <a:xfrm flipH="1" rot="-5400000">
              <a:off x="356381" y="42000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46"/>
          <p:cNvSpPr/>
          <p:nvPr/>
        </p:nvSpPr>
        <p:spPr>
          <a:xfrm flipH="1" rot="-5400000">
            <a:off x="9039980" y="66805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ONE_COLUMN_TEXT_1_1_1_1_1">
    <p:spTree>
      <p:nvGrpSpPr>
        <p:cNvPr id="615" name="Shape 615"/>
        <p:cNvGrpSpPr/>
        <p:nvPr/>
      </p:nvGrpSpPr>
      <p:grpSpPr>
        <a:xfrm>
          <a:off x="0" y="0"/>
          <a:ext cx="0" cy="0"/>
          <a:chOff x="0" y="0"/>
          <a:chExt cx="0" cy="0"/>
        </a:xfrm>
      </p:grpSpPr>
      <p:sp>
        <p:nvSpPr>
          <p:cNvPr id="616" name="Google Shape;616;p47"/>
          <p:cNvSpPr txBox="1"/>
          <p:nvPr>
            <p:ph type="title"/>
          </p:nvPr>
        </p:nvSpPr>
        <p:spPr>
          <a:xfrm>
            <a:off x="599100" y="536850"/>
            <a:ext cx="79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17" name="Google Shape;617;p47"/>
          <p:cNvGrpSpPr/>
          <p:nvPr/>
        </p:nvGrpSpPr>
        <p:grpSpPr>
          <a:xfrm>
            <a:off x="8362428" y="-1382208"/>
            <a:ext cx="2506090" cy="6273529"/>
            <a:chOff x="8190526" y="-1458408"/>
            <a:chExt cx="2506090" cy="6273529"/>
          </a:xfrm>
        </p:grpSpPr>
        <p:grpSp>
          <p:nvGrpSpPr>
            <p:cNvPr id="618" name="Google Shape;618;p47"/>
            <p:cNvGrpSpPr/>
            <p:nvPr/>
          </p:nvGrpSpPr>
          <p:grpSpPr>
            <a:xfrm flipH="1">
              <a:off x="8190526" y="-1458408"/>
              <a:ext cx="2506090" cy="6273529"/>
              <a:chOff x="-1765719" y="-1458408"/>
              <a:chExt cx="2506090" cy="6273529"/>
            </a:xfrm>
          </p:grpSpPr>
          <p:sp>
            <p:nvSpPr>
              <p:cNvPr id="619" name="Google Shape;619;p47"/>
              <p:cNvSpPr/>
              <p:nvPr/>
            </p:nvSpPr>
            <p:spPr>
              <a:xfrm rot="5400000">
                <a:off x="-1273114" y="-14582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7"/>
              <p:cNvSpPr/>
              <p:nvPr/>
            </p:nvSpPr>
            <p:spPr>
              <a:xfrm rot="5400000">
                <a:off x="-1578763" y="-126748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7"/>
              <p:cNvSpPr/>
              <p:nvPr/>
            </p:nvSpPr>
            <p:spPr>
              <a:xfrm rot="5400000">
                <a:off x="-29924" y="850252"/>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7"/>
              <p:cNvSpPr/>
              <p:nvPr/>
            </p:nvSpPr>
            <p:spPr>
              <a:xfrm rot="5400000">
                <a:off x="63203" y="436950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7"/>
              <p:cNvSpPr/>
              <p:nvPr/>
            </p:nvSpPr>
            <p:spPr>
              <a:xfrm rot="5400000">
                <a:off x="464452" y="136023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7"/>
              <p:cNvSpPr/>
              <p:nvPr/>
            </p:nvSpPr>
            <p:spPr>
              <a:xfrm rot="5400000">
                <a:off x="-1286976" y="1215963"/>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7"/>
              <p:cNvSpPr/>
              <p:nvPr/>
            </p:nvSpPr>
            <p:spPr>
              <a:xfrm rot="5400000">
                <a:off x="-1515388" y="219294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7"/>
              <p:cNvSpPr/>
              <p:nvPr/>
            </p:nvSpPr>
            <p:spPr>
              <a:xfrm rot="5400000">
                <a:off x="-1765888" y="129266"/>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7"/>
              <p:cNvSpPr/>
              <p:nvPr/>
            </p:nvSpPr>
            <p:spPr>
              <a:xfrm rot="5400000">
                <a:off x="38374" y="460723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7"/>
              <p:cNvSpPr/>
              <p:nvPr/>
            </p:nvSpPr>
            <p:spPr>
              <a:xfrm rot="5400000">
                <a:off x="38374" y="1335570"/>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47"/>
            <p:cNvSpPr/>
            <p:nvPr/>
          </p:nvSpPr>
          <p:spPr>
            <a:xfrm flipH="1" rot="-5400000">
              <a:off x="8440880" y="348303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TITLE_AND_DESCRIPTION_1">
    <p:bg>
      <p:bgPr>
        <a:solidFill>
          <a:schemeClr val="accent1"/>
        </a:solidFill>
      </p:bgPr>
    </p:bg>
    <p:spTree>
      <p:nvGrpSpPr>
        <p:cNvPr id="630" name="Shape 630"/>
        <p:cNvGrpSpPr/>
        <p:nvPr/>
      </p:nvGrpSpPr>
      <p:grpSpPr>
        <a:xfrm>
          <a:off x="0" y="0"/>
          <a:ext cx="0" cy="0"/>
          <a:chOff x="0" y="0"/>
          <a:chExt cx="0" cy="0"/>
        </a:xfrm>
      </p:grpSpPr>
      <p:sp>
        <p:nvSpPr>
          <p:cNvPr id="631" name="Google Shape;631;p48"/>
          <p:cNvSpPr txBox="1"/>
          <p:nvPr/>
        </p:nvSpPr>
        <p:spPr>
          <a:xfrm>
            <a:off x="4495800" y="3692150"/>
            <a:ext cx="4049100" cy="4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latin typeface="Roboto"/>
                <a:ea typeface="Roboto"/>
                <a:cs typeface="Roboto"/>
                <a:sym typeface="Roboto"/>
              </a:rPr>
              <a:t>CREDITS: This presentation template was created by Slidesgo, including icons by Flaticon, and infographics &amp; images by Freepik and illustrations by Stories</a:t>
            </a:r>
            <a:endParaRPr sz="1000">
              <a:solidFill>
                <a:schemeClr val="accent2"/>
              </a:solidFill>
              <a:latin typeface="Roboto"/>
              <a:ea typeface="Roboto"/>
              <a:cs typeface="Roboto"/>
              <a:sym typeface="Roboto"/>
            </a:endParaRPr>
          </a:p>
        </p:txBody>
      </p:sp>
      <p:sp>
        <p:nvSpPr>
          <p:cNvPr id="632" name="Google Shape;632;p48"/>
          <p:cNvSpPr txBox="1"/>
          <p:nvPr>
            <p:ph type="title"/>
          </p:nvPr>
        </p:nvSpPr>
        <p:spPr>
          <a:xfrm>
            <a:off x="4441625" y="672246"/>
            <a:ext cx="4099200" cy="560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200"/>
              <a:buNone/>
              <a:defRPr sz="5000">
                <a:solidFill>
                  <a:srgbClr val="FFFFFF"/>
                </a:solidFill>
              </a:defRPr>
            </a:lvl1pPr>
            <a:lvl2pPr lvl="1" rtl="0" algn="ctr">
              <a:spcBef>
                <a:spcPts val="0"/>
              </a:spcBef>
              <a:spcAft>
                <a:spcPts val="0"/>
              </a:spcAft>
              <a:buClr>
                <a:srgbClr val="FFFFFF"/>
              </a:buClr>
              <a:buSzPts val="4200"/>
              <a:buNone/>
              <a:defRPr sz="4200">
                <a:solidFill>
                  <a:srgbClr val="FFFFFF"/>
                </a:solidFill>
              </a:defRPr>
            </a:lvl2pPr>
            <a:lvl3pPr lvl="2" rtl="0" algn="ctr">
              <a:spcBef>
                <a:spcPts val="0"/>
              </a:spcBef>
              <a:spcAft>
                <a:spcPts val="0"/>
              </a:spcAft>
              <a:buClr>
                <a:srgbClr val="FFFFFF"/>
              </a:buClr>
              <a:buSzPts val="4200"/>
              <a:buNone/>
              <a:defRPr sz="4200">
                <a:solidFill>
                  <a:srgbClr val="FFFFFF"/>
                </a:solidFill>
              </a:defRPr>
            </a:lvl3pPr>
            <a:lvl4pPr lvl="3" rtl="0" algn="ctr">
              <a:spcBef>
                <a:spcPts val="0"/>
              </a:spcBef>
              <a:spcAft>
                <a:spcPts val="0"/>
              </a:spcAft>
              <a:buClr>
                <a:srgbClr val="FFFFFF"/>
              </a:buClr>
              <a:buSzPts val="4200"/>
              <a:buNone/>
              <a:defRPr sz="4200">
                <a:solidFill>
                  <a:srgbClr val="FFFFFF"/>
                </a:solidFill>
              </a:defRPr>
            </a:lvl4pPr>
            <a:lvl5pPr lvl="4" rtl="0" algn="ctr">
              <a:spcBef>
                <a:spcPts val="0"/>
              </a:spcBef>
              <a:spcAft>
                <a:spcPts val="0"/>
              </a:spcAft>
              <a:buClr>
                <a:srgbClr val="FFFFFF"/>
              </a:buClr>
              <a:buSzPts val="4200"/>
              <a:buNone/>
              <a:defRPr sz="4200">
                <a:solidFill>
                  <a:srgbClr val="FFFFFF"/>
                </a:solidFill>
              </a:defRPr>
            </a:lvl5pPr>
            <a:lvl6pPr lvl="5" rtl="0" algn="ctr">
              <a:spcBef>
                <a:spcPts val="0"/>
              </a:spcBef>
              <a:spcAft>
                <a:spcPts val="0"/>
              </a:spcAft>
              <a:buClr>
                <a:srgbClr val="FFFFFF"/>
              </a:buClr>
              <a:buSzPts val="4200"/>
              <a:buNone/>
              <a:defRPr sz="4200">
                <a:solidFill>
                  <a:srgbClr val="FFFFFF"/>
                </a:solidFill>
              </a:defRPr>
            </a:lvl6pPr>
            <a:lvl7pPr lvl="6" rtl="0" algn="ctr">
              <a:spcBef>
                <a:spcPts val="0"/>
              </a:spcBef>
              <a:spcAft>
                <a:spcPts val="0"/>
              </a:spcAft>
              <a:buClr>
                <a:srgbClr val="FFFFFF"/>
              </a:buClr>
              <a:buSzPts val="4200"/>
              <a:buNone/>
              <a:defRPr sz="4200">
                <a:solidFill>
                  <a:srgbClr val="FFFFFF"/>
                </a:solidFill>
              </a:defRPr>
            </a:lvl7pPr>
            <a:lvl8pPr lvl="7" rtl="0" algn="ctr">
              <a:spcBef>
                <a:spcPts val="0"/>
              </a:spcBef>
              <a:spcAft>
                <a:spcPts val="0"/>
              </a:spcAft>
              <a:buClr>
                <a:srgbClr val="FFFFFF"/>
              </a:buClr>
              <a:buSzPts val="4200"/>
              <a:buNone/>
              <a:defRPr sz="4200">
                <a:solidFill>
                  <a:srgbClr val="FFFFFF"/>
                </a:solidFill>
              </a:defRPr>
            </a:lvl8pPr>
            <a:lvl9pPr lvl="8" rtl="0" algn="ctr">
              <a:spcBef>
                <a:spcPts val="0"/>
              </a:spcBef>
              <a:spcAft>
                <a:spcPts val="0"/>
              </a:spcAft>
              <a:buClr>
                <a:srgbClr val="FFFFFF"/>
              </a:buClr>
              <a:buSzPts val="4200"/>
              <a:buNone/>
              <a:defRPr sz="4200">
                <a:solidFill>
                  <a:srgbClr val="FFFFFF"/>
                </a:solidFill>
              </a:defRPr>
            </a:lvl9pPr>
          </a:lstStyle>
          <a:p/>
        </p:txBody>
      </p:sp>
      <p:sp>
        <p:nvSpPr>
          <p:cNvPr id="633" name="Google Shape;633;p48"/>
          <p:cNvSpPr txBox="1"/>
          <p:nvPr>
            <p:ph idx="1" type="subTitle"/>
          </p:nvPr>
        </p:nvSpPr>
        <p:spPr>
          <a:xfrm>
            <a:off x="4475750" y="4173650"/>
            <a:ext cx="4069200" cy="311400"/>
          </a:xfrm>
          <a:prstGeom prst="rect">
            <a:avLst/>
          </a:prstGeom>
        </p:spPr>
        <p:txBody>
          <a:bodyPr anchorCtr="0" anchor="t" bIns="91425" lIns="91425" spcFirstLastPara="1" rIns="91425" wrap="square" tIns="91425">
            <a:noAutofit/>
          </a:bodyPr>
          <a:lstStyle>
            <a:lvl1pPr lvl="0" rtl="0">
              <a:lnSpc>
                <a:spcPct val="100000"/>
              </a:lnSpc>
              <a:spcBef>
                <a:spcPts val="300"/>
              </a:spcBef>
              <a:spcAft>
                <a:spcPts val="0"/>
              </a:spcAft>
              <a:buNone/>
              <a:defRPr b="0" sz="1200">
                <a:solidFill>
                  <a:schemeClr val="lt1"/>
                </a:solidFill>
                <a:latin typeface="Roboto"/>
                <a:ea typeface="Roboto"/>
                <a:cs typeface="Roboto"/>
                <a:sym typeface="Roboto"/>
              </a:defRPr>
            </a:lvl1pPr>
            <a:lvl2pPr lvl="1" rtl="0">
              <a:lnSpc>
                <a:spcPct val="100000"/>
              </a:lnSpc>
              <a:spcBef>
                <a:spcPts val="300"/>
              </a:spcBef>
              <a:spcAft>
                <a:spcPts val="0"/>
              </a:spcAft>
              <a:buNone/>
              <a:defRPr sz="1200">
                <a:solidFill>
                  <a:schemeClr val="lt1"/>
                </a:solidFill>
                <a:latin typeface="Roboto"/>
                <a:ea typeface="Roboto"/>
                <a:cs typeface="Roboto"/>
                <a:sym typeface="Roboto"/>
              </a:defRPr>
            </a:lvl2pPr>
            <a:lvl3pPr lvl="2" rtl="0">
              <a:lnSpc>
                <a:spcPct val="100000"/>
              </a:lnSpc>
              <a:spcBef>
                <a:spcPts val="300"/>
              </a:spcBef>
              <a:spcAft>
                <a:spcPts val="0"/>
              </a:spcAft>
              <a:buNone/>
              <a:defRPr sz="1200">
                <a:solidFill>
                  <a:schemeClr val="lt1"/>
                </a:solidFill>
                <a:latin typeface="Roboto"/>
                <a:ea typeface="Roboto"/>
                <a:cs typeface="Roboto"/>
                <a:sym typeface="Roboto"/>
              </a:defRPr>
            </a:lvl3pPr>
            <a:lvl4pPr lvl="3" rtl="0">
              <a:lnSpc>
                <a:spcPct val="100000"/>
              </a:lnSpc>
              <a:spcBef>
                <a:spcPts val="300"/>
              </a:spcBef>
              <a:spcAft>
                <a:spcPts val="0"/>
              </a:spcAft>
              <a:buNone/>
              <a:defRPr sz="1200">
                <a:solidFill>
                  <a:schemeClr val="lt1"/>
                </a:solidFill>
                <a:latin typeface="Roboto"/>
                <a:ea typeface="Roboto"/>
                <a:cs typeface="Roboto"/>
                <a:sym typeface="Roboto"/>
              </a:defRPr>
            </a:lvl4pPr>
            <a:lvl5pPr lvl="4" rtl="0">
              <a:lnSpc>
                <a:spcPct val="100000"/>
              </a:lnSpc>
              <a:spcBef>
                <a:spcPts val="300"/>
              </a:spcBef>
              <a:spcAft>
                <a:spcPts val="0"/>
              </a:spcAft>
              <a:buNone/>
              <a:defRPr sz="1200">
                <a:solidFill>
                  <a:schemeClr val="lt1"/>
                </a:solidFill>
                <a:latin typeface="Roboto"/>
                <a:ea typeface="Roboto"/>
                <a:cs typeface="Roboto"/>
                <a:sym typeface="Roboto"/>
              </a:defRPr>
            </a:lvl5pPr>
            <a:lvl6pPr lvl="5" rtl="0">
              <a:lnSpc>
                <a:spcPct val="100000"/>
              </a:lnSpc>
              <a:spcBef>
                <a:spcPts val="300"/>
              </a:spcBef>
              <a:spcAft>
                <a:spcPts val="0"/>
              </a:spcAft>
              <a:buNone/>
              <a:defRPr sz="1200">
                <a:solidFill>
                  <a:schemeClr val="lt1"/>
                </a:solidFill>
                <a:latin typeface="Roboto"/>
                <a:ea typeface="Roboto"/>
                <a:cs typeface="Roboto"/>
                <a:sym typeface="Roboto"/>
              </a:defRPr>
            </a:lvl6pPr>
            <a:lvl7pPr lvl="6" rtl="0">
              <a:lnSpc>
                <a:spcPct val="100000"/>
              </a:lnSpc>
              <a:spcBef>
                <a:spcPts val="300"/>
              </a:spcBef>
              <a:spcAft>
                <a:spcPts val="0"/>
              </a:spcAft>
              <a:buNone/>
              <a:defRPr sz="1200">
                <a:solidFill>
                  <a:schemeClr val="lt1"/>
                </a:solidFill>
                <a:latin typeface="Roboto"/>
                <a:ea typeface="Roboto"/>
                <a:cs typeface="Roboto"/>
                <a:sym typeface="Roboto"/>
              </a:defRPr>
            </a:lvl7pPr>
            <a:lvl8pPr lvl="7" rtl="0">
              <a:lnSpc>
                <a:spcPct val="100000"/>
              </a:lnSpc>
              <a:spcBef>
                <a:spcPts val="300"/>
              </a:spcBef>
              <a:spcAft>
                <a:spcPts val="0"/>
              </a:spcAft>
              <a:buNone/>
              <a:defRPr sz="1200">
                <a:solidFill>
                  <a:schemeClr val="lt1"/>
                </a:solidFill>
                <a:latin typeface="Roboto"/>
                <a:ea typeface="Roboto"/>
                <a:cs typeface="Roboto"/>
                <a:sym typeface="Roboto"/>
              </a:defRPr>
            </a:lvl8pPr>
            <a:lvl9pPr lvl="8" rtl="0">
              <a:lnSpc>
                <a:spcPct val="100000"/>
              </a:lnSpc>
              <a:spcBef>
                <a:spcPts val="300"/>
              </a:spcBef>
              <a:spcAft>
                <a:spcPts val="0"/>
              </a:spcAft>
              <a:buNone/>
              <a:defRPr sz="1200">
                <a:solidFill>
                  <a:schemeClr val="lt1"/>
                </a:solidFill>
                <a:latin typeface="Roboto"/>
                <a:ea typeface="Roboto"/>
                <a:cs typeface="Roboto"/>
                <a:sym typeface="Roboto"/>
              </a:defRPr>
            </a:lvl9pPr>
          </a:lstStyle>
          <a:p/>
        </p:txBody>
      </p:sp>
      <p:sp>
        <p:nvSpPr>
          <p:cNvPr id="634" name="Google Shape;634;p48"/>
          <p:cNvSpPr txBox="1"/>
          <p:nvPr>
            <p:ph idx="2" type="subTitle"/>
          </p:nvPr>
        </p:nvSpPr>
        <p:spPr>
          <a:xfrm>
            <a:off x="4470875" y="1456150"/>
            <a:ext cx="4069200" cy="119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0">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p:txBody>
      </p:sp>
      <p:grpSp>
        <p:nvGrpSpPr>
          <p:cNvPr id="635" name="Google Shape;635;p48"/>
          <p:cNvGrpSpPr/>
          <p:nvPr/>
        </p:nvGrpSpPr>
        <p:grpSpPr>
          <a:xfrm>
            <a:off x="-1575469" y="-1479303"/>
            <a:ext cx="3981935" cy="2815716"/>
            <a:chOff x="-1627857" y="-1522928"/>
            <a:chExt cx="3981935" cy="2815716"/>
          </a:xfrm>
        </p:grpSpPr>
        <p:sp>
          <p:nvSpPr>
            <p:cNvPr id="636" name="Google Shape;636;p48"/>
            <p:cNvSpPr/>
            <p:nvPr/>
          </p:nvSpPr>
          <p:spPr>
            <a:xfrm rot="5400000">
              <a:off x="-1273114" y="-14724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8"/>
            <p:cNvSpPr/>
            <p:nvPr/>
          </p:nvSpPr>
          <p:spPr>
            <a:xfrm rot="5400000">
              <a:off x="-1628026" y="-138463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8"/>
            <p:cNvSpPr/>
            <p:nvPr/>
          </p:nvSpPr>
          <p:spPr>
            <a:xfrm rot="5400000">
              <a:off x="1520011" y="5835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8"/>
            <p:cNvSpPr/>
            <p:nvPr/>
          </p:nvSpPr>
          <p:spPr>
            <a:xfrm rot="5400000">
              <a:off x="2195678" y="26560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8"/>
            <p:cNvSpPr/>
            <p:nvPr/>
          </p:nvSpPr>
          <p:spPr>
            <a:xfrm rot="5400000">
              <a:off x="331127" y="11343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8"/>
            <p:cNvSpPr/>
            <p:nvPr/>
          </p:nvSpPr>
          <p:spPr>
            <a:xfrm rot="5400000">
              <a:off x="772560" y="57327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8"/>
            <p:cNvSpPr/>
            <p:nvPr/>
          </p:nvSpPr>
          <p:spPr>
            <a:xfrm rot="5400000">
              <a:off x="-594551" y="-15227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48"/>
          <p:cNvGrpSpPr/>
          <p:nvPr/>
        </p:nvGrpSpPr>
        <p:grpSpPr>
          <a:xfrm flipH="1" rot="10800000">
            <a:off x="-1575469" y="3807072"/>
            <a:ext cx="3981935" cy="2815716"/>
            <a:chOff x="-1627857" y="-1522928"/>
            <a:chExt cx="3981935" cy="2815716"/>
          </a:xfrm>
        </p:grpSpPr>
        <p:sp>
          <p:nvSpPr>
            <p:cNvPr id="644" name="Google Shape;644;p48"/>
            <p:cNvSpPr/>
            <p:nvPr/>
          </p:nvSpPr>
          <p:spPr>
            <a:xfrm rot="5400000">
              <a:off x="-1273114" y="-14724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8"/>
            <p:cNvSpPr/>
            <p:nvPr/>
          </p:nvSpPr>
          <p:spPr>
            <a:xfrm rot="5400000">
              <a:off x="-1628026" y="-138463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8"/>
            <p:cNvSpPr/>
            <p:nvPr/>
          </p:nvSpPr>
          <p:spPr>
            <a:xfrm rot="5400000">
              <a:off x="1520011" y="5835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8"/>
            <p:cNvSpPr/>
            <p:nvPr/>
          </p:nvSpPr>
          <p:spPr>
            <a:xfrm rot="5400000">
              <a:off x="2195678" y="26560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8"/>
            <p:cNvSpPr/>
            <p:nvPr/>
          </p:nvSpPr>
          <p:spPr>
            <a:xfrm rot="5400000">
              <a:off x="331127" y="11343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8"/>
            <p:cNvSpPr/>
            <p:nvPr/>
          </p:nvSpPr>
          <p:spPr>
            <a:xfrm rot="5400000">
              <a:off x="772560" y="57327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8"/>
            <p:cNvSpPr/>
            <p:nvPr/>
          </p:nvSpPr>
          <p:spPr>
            <a:xfrm rot="5400000">
              <a:off x="-594551" y="-15227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
    <p:spTree>
      <p:nvGrpSpPr>
        <p:cNvPr id="651" name="Shape 651"/>
        <p:cNvGrpSpPr/>
        <p:nvPr/>
      </p:nvGrpSpPr>
      <p:grpSpPr>
        <a:xfrm>
          <a:off x="0" y="0"/>
          <a:ext cx="0" cy="0"/>
          <a:chOff x="0" y="0"/>
          <a:chExt cx="0" cy="0"/>
        </a:xfrm>
      </p:grpSpPr>
      <p:sp>
        <p:nvSpPr>
          <p:cNvPr id="652" name="Google Shape;652;p49"/>
          <p:cNvSpPr txBox="1"/>
          <p:nvPr>
            <p:ph idx="1" type="subTitle"/>
          </p:nvPr>
        </p:nvSpPr>
        <p:spPr>
          <a:xfrm>
            <a:off x="2198238" y="3971898"/>
            <a:ext cx="3075000" cy="38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3" name="Google Shape;653;p49"/>
          <p:cNvSpPr txBox="1"/>
          <p:nvPr>
            <p:ph idx="2" type="subTitle"/>
          </p:nvPr>
        </p:nvSpPr>
        <p:spPr>
          <a:xfrm>
            <a:off x="5306488" y="3971898"/>
            <a:ext cx="3075000" cy="38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4" name="Google Shape;654;p49"/>
          <p:cNvSpPr txBox="1"/>
          <p:nvPr>
            <p:ph hasCustomPrompt="1" type="title"/>
          </p:nvPr>
        </p:nvSpPr>
        <p:spPr>
          <a:xfrm>
            <a:off x="817411" y="1500721"/>
            <a:ext cx="2965200" cy="67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5" name="Google Shape;655;p49"/>
          <p:cNvSpPr txBox="1"/>
          <p:nvPr>
            <p:ph hasCustomPrompt="1" idx="3" type="title"/>
          </p:nvPr>
        </p:nvSpPr>
        <p:spPr>
          <a:xfrm>
            <a:off x="3922363" y="1498221"/>
            <a:ext cx="2965200" cy="67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6" name="Google Shape;656;p49"/>
          <p:cNvSpPr txBox="1"/>
          <p:nvPr>
            <p:ph hasCustomPrompt="1" idx="4" type="title"/>
          </p:nvPr>
        </p:nvSpPr>
        <p:spPr>
          <a:xfrm>
            <a:off x="2253112" y="3027846"/>
            <a:ext cx="2965200" cy="64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7" name="Google Shape;657;p49"/>
          <p:cNvSpPr txBox="1"/>
          <p:nvPr>
            <p:ph hasCustomPrompt="1" idx="5" type="title"/>
          </p:nvPr>
        </p:nvSpPr>
        <p:spPr>
          <a:xfrm>
            <a:off x="5361386" y="3027846"/>
            <a:ext cx="2965200" cy="64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8" name="Google Shape;658;p49"/>
          <p:cNvSpPr txBox="1"/>
          <p:nvPr>
            <p:ph idx="6" type="subTitle"/>
          </p:nvPr>
        </p:nvSpPr>
        <p:spPr>
          <a:xfrm>
            <a:off x="762513" y="2185089"/>
            <a:ext cx="30750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rtl="0"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rtl="0"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rtl="0"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rtl="0"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rtl="0"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rtl="0"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rtl="0"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rtl="0"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p:txBody>
      </p:sp>
      <p:sp>
        <p:nvSpPr>
          <p:cNvPr id="659" name="Google Shape;659;p49"/>
          <p:cNvSpPr txBox="1"/>
          <p:nvPr>
            <p:ph idx="7" type="subTitle"/>
          </p:nvPr>
        </p:nvSpPr>
        <p:spPr>
          <a:xfrm>
            <a:off x="3881554" y="2185089"/>
            <a:ext cx="30609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rtl="0"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rtl="0"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rtl="0"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rtl="0"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rtl="0"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rtl="0"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rtl="0"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rtl="0"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p:txBody>
      </p:sp>
      <p:sp>
        <p:nvSpPr>
          <p:cNvPr id="660" name="Google Shape;660;p49"/>
          <p:cNvSpPr txBox="1"/>
          <p:nvPr>
            <p:ph idx="8" type="subTitle"/>
          </p:nvPr>
        </p:nvSpPr>
        <p:spPr>
          <a:xfrm>
            <a:off x="5306488" y="3710501"/>
            <a:ext cx="30750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rtl="0"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rtl="0"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rtl="0"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rtl="0"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rtl="0"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rtl="0"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rtl="0"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rtl="0"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p:txBody>
      </p:sp>
      <p:sp>
        <p:nvSpPr>
          <p:cNvPr id="661" name="Google Shape;661;p49"/>
          <p:cNvSpPr txBox="1"/>
          <p:nvPr>
            <p:ph idx="9" type="title"/>
          </p:nvPr>
        </p:nvSpPr>
        <p:spPr>
          <a:xfrm>
            <a:off x="599100" y="538673"/>
            <a:ext cx="7945800" cy="676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2" name="Google Shape;662;p49"/>
          <p:cNvSpPr txBox="1"/>
          <p:nvPr>
            <p:ph idx="13" type="subTitle"/>
          </p:nvPr>
        </p:nvSpPr>
        <p:spPr>
          <a:xfrm>
            <a:off x="762513" y="2444238"/>
            <a:ext cx="3075000" cy="38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3" name="Google Shape;663;p49"/>
          <p:cNvSpPr txBox="1"/>
          <p:nvPr>
            <p:ph idx="14" type="subTitle"/>
          </p:nvPr>
        </p:nvSpPr>
        <p:spPr>
          <a:xfrm>
            <a:off x="3874513" y="2442361"/>
            <a:ext cx="3060900" cy="38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4" name="Google Shape;664;p49"/>
          <p:cNvSpPr txBox="1"/>
          <p:nvPr>
            <p:ph idx="15" type="subTitle"/>
          </p:nvPr>
        </p:nvSpPr>
        <p:spPr>
          <a:xfrm>
            <a:off x="2198238" y="3710501"/>
            <a:ext cx="30750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rtl="0"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rtl="0"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rtl="0"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rtl="0"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rtl="0"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rtl="0"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rtl="0"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rtl="0"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p:txBody>
      </p:sp>
      <p:grpSp>
        <p:nvGrpSpPr>
          <p:cNvPr id="665" name="Google Shape;665;p49"/>
          <p:cNvGrpSpPr/>
          <p:nvPr/>
        </p:nvGrpSpPr>
        <p:grpSpPr>
          <a:xfrm>
            <a:off x="7253877" y="869417"/>
            <a:ext cx="3651827" cy="3549464"/>
            <a:chOff x="7253877" y="1275092"/>
            <a:chExt cx="3651827" cy="3549464"/>
          </a:xfrm>
        </p:grpSpPr>
        <p:sp>
          <p:nvSpPr>
            <p:cNvPr id="666" name="Google Shape;666;p49"/>
            <p:cNvSpPr/>
            <p:nvPr/>
          </p:nvSpPr>
          <p:spPr>
            <a:xfrm>
              <a:off x="7758579" y="1886464"/>
              <a:ext cx="2742439" cy="2742439"/>
            </a:xfrm>
            <a:custGeom>
              <a:rect b="b" l="l" r="r" t="t"/>
              <a:pathLst>
                <a:path extrusionOk="0" h="97310" w="9731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9"/>
            <p:cNvSpPr/>
            <p:nvPr/>
          </p:nvSpPr>
          <p:spPr>
            <a:xfrm>
              <a:off x="8774291" y="2251545"/>
              <a:ext cx="1974381" cy="1974720"/>
            </a:xfrm>
            <a:custGeom>
              <a:rect b="b" l="l" r="r" t="t"/>
              <a:pathLst>
                <a:path extrusionOk="0" h="70069" w="70057">
                  <a:moveTo>
                    <a:pt x="7716" y="1"/>
                  </a:moveTo>
                  <a:lnTo>
                    <a:pt x="0" y="7728"/>
                  </a:lnTo>
                  <a:lnTo>
                    <a:pt x="62342" y="70069"/>
                  </a:lnTo>
                  <a:lnTo>
                    <a:pt x="70057" y="62341"/>
                  </a:lnTo>
                  <a:lnTo>
                    <a:pt x="7716"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9"/>
            <p:cNvSpPr/>
            <p:nvPr/>
          </p:nvSpPr>
          <p:spPr>
            <a:xfrm>
              <a:off x="8656176" y="1728414"/>
              <a:ext cx="2249527" cy="2249865"/>
            </a:xfrm>
            <a:custGeom>
              <a:rect b="b" l="l" r="r" t="t"/>
              <a:pathLst>
                <a:path extrusionOk="0" h="79832" w="7982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9"/>
            <p:cNvSpPr/>
            <p:nvPr/>
          </p:nvSpPr>
          <p:spPr>
            <a:xfrm>
              <a:off x="7928014" y="2654532"/>
              <a:ext cx="2170024" cy="2170024"/>
            </a:xfrm>
            <a:custGeom>
              <a:rect b="b" l="l" r="r" t="t"/>
              <a:pathLst>
                <a:path extrusionOk="0" h="76999" w="76999">
                  <a:moveTo>
                    <a:pt x="5871" y="1"/>
                  </a:moveTo>
                  <a:lnTo>
                    <a:pt x="1" y="5871"/>
                  </a:lnTo>
                  <a:lnTo>
                    <a:pt x="71129" y="76998"/>
                  </a:lnTo>
                  <a:lnTo>
                    <a:pt x="76999" y="71128"/>
                  </a:lnTo>
                  <a:lnTo>
                    <a:pt x="5871"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9"/>
            <p:cNvSpPr/>
            <p:nvPr/>
          </p:nvSpPr>
          <p:spPr>
            <a:xfrm>
              <a:off x="7788425" y="2514971"/>
              <a:ext cx="205394" cy="205704"/>
            </a:xfrm>
            <a:custGeom>
              <a:rect b="b" l="l" r="r" t="t"/>
              <a:pathLst>
                <a:path extrusionOk="0" h="7299" w="7288">
                  <a:moveTo>
                    <a:pt x="3644" y="0"/>
                  </a:moveTo>
                  <a:lnTo>
                    <a:pt x="1" y="3643"/>
                  </a:lnTo>
                  <a:lnTo>
                    <a:pt x="3644" y="7298"/>
                  </a:lnTo>
                  <a:lnTo>
                    <a:pt x="7287" y="3643"/>
                  </a:lnTo>
                  <a:lnTo>
                    <a:pt x="3644" y="0"/>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9"/>
            <p:cNvSpPr/>
            <p:nvPr/>
          </p:nvSpPr>
          <p:spPr>
            <a:xfrm>
              <a:off x="7253877" y="2102232"/>
              <a:ext cx="139278" cy="139278"/>
            </a:xfrm>
            <a:custGeom>
              <a:rect b="b" l="l" r="r" t="t"/>
              <a:pathLst>
                <a:path extrusionOk="0" h="4942" w="4942">
                  <a:moveTo>
                    <a:pt x="2465" y="0"/>
                  </a:moveTo>
                  <a:lnTo>
                    <a:pt x="0" y="2465"/>
                  </a:lnTo>
                  <a:lnTo>
                    <a:pt x="2465" y="4941"/>
                  </a:lnTo>
                  <a:lnTo>
                    <a:pt x="4941" y="2465"/>
                  </a:lnTo>
                  <a:lnTo>
                    <a:pt x="2465" y="0"/>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9"/>
            <p:cNvSpPr/>
            <p:nvPr/>
          </p:nvSpPr>
          <p:spPr>
            <a:xfrm>
              <a:off x="8202516" y="1275092"/>
              <a:ext cx="139278" cy="139278"/>
            </a:xfrm>
            <a:custGeom>
              <a:rect b="b" l="l" r="r" t="t"/>
              <a:pathLst>
                <a:path extrusionOk="0" h="4942" w="4942">
                  <a:moveTo>
                    <a:pt x="2477" y="1"/>
                  </a:moveTo>
                  <a:lnTo>
                    <a:pt x="0" y="2477"/>
                  </a:lnTo>
                  <a:lnTo>
                    <a:pt x="2477" y="4942"/>
                  </a:lnTo>
                  <a:lnTo>
                    <a:pt x="4941" y="2477"/>
                  </a:lnTo>
                  <a:lnTo>
                    <a:pt x="2477"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9"/>
            <p:cNvSpPr/>
            <p:nvPr/>
          </p:nvSpPr>
          <p:spPr>
            <a:xfrm>
              <a:off x="7396513" y="1524398"/>
              <a:ext cx="530536" cy="530874"/>
            </a:xfrm>
            <a:custGeom>
              <a:rect b="b" l="l" r="r" t="t"/>
              <a:pathLst>
                <a:path extrusionOk="0" h="18837" w="18825">
                  <a:moveTo>
                    <a:pt x="9418" y="1"/>
                  </a:moveTo>
                  <a:lnTo>
                    <a:pt x="0" y="9419"/>
                  </a:lnTo>
                  <a:lnTo>
                    <a:pt x="9418" y="18837"/>
                  </a:lnTo>
                  <a:lnTo>
                    <a:pt x="18824" y="9419"/>
                  </a:lnTo>
                  <a:lnTo>
                    <a:pt x="9418"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9"/>
            <p:cNvSpPr/>
            <p:nvPr/>
          </p:nvSpPr>
          <p:spPr>
            <a:xfrm>
              <a:off x="8400473" y="1878094"/>
              <a:ext cx="333230" cy="333202"/>
            </a:xfrm>
            <a:custGeom>
              <a:rect b="b" l="l" r="r" t="t"/>
              <a:pathLst>
                <a:path extrusionOk="0" h="11823" w="11824">
                  <a:moveTo>
                    <a:pt x="5918" y="0"/>
                  </a:moveTo>
                  <a:lnTo>
                    <a:pt x="1" y="5906"/>
                  </a:lnTo>
                  <a:lnTo>
                    <a:pt x="5918" y="11823"/>
                  </a:lnTo>
                  <a:lnTo>
                    <a:pt x="11824" y="5906"/>
                  </a:lnTo>
                  <a:lnTo>
                    <a:pt x="5918" y="0"/>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9"/>
            <p:cNvSpPr/>
            <p:nvPr/>
          </p:nvSpPr>
          <p:spPr>
            <a:xfrm>
              <a:off x="8057543" y="1534826"/>
              <a:ext cx="221148" cy="221148"/>
            </a:xfrm>
            <a:custGeom>
              <a:rect b="b" l="l" r="r" t="t"/>
              <a:pathLst>
                <a:path extrusionOk="0" h="7847" w="7847">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49"/>
          <p:cNvSpPr/>
          <p:nvPr/>
        </p:nvSpPr>
        <p:spPr>
          <a:xfrm>
            <a:off x="520003" y="4448703"/>
            <a:ext cx="349586" cy="350179"/>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1_2_1">
    <p:spTree>
      <p:nvGrpSpPr>
        <p:cNvPr id="677" name="Shape 677"/>
        <p:cNvGrpSpPr/>
        <p:nvPr/>
      </p:nvGrpSpPr>
      <p:grpSpPr>
        <a:xfrm>
          <a:off x="0" y="0"/>
          <a:ext cx="0" cy="0"/>
          <a:chOff x="0" y="0"/>
          <a:chExt cx="0" cy="0"/>
        </a:xfrm>
      </p:grpSpPr>
      <p:sp>
        <p:nvSpPr>
          <p:cNvPr id="678" name="Google Shape;678;p50"/>
          <p:cNvSpPr txBox="1"/>
          <p:nvPr>
            <p:ph idx="1" type="subTitle"/>
          </p:nvPr>
        </p:nvSpPr>
        <p:spPr>
          <a:xfrm>
            <a:off x="694800" y="3020204"/>
            <a:ext cx="2011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p:txBody>
      </p:sp>
      <p:sp>
        <p:nvSpPr>
          <p:cNvPr id="679" name="Google Shape;679;p50"/>
          <p:cNvSpPr txBox="1"/>
          <p:nvPr>
            <p:ph idx="2" type="subTitle"/>
          </p:nvPr>
        </p:nvSpPr>
        <p:spPr>
          <a:xfrm>
            <a:off x="3551800" y="3020204"/>
            <a:ext cx="2011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p:txBody>
      </p:sp>
      <p:sp>
        <p:nvSpPr>
          <p:cNvPr id="680" name="Google Shape;680;p50"/>
          <p:cNvSpPr txBox="1"/>
          <p:nvPr>
            <p:ph idx="3" type="subTitle"/>
          </p:nvPr>
        </p:nvSpPr>
        <p:spPr>
          <a:xfrm>
            <a:off x="6448400" y="3020204"/>
            <a:ext cx="2011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p:txBody>
      </p:sp>
      <p:sp>
        <p:nvSpPr>
          <p:cNvPr id="681" name="Google Shape;681;p50"/>
          <p:cNvSpPr txBox="1"/>
          <p:nvPr>
            <p:ph type="title"/>
          </p:nvPr>
        </p:nvSpPr>
        <p:spPr>
          <a:xfrm>
            <a:off x="2465450" y="545026"/>
            <a:ext cx="4213200" cy="75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2" name="Google Shape;682;p50"/>
          <p:cNvSpPr txBox="1"/>
          <p:nvPr>
            <p:ph idx="4" type="subTitle"/>
          </p:nvPr>
        </p:nvSpPr>
        <p:spPr>
          <a:xfrm>
            <a:off x="737700" y="3404975"/>
            <a:ext cx="1968300" cy="9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683" name="Google Shape;683;p50"/>
          <p:cNvSpPr txBox="1"/>
          <p:nvPr>
            <p:ph idx="5" type="subTitle"/>
          </p:nvPr>
        </p:nvSpPr>
        <p:spPr>
          <a:xfrm>
            <a:off x="3551800" y="3404975"/>
            <a:ext cx="2011200" cy="9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160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684" name="Google Shape;684;p50"/>
          <p:cNvSpPr txBox="1"/>
          <p:nvPr>
            <p:ph idx="6" type="subTitle"/>
          </p:nvPr>
        </p:nvSpPr>
        <p:spPr>
          <a:xfrm>
            <a:off x="6448400" y="3404975"/>
            <a:ext cx="1978800" cy="9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grpSp>
        <p:nvGrpSpPr>
          <p:cNvPr id="685" name="Google Shape;685;p50"/>
          <p:cNvGrpSpPr/>
          <p:nvPr/>
        </p:nvGrpSpPr>
        <p:grpSpPr>
          <a:xfrm rot="10800000">
            <a:off x="7618911" y="342622"/>
            <a:ext cx="3159610" cy="2987129"/>
            <a:chOff x="-994654" y="-2135427"/>
            <a:chExt cx="3159610" cy="2987129"/>
          </a:xfrm>
        </p:grpSpPr>
        <p:sp>
          <p:nvSpPr>
            <p:cNvPr id="686" name="Google Shape;686;p50"/>
            <p:cNvSpPr/>
            <p:nvPr/>
          </p:nvSpPr>
          <p:spPr>
            <a:xfrm rot="5400000">
              <a:off x="-994837" y="-15379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0"/>
            <p:cNvSpPr/>
            <p:nvPr/>
          </p:nvSpPr>
          <p:spPr>
            <a:xfrm rot="5400000">
              <a:off x="-540799" y="-153058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0"/>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0"/>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0"/>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0"/>
            <p:cNvSpPr/>
            <p:nvPr/>
          </p:nvSpPr>
          <p:spPr>
            <a:xfrm rot="5400000">
              <a:off x="759637" y="51511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0"/>
            <p:cNvSpPr/>
            <p:nvPr/>
          </p:nvSpPr>
          <p:spPr>
            <a:xfrm rot="5400000">
              <a:off x="1959083" y="-230735"/>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50"/>
          <p:cNvGrpSpPr/>
          <p:nvPr/>
        </p:nvGrpSpPr>
        <p:grpSpPr>
          <a:xfrm flipH="1" rot="10800000">
            <a:off x="-1927207" y="169294"/>
            <a:ext cx="3002431" cy="3253194"/>
            <a:chOff x="-1287455" y="-2135427"/>
            <a:chExt cx="3002431" cy="3253194"/>
          </a:xfrm>
        </p:grpSpPr>
        <p:sp>
          <p:nvSpPr>
            <p:cNvPr id="694" name="Google Shape;694;p50"/>
            <p:cNvSpPr/>
            <p:nvPr/>
          </p:nvSpPr>
          <p:spPr>
            <a:xfrm rot="5400000">
              <a:off x="-560731" y="-1608782"/>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0"/>
            <p:cNvSpPr/>
            <p:nvPr/>
          </p:nvSpPr>
          <p:spPr>
            <a:xfrm rot="5400000">
              <a:off x="-1287624" y="-113798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0"/>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0"/>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0"/>
            <p:cNvSpPr/>
            <p:nvPr/>
          </p:nvSpPr>
          <p:spPr>
            <a:xfrm rot="5400000">
              <a:off x="1507255" y="58925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0"/>
            <p:cNvSpPr/>
            <p:nvPr/>
          </p:nvSpPr>
          <p:spPr>
            <a:xfrm rot="5400000">
              <a:off x="1228570" y="839240"/>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0"/>
            <p:cNvSpPr/>
            <p:nvPr/>
          </p:nvSpPr>
          <p:spPr>
            <a:xfrm rot="5400000">
              <a:off x="-1133637" y="-13924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50"/>
          <p:cNvSpPr/>
          <p:nvPr/>
        </p:nvSpPr>
        <p:spPr>
          <a:xfrm flipH="1" rot="5400000">
            <a:off x="198003" y="76269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_2_1_2">
    <p:spTree>
      <p:nvGrpSpPr>
        <p:cNvPr id="702" name="Shape 702"/>
        <p:cNvGrpSpPr/>
        <p:nvPr/>
      </p:nvGrpSpPr>
      <p:grpSpPr>
        <a:xfrm>
          <a:off x="0" y="0"/>
          <a:ext cx="0" cy="0"/>
          <a:chOff x="0" y="0"/>
          <a:chExt cx="0" cy="0"/>
        </a:xfrm>
      </p:grpSpPr>
      <p:sp>
        <p:nvSpPr>
          <p:cNvPr id="703" name="Google Shape;703;p51"/>
          <p:cNvSpPr txBox="1"/>
          <p:nvPr>
            <p:ph idx="1" type="body"/>
          </p:nvPr>
        </p:nvSpPr>
        <p:spPr>
          <a:xfrm>
            <a:off x="599100" y="2257913"/>
            <a:ext cx="3972900" cy="2336400"/>
          </a:xfrm>
          <a:prstGeom prst="rect">
            <a:avLst/>
          </a:prstGeom>
        </p:spPr>
        <p:txBody>
          <a:bodyPr anchorCtr="0" anchor="t" bIns="91425" lIns="91425" spcFirstLastPara="1" rIns="91425" wrap="square" tIns="91425">
            <a:noAutofit/>
          </a:bodyPr>
          <a:lstStyle>
            <a:lvl1pPr indent="-317500" lvl="0" marL="457200" marR="50800" rtl="0">
              <a:spcBef>
                <a:spcPts val="0"/>
              </a:spcBef>
              <a:spcAft>
                <a:spcPts val="0"/>
              </a:spcAft>
              <a:buSzPts val="1400"/>
              <a:buChar char="◆"/>
              <a:defRPr b="0" sz="1200">
                <a:solidFill>
                  <a:schemeClr val="dk1"/>
                </a:solidFill>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4" name="Google Shape;704;p51"/>
          <p:cNvSpPr txBox="1"/>
          <p:nvPr>
            <p:ph idx="2" type="subTitle"/>
          </p:nvPr>
        </p:nvSpPr>
        <p:spPr>
          <a:xfrm>
            <a:off x="4572000" y="2358738"/>
            <a:ext cx="23274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0"/>
              </a:spcBef>
              <a:spcAft>
                <a:spcPts val="0"/>
              </a:spcAft>
              <a:buNone/>
              <a:defRPr>
                <a:solidFill>
                  <a:schemeClr val="dk1"/>
                </a:solidFill>
              </a:defRPr>
            </a:lvl2pPr>
            <a:lvl3pPr lvl="2" rtl="0">
              <a:lnSpc>
                <a:spcPct val="100000"/>
              </a:lnSpc>
              <a:spcBef>
                <a:spcPts val="0"/>
              </a:spcBef>
              <a:spcAft>
                <a:spcPts val="0"/>
              </a:spcAft>
              <a:buNone/>
              <a:defRPr>
                <a:solidFill>
                  <a:schemeClr val="dk1"/>
                </a:solidFill>
              </a:defRPr>
            </a:lvl3pPr>
            <a:lvl4pPr lvl="3" rtl="0">
              <a:lnSpc>
                <a:spcPct val="100000"/>
              </a:lnSpc>
              <a:spcBef>
                <a:spcPts val="0"/>
              </a:spcBef>
              <a:spcAft>
                <a:spcPts val="0"/>
              </a:spcAft>
              <a:buNone/>
              <a:defRPr>
                <a:solidFill>
                  <a:schemeClr val="dk1"/>
                </a:solidFill>
              </a:defRPr>
            </a:lvl4pPr>
            <a:lvl5pPr lvl="4" rtl="0">
              <a:lnSpc>
                <a:spcPct val="100000"/>
              </a:lnSpc>
              <a:spcBef>
                <a:spcPts val="0"/>
              </a:spcBef>
              <a:spcAft>
                <a:spcPts val="0"/>
              </a:spcAft>
              <a:buNone/>
              <a:defRPr>
                <a:solidFill>
                  <a:schemeClr val="dk1"/>
                </a:solidFill>
              </a:defRPr>
            </a:lvl5pPr>
            <a:lvl6pPr lvl="5" rtl="0">
              <a:lnSpc>
                <a:spcPct val="100000"/>
              </a:lnSpc>
              <a:spcBef>
                <a:spcPts val="0"/>
              </a:spcBef>
              <a:spcAft>
                <a:spcPts val="0"/>
              </a:spcAft>
              <a:buNone/>
              <a:defRPr>
                <a:solidFill>
                  <a:schemeClr val="dk1"/>
                </a:solidFill>
              </a:defRPr>
            </a:lvl6pPr>
            <a:lvl7pPr lvl="6" rtl="0">
              <a:lnSpc>
                <a:spcPct val="100000"/>
              </a:lnSpc>
              <a:spcBef>
                <a:spcPts val="0"/>
              </a:spcBef>
              <a:spcAft>
                <a:spcPts val="0"/>
              </a:spcAft>
              <a:buNone/>
              <a:defRPr>
                <a:solidFill>
                  <a:schemeClr val="dk1"/>
                </a:solidFill>
              </a:defRPr>
            </a:lvl7pPr>
            <a:lvl8pPr lvl="7" rtl="0">
              <a:lnSpc>
                <a:spcPct val="100000"/>
              </a:lnSpc>
              <a:spcBef>
                <a:spcPts val="0"/>
              </a:spcBef>
              <a:spcAft>
                <a:spcPts val="0"/>
              </a:spcAft>
              <a:buNone/>
              <a:defRPr>
                <a:solidFill>
                  <a:schemeClr val="dk1"/>
                </a:solidFill>
              </a:defRPr>
            </a:lvl8pPr>
            <a:lvl9pPr lvl="8" rtl="0">
              <a:lnSpc>
                <a:spcPct val="100000"/>
              </a:lnSpc>
              <a:spcBef>
                <a:spcPts val="0"/>
              </a:spcBef>
              <a:spcAft>
                <a:spcPts val="0"/>
              </a:spcAft>
              <a:buNone/>
              <a:defRPr>
                <a:solidFill>
                  <a:schemeClr val="dk1"/>
                </a:solidFill>
              </a:defRPr>
            </a:lvl9pPr>
          </a:lstStyle>
          <a:p/>
        </p:txBody>
      </p:sp>
      <p:sp>
        <p:nvSpPr>
          <p:cNvPr id="705" name="Google Shape;705;p51"/>
          <p:cNvSpPr txBox="1"/>
          <p:nvPr>
            <p:ph idx="3" type="subTitle"/>
          </p:nvPr>
        </p:nvSpPr>
        <p:spPr>
          <a:xfrm>
            <a:off x="1080675" y="2358738"/>
            <a:ext cx="25089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0"/>
              </a:spcBef>
              <a:spcAft>
                <a:spcPts val="0"/>
              </a:spcAft>
              <a:buNone/>
              <a:defRPr>
                <a:solidFill>
                  <a:schemeClr val="dk1"/>
                </a:solidFill>
              </a:defRPr>
            </a:lvl2pPr>
            <a:lvl3pPr lvl="2" rtl="0">
              <a:lnSpc>
                <a:spcPct val="100000"/>
              </a:lnSpc>
              <a:spcBef>
                <a:spcPts val="0"/>
              </a:spcBef>
              <a:spcAft>
                <a:spcPts val="0"/>
              </a:spcAft>
              <a:buNone/>
              <a:defRPr>
                <a:solidFill>
                  <a:schemeClr val="dk1"/>
                </a:solidFill>
              </a:defRPr>
            </a:lvl3pPr>
            <a:lvl4pPr lvl="3" rtl="0">
              <a:lnSpc>
                <a:spcPct val="100000"/>
              </a:lnSpc>
              <a:spcBef>
                <a:spcPts val="0"/>
              </a:spcBef>
              <a:spcAft>
                <a:spcPts val="0"/>
              </a:spcAft>
              <a:buNone/>
              <a:defRPr>
                <a:solidFill>
                  <a:schemeClr val="dk1"/>
                </a:solidFill>
              </a:defRPr>
            </a:lvl4pPr>
            <a:lvl5pPr lvl="4" rtl="0">
              <a:lnSpc>
                <a:spcPct val="100000"/>
              </a:lnSpc>
              <a:spcBef>
                <a:spcPts val="0"/>
              </a:spcBef>
              <a:spcAft>
                <a:spcPts val="0"/>
              </a:spcAft>
              <a:buNone/>
              <a:defRPr>
                <a:solidFill>
                  <a:schemeClr val="dk1"/>
                </a:solidFill>
              </a:defRPr>
            </a:lvl5pPr>
            <a:lvl6pPr lvl="5" rtl="0">
              <a:lnSpc>
                <a:spcPct val="100000"/>
              </a:lnSpc>
              <a:spcBef>
                <a:spcPts val="0"/>
              </a:spcBef>
              <a:spcAft>
                <a:spcPts val="0"/>
              </a:spcAft>
              <a:buNone/>
              <a:defRPr>
                <a:solidFill>
                  <a:schemeClr val="dk1"/>
                </a:solidFill>
              </a:defRPr>
            </a:lvl6pPr>
            <a:lvl7pPr lvl="6" rtl="0">
              <a:lnSpc>
                <a:spcPct val="100000"/>
              </a:lnSpc>
              <a:spcBef>
                <a:spcPts val="0"/>
              </a:spcBef>
              <a:spcAft>
                <a:spcPts val="0"/>
              </a:spcAft>
              <a:buNone/>
              <a:defRPr>
                <a:solidFill>
                  <a:schemeClr val="dk1"/>
                </a:solidFill>
              </a:defRPr>
            </a:lvl7pPr>
            <a:lvl8pPr lvl="7" rtl="0">
              <a:lnSpc>
                <a:spcPct val="100000"/>
              </a:lnSpc>
              <a:spcBef>
                <a:spcPts val="0"/>
              </a:spcBef>
              <a:spcAft>
                <a:spcPts val="0"/>
              </a:spcAft>
              <a:buNone/>
              <a:defRPr>
                <a:solidFill>
                  <a:schemeClr val="dk1"/>
                </a:solidFill>
              </a:defRPr>
            </a:lvl8pPr>
            <a:lvl9pPr lvl="8" rtl="0">
              <a:lnSpc>
                <a:spcPct val="100000"/>
              </a:lnSpc>
              <a:spcBef>
                <a:spcPts val="0"/>
              </a:spcBef>
              <a:spcAft>
                <a:spcPts val="0"/>
              </a:spcAft>
              <a:buNone/>
              <a:defRPr>
                <a:solidFill>
                  <a:schemeClr val="dk1"/>
                </a:solidFill>
              </a:defRPr>
            </a:lvl9pPr>
          </a:lstStyle>
          <a:p/>
        </p:txBody>
      </p:sp>
      <p:sp>
        <p:nvSpPr>
          <p:cNvPr id="706" name="Google Shape;706;p51"/>
          <p:cNvSpPr txBox="1"/>
          <p:nvPr>
            <p:ph idx="4" type="body"/>
          </p:nvPr>
        </p:nvSpPr>
        <p:spPr>
          <a:xfrm>
            <a:off x="4572000" y="2205551"/>
            <a:ext cx="3987600" cy="2336400"/>
          </a:xfrm>
          <a:prstGeom prst="rect">
            <a:avLst/>
          </a:prstGeom>
        </p:spPr>
        <p:txBody>
          <a:bodyPr anchorCtr="0" anchor="t" bIns="91425" lIns="91425" spcFirstLastPara="1" rIns="91425" wrap="square" tIns="91425">
            <a:noAutofit/>
          </a:bodyPr>
          <a:lstStyle>
            <a:lvl1pPr indent="-317500" lvl="0" marL="457200" marR="50800" rtl="0">
              <a:spcBef>
                <a:spcPts val="0"/>
              </a:spcBef>
              <a:spcAft>
                <a:spcPts val="0"/>
              </a:spcAft>
              <a:buClr>
                <a:schemeClr val="lt1"/>
              </a:buClr>
              <a:buSzPts val="1400"/>
              <a:buChar char="◆"/>
              <a:defRPr b="0" sz="1400">
                <a:solidFill>
                  <a:schemeClr val="dk1"/>
                </a:solidFill>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7" name="Google Shape;707;p51"/>
          <p:cNvSpPr txBox="1"/>
          <p:nvPr>
            <p:ph type="title"/>
          </p:nvPr>
        </p:nvSpPr>
        <p:spPr>
          <a:xfrm>
            <a:off x="594900" y="533550"/>
            <a:ext cx="7964700" cy="59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08" name="Google Shape;708;p51"/>
          <p:cNvGrpSpPr/>
          <p:nvPr/>
        </p:nvGrpSpPr>
        <p:grpSpPr>
          <a:xfrm>
            <a:off x="7590497" y="-1753528"/>
            <a:ext cx="2634881" cy="3045191"/>
            <a:chOff x="7742897" y="-1753528"/>
            <a:chExt cx="2634881" cy="3045191"/>
          </a:xfrm>
        </p:grpSpPr>
        <p:sp>
          <p:nvSpPr>
            <p:cNvPr id="709" name="Google Shape;709;p51"/>
            <p:cNvSpPr/>
            <p:nvPr/>
          </p:nvSpPr>
          <p:spPr>
            <a:xfrm flipH="1" rot="-5400000">
              <a:off x="8122018" y="-109150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1"/>
            <p:cNvSpPr/>
            <p:nvPr/>
          </p:nvSpPr>
          <p:spPr>
            <a:xfrm flipH="1" rot="-5400000">
              <a:off x="8122023" y="-17533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1"/>
            <p:cNvSpPr/>
            <p:nvPr/>
          </p:nvSpPr>
          <p:spPr>
            <a:xfrm flipH="1" rot="-5400000">
              <a:off x="7742742" y="24093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1"/>
            <p:cNvSpPr/>
            <p:nvPr/>
          </p:nvSpPr>
          <p:spPr>
            <a:xfrm flipH="1" rot="-5400000">
              <a:off x="8583452" y="645502"/>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1"/>
            <p:cNvSpPr/>
            <p:nvPr/>
          </p:nvSpPr>
          <p:spPr>
            <a:xfrm flipH="1" rot="-5400000">
              <a:off x="8709294" y="113326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51"/>
          <p:cNvGrpSpPr/>
          <p:nvPr/>
        </p:nvGrpSpPr>
        <p:grpSpPr>
          <a:xfrm>
            <a:off x="-1424094" y="-1674583"/>
            <a:ext cx="2422301" cy="2966220"/>
            <a:chOff x="-1424094" y="-1674583"/>
            <a:chExt cx="2422301" cy="2966220"/>
          </a:xfrm>
        </p:grpSpPr>
        <p:sp>
          <p:nvSpPr>
            <p:cNvPr id="715" name="Google Shape;715;p51"/>
            <p:cNvSpPr/>
            <p:nvPr/>
          </p:nvSpPr>
          <p:spPr>
            <a:xfrm rot="5400000">
              <a:off x="-1283676" y="-167440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1"/>
            <p:cNvSpPr/>
            <p:nvPr/>
          </p:nvSpPr>
          <p:spPr>
            <a:xfrm rot="5400000">
              <a:off x="-1424263" y="-140563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1"/>
            <p:cNvSpPr/>
            <p:nvPr/>
          </p:nvSpPr>
          <p:spPr>
            <a:xfrm rot="5400000">
              <a:off x="393516" y="113323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1"/>
            <p:cNvSpPr/>
            <p:nvPr/>
          </p:nvSpPr>
          <p:spPr>
            <a:xfrm rot="5400000">
              <a:off x="661623" y="20254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1"/>
            <p:cNvSpPr/>
            <p:nvPr/>
          </p:nvSpPr>
          <p:spPr>
            <a:xfrm rot="5400000">
              <a:off x="151812" y="61998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2_1_1">
    <p:spTree>
      <p:nvGrpSpPr>
        <p:cNvPr id="720" name="Shape 720"/>
        <p:cNvGrpSpPr/>
        <p:nvPr/>
      </p:nvGrpSpPr>
      <p:grpSpPr>
        <a:xfrm>
          <a:off x="0" y="0"/>
          <a:ext cx="0" cy="0"/>
          <a:chOff x="0" y="0"/>
          <a:chExt cx="0" cy="0"/>
        </a:xfrm>
      </p:grpSpPr>
      <p:sp>
        <p:nvSpPr>
          <p:cNvPr id="721" name="Google Shape;721;p52"/>
          <p:cNvSpPr txBox="1"/>
          <p:nvPr>
            <p:ph idx="1" type="subTitle"/>
          </p:nvPr>
        </p:nvSpPr>
        <p:spPr>
          <a:xfrm>
            <a:off x="1113913" y="3553700"/>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722" name="Google Shape;722;p52"/>
          <p:cNvSpPr txBox="1"/>
          <p:nvPr>
            <p:ph idx="2" type="subTitle"/>
          </p:nvPr>
        </p:nvSpPr>
        <p:spPr>
          <a:xfrm>
            <a:off x="3622325" y="3553700"/>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723" name="Google Shape;723;p52"/>
          <p:cNvSpPr txBox="1"/>
          <p:nvPr>
            <p:ph idx="3" type="subTitle"/>
          </p:nvPr>
        </p:nvSpPr>
        <p:spPr>
          <a:xfrm>
            <a:off x="6130713" y="3553700"/>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724" name="Google Shape;724;p52"/>
          <p:cNvSpPr txBox="1"/>
          <p:nvPr>
            <p:ph idx="4" type="subTitle"/>
          </p:nvPr>
        </p:nvSpPr>
        <p:spPr>
          <a:xfrm>
            <a:off x="1114000" y="21207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725" name="Google Shape;725;p52"/>
          <p:cNvSpPr txBox="1"/>
          <p:nvPr>
            <p:ph idx="5" type="subTitle"/>
          </p:nvPr>
        </p:nvSpPr>
        <p:spPr>
          <a:xfrm>
            <a:off x="3621250" y="21207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726" name="Google Shape;726;p52"/>
          <p:cNvSpPr txBox="1"/>
          <p:nvPr>
            <p:ph idx="6" type="subTitle"/>
          </p:nvPr>
        </p:nvSpPr>
        <p:spPr>
          <a:xfrm>
            <a:off x="6130713" y="21207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727" name="Google Shape;727;p52"/>
          <p:cNvSpPr txBox="1"/>
          <p:nvPr>
            <p:ph type="title"/>
          </p:nvPr>
        </p:nvSpPr>
        <p:spPr>
          <a:xfrm>
            <a:off x="582600" y="532124"/>
            <a:ext cx="79788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8" name="Google Shape;728;p52"/>
          <p:cNvSpPr txBox="1"/>
          <p:nvPr>
            <p:ph idx="7" type="subTitle"/>
          </p:nvPr>
        </p:nvSpPr>
        <p:spPr>
          <a:xfrm>
            <a:off x="1114000" y="24300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29" name="Google Shape;729;p52"/>
          <p:cNvSpPr txBox="1"/>
          <p:nvPr>
            <p:ph idx="8" type="subTitle"/>
          </p:nvPr>
        </p:nvSpPr>
        <p:spPr>
          <a:xfrm>
            <a:off x="3622325" y="24300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30" name="Google Shape;730;p52"/>
          <p:cNvSpPr txBox="1"/>
          <p:nvPr>
            <p:ph idx="9" type="subTitle"/>
          </p:nvPr>
        </p:nvSpPr>
        <p:spPr>
          <a:xfrm>
            <a:off x="6130713" y="24300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31" name="Google Shape;731;p52"/>
          <p:cNvSpPr txBox="1"/>
          <p:nvPr>
            <p:ph idx="13" type="subTitle"/>
          </p:nvPr>
        </p:nvSpPr>
        <p:spPr>
          <a:xfrm>
            <a:off x="1113913" y="3861624"/>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32" name="Google Shape;732;p52"/>
          <p:cNvSpPr txBox="1"/>
          <p:nvPr>
            <p:ph idx="14" type="subTitle"/>
          </p:nvPr>
        </p:nvSpPr>
        <p:spPr>
          <a:xfrm>
            <a:off x="3622150" y="3861623"/>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733" name="Google Shape;733;p52"/>
          <p:cNvSpPr txBox="1"/>
          <p:nvPr>
            <p:ph idx="15" type="subTitle"/>
          </p:nvPr>
        </p:nvSpPr>
        <p:spPr>
          <a:xfrm>
            <a:off x="6130713" y="3861623"/>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grpSp>
        <p:nvGrpSpPr>
          <p:cNvPr id="734" name="Google Shape;734;p52"/>
          <p:cNvGrpSpPr/>
          <p:nvPr/>
        </p:nvGrpSpPr>
        <p:grpSpPr>
          <a:xfrm>
            <a:off x="7061557" y="-2496891"/>
            <a:ext cx="3857611" cy="4116615"/>
            <a:chOff x="6490045" y="-1457516"/>
            <a:chExt cx="3857611" cy="4116615"/>
          </a:xfrm>
        </p:grpSpPr>
        <p:grpSp>
          <p:nvGrpSpPr>
            <p:cNvPr id="735" name="Google Shape;735;p52"/>
            <p:cNvGrpSpPr/>
            <p:nvPr/>
          </p:nvGrpSpPr>
          <p:grpSpPr>
            <a:xfrm>
              <a:off x="6490045" y="-1457516"/>
              <a:ext cx="3857611" cy="4065532"/>
              <a:chOff x="6394191" y="221771"/>
              <a:chExt cx="3857611" cy="4065532"/>
            </a:xfrm>
          </p:grpSpPr>
          <p:sp>
            <p:nvSpPr>
              <p:cNvPr id="736" name="Google Shape;736;p52"/>
              <p:cNvSpPr/>
              <p:nvPr/>
            </p:nvSpPr>
            <p:spPr>
              <a:xfrm rot="10800000">
                <a:off x="7282491" y="128985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rot="10800000">
                <a:off x="7180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rot="10800000">
                <a:off x="8040857" y="2076358"/>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rot="10800000">
                <a:off x="6394191" y="293487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52"/>
            <p:cNvSpPr/>
            <p:nvPr/>
          </p:nvSpPr>
          <p:spPr>
            <a:xfrm rot="10800000">
              <a:off x="8003720" y="2500713"/>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rot="10800000">
              <a:off x="7012565" y="139953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52"/>
          <p:cNvGrpSpPr/>
          <p:nvPr/>
        </p:nvGrpSpPr>
        <p:grpSpPr>
          <a:xfrm flipH="1">
            <a:off x="-1777668" y="-2393356"/>
            <a:ext cx="3358211" cy="4013080"/>
            <a:chOff x="6989444" y="-1353981"/>
            <a:chExt cx="3358211" cy="4013080"/>
          </a:xfrm>
        </p:grpSpPr>
        <p:grpSp>
          <p:nvGrpSpPr>
            <p:cNvPr id="745" name="Google Shape;745;p52"/>
            <p:cNvGrpSpPr/>
            <p:nvPr/>
          </p:nvGrpSpPr>
          <p:grpSpPr>
            <a:xfrm>
              <a:off x="6989444" y="-1353981"/>
              <a:ext cx="3358211" cy="3609358"/>
              <a:chOff x="6893591" y="325306"/>
              <a:chExt cx="3358211" cy="3609358"/>
            </a:xfrm>
          </p:grpSpPr>
          <p:sp>
            <p:nvSpPr>
              <p:cNvPr id="746" name="Google Shape;746;p52"/>
              <p:cNvSpPr/>
              <p:nvPr/>
            </p:nvSpPr>
            <p:spPr>
              <a:xfrm rot="10800000">
                <a:off x="6893591" y="32530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2"/>
              <p:cNvSpPr/>
              <p:nvPr/>
            </p:nvSpPr>
            <p:spPr>
              <a:xfrm rot="10800000">
                <a:off x="7626933" y="1679078"/>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2"/>
              <p:cNvSpPr/>
              <p:nvPr/>
            </p:nvSpPr>
            <p:spPr>
              <a:xfrm rot="10800000">
                <a:off x="8040857" y="16790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2"/>
              <p:cNvSpPr/>
              <p:nvPr/>
            </p:nvSpPr>
            <p:spPr>
              <a:xfrm rot="10800000">
                <a:off x="7337141" y="3430300"/>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52"/>
            <p:cNvSpPr/>
            <p:nvPr/>
          </p:nvSpPr>
          <p:spPr>
            <a:xfrm rot="10800000">
              <a:off x="8003720" y="2500713"/>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2"/>
            <p:cNvSpPr/>
            <p:nvPr/>
          </p:nvSpPr>
          <p:spPr>
            <a:xfrm rot="10800000">
              <a:off x="7550715" y="121378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753" name="Shape 753"/>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7" name="Shape 757"/>
        <p:cNvGrpSpPr/>
        <p:nvPr/>
      </p:nvGrpSpPr>
      <p:grpSpPr>
        <a:xfrm>
          <a:off x="0" y="0"/>
          <a:ext cx="0" cy="0"/>
          <a:chOff x="0" y="0"/>
          <a:chExt cx="0" cy="0"/>
        </a:xfrm>
      </p:grpSpPr>
      <p:sp>
        <p:nvSpPr>
          <p:cNvPr id="758" name="Google Shape;758;p55"/>
          <p:cNvSpPr txBox="1"/>
          <p:nvPr>
            <p:ph type="ctrTitle"/>
          </p:nvPr>
        </p:nvSpPr>
        <p:spPr>
          <a:xfrm>
            <a:off x="2507800" y="1366863"/>
            <a:ext cx="4128300" cy="185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300"/>
              <a:buNone/>
              <a:defRPr sz="36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
        <p:nvSpPr>
          <p:cNvPr id="759" name="Google Shape;759;p55"/>
          <p:cNvSpPr txBox="1"/>
          <p:nvPr>
            <p:ph idx="1" type="subTitle"/>
          </p:nvPr>
        </p:nvSpPr>
        <p:spPr>
          <a:xfrm>
            <a:off x="3489300" y="3110330"/>
            <a:ext cx="21654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0" name="Google Shape;760;p55"/>
          <p:cNvSpPr/>
          <p:nvPr/>
        </p:nvSpPr>
        <p:spPr>
          <a:xfrm flipH="1" rot="-5400000">
            <a:off x="8273618" y="344514"/>
            <a:ext cx="351173" cy="351750"/>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1" name="Google Shape;761;p55"/>
          <p:cNvGrpSpPr/>
          <p:nvPr/>
        </p:nvGrpSpPr>
        <p:grpSpPr>
          <a:xfrm>
            <a:off x="-1115684" y="691895"/>
            <a:ext cx="3605211" cy="4226616"/>
            <a:chOff x="-1115684" y="691895"/>
            <a:chExt cx="3605211" cy="4226616"/>
          </a:xfrm>
        </p:grpSpPr>
        <p:sp>
          <p:nvSpPr>
            <p:cNvPr id="762" name="Google Shape;762;p55"/>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5"/>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5"/>
            <p:cNvSpPr/>
            <p:nvPr/>
          </p:nvSpPr>
          <p:spPr>
            <a:xfrm>
              <a:off x="-501945" y="2842785"/>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5"/>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5"/>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5"/>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5"/>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5"/>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5"/>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5"/>
            <p:cNvSpPr/>
            <p:nvPr/>
          </p:nvSpPr>
          <p:spPr>
            <a:xfrm>
              <a:off x="1692235" y="721769"/>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5"/>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5"/>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55"/>
          <p:cNvSpPr/>
          <p:nvPr/>
        </p:nvSpPr>
        <p:spPr>
          <a:xfrm rot="10800000">
            <a:off x="7282491" y="128985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5"/>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5"/>
          <p:cNvSpPr/>
          <p:nvPr/>
        </p:nvSpPr>
        <p:spPr>
          <a:xfrm rot="10800000">
            <a:off x="7561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5"/>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5"/>
          <p:cNvSpPr/>
          <p:nvPr/>
        </p:nvSpPr>
        <p:spPr>
          <a:xfrm rot="10800000">
            <a:off x="8040857" y="16790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5"/>
          <p:cNvSpPr/>
          <p:nvPr/>
        </p:nvSpPr>
        <p:spPr>
          <a:xfrm rot="10800000">
            <a:off x="7908284" y="38145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5"/>
          <p:cNvSpPr/>
          <p:nvPr/>
        </p:nvSpPr>
        <p:spPr>
          <a:xfrm rot="10800000">
            <a:off x="7198584" y="2297136"/>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5"/>
          <p:cNvSpPr/>
          <p:nvPr/>
        </p:nvSpPr>
        <p:spPr>
          <a:xfrm rot="10800000">
            <a:off x="7482468" y="4289974"/>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5"/>
          <p:cNvSpPr/>
          <p:nvPr/>
        </p:nvSpPr>
        <p:spPr>
          <a:xfrm rot="10800000">
            <a:off x="6646591" y="34541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5"/>
          <p:cNvSpPr/>
          <p:nvPr/>
        </p:nvSpPr>
        <p:spPr>
          <a:xfrm rot="10800000">
            <a:off x="6907317" y="388228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5"/>
          <p:cNvSpPr/>
          <p:nvPr/>
        </p:nvSpPr>
        <p:spPr>
          <a:xfrm rot="10800000">
            <a:off x="7264673" y="30668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5"/>
          <p:cNvSpPr/>
          <p:nvPr/>
        </p:nvSpPr>
        <p:spPr>
          <a:xfrm rot="10800000">
            <a:off x="6926786" y="35356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5"/>
          <p:cNvSpPr/>
          <p:nvPr/>
        </p:nvSpPr>
        <p:spPr>
          <a:xfrm>
            <a:off x="522478" y="4453642"/>
            <a:ext cx="344659" cy="345244"/>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7" name="Shape 787"/>
        <p:cNvGrpSpPr/>
        <p:nvPr/>
      </p:nvGrpSpPr>
      <p:grpSpPr>
        <a:xfrm>
          <a:off x="0" y="0"/>
          <a:ext cx="0" cy="0"/>
          <a:chOff x="0" y="0"/>
          <a:chExt cx="0" cy="0"/>
        </a:xfrm>
      </p:grpSpPr>
      <p:sp>
        <p:nvSpPr>
          <p:cNvPr id="788" name="Google Shape;788;p56"/>
          <p:cNvSpPr/>
          <p:nvPr/>
        </p:nvSpPr>
        <p:spPr>
          <a:xfrm>
            <a:off x="1558077" y="2114976"/>
            <a:ext cx="6027980" cy="6027980"/>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56"/>
          <p:cNvGrpSpPr/>
          <p:nvPr/>
        </p:nvGrpSpPr>
        <p:grpSpPr>
          <a:xfrm>
            <a:off x="-1115684" y="-228605"/>
            <a:ext cx="3605211" cy="3567585"/>
            <a:chOff x="-1115684" y="691895"/>
            <a:chExt cx="3605211" cy="3567585"/>
          </a:xfrm>
        </p:grpSpPr>
        <p:sp>
          <p:nvSpPr>
            <p:cNvPr id="790" name="Google Shape;790;p56"/>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6"/>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6"/>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6"/>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6"/>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6"/>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6"/>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6"/>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6"/>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6"/>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56"/>
          <p:cNvGrpSpPr/>
          <p:nvPr/>
        </p:nvGrpSpPr>
        <p:grpSpPr>
          <a:xfrm>
            <a:off x="6725678" y="216894"/>
            <a:ext cx="3651827" cy="3549464"/>
            <a:chOff x="7253877" y="1275092"/>
            <a:chExt cx="3651827" cy="3549464"/>
          </a:xfrm>
        </p:grpSpPr>
        <p:sp>
          <p:nvSpPr>
            <p:cNvPr id="801" name="Google Shape;801;p56"/>
            <p:cNvSpPr/>
            <p:nvPr/>
          </p:nvSpPr>
          <p:spPr>
            <a:xfrm>
              <a:off x="7758579" y="1886464"/>
              <a:ext cx="2742439" cy="2742439"/>
            </a:xfrm>
            <a:custGeom>
              <a:rect b="b" l="l" r="r" t="t"/>
              <a:pathLst>
                <a:path extrusionOk="0" h="97310" w="9731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6"/>
            <p:cNvSpPr/>
            <p:nvPr/>
          </p:nvSpPr>
          <p:spPr>
            <a:xfrm>
              <a:off x="8774291" y="2251545"/>
              <a:ext cx="1974381" cy="1974720"/>
            </a:xfrm>
            <a:custGeom>
              <a:rect b="b" l="l" r="r" t="t"/>
              <a:pathLst>
                <a:path extrusionOk="0" h="70069" w="70057">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6"/>
            <p:cNvSpPr/>
            <p:nvPr/>
          </p:nvSpPr>
          <p:spPr>
            <a:xfrm>
              <a:off x="8656176" y="1728414"/>
              <a:ext cx="2249527" cy="2249865"/>
            </a:xfrm>
            <a:custGeom>
              <a:rect b="b" l="l" r="r" t="t"/>
              <a:pathLst>
                <a:path extrusionOk="0" h="79832" w="7982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6"/>
            <p:cNvSpPr/>
            <p:nvPr/>
          </p:nvSpPr>
          <p:spPr>
            <a:xfrm>
              <a:off x="7928014" y="2654532"/>
              <a:ext cx="2170024" cy="2170024"/>
            </a:xfrm>
            <a:custGeom>
              <a:rect b="b" l="l" r="r" t="t"/>
              <a:pathLst>
                <a:path extrusionOk="0" h="76999" w="76999">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6"/>
            <p:cNvSpPr/>
            <p:nvPr/>
          </p:nvSpPr>
          <p:spPr>
            <a:xfrm>
              <a:off x="7788425" y="2514971"/>
              <a:ext cx="205394" cy="205704"/>
            </a:xfrm>
            <a:custGeom>
              <a:rect b="b" l="l" r="r" t="t"/>
              <a:pathLst>
                <a:path extrusionOk="0" h="7299" w="7288">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6"/>
            <p:cNvSpPr/>
            <p:nvPr/>
          </p:nvSpPr>
          <p:spPr>
            <a:xfrm>
              <a:off x="7253877" y="2102232"/>
              <a:ext cx="139278" cy="139278"/>
            </a:xfrm>
            <a:custGeom>
              <a:rect b="b" l="l" r="r" t="t"/>
              <a:pathLst>
                <a:path extrusionOk="0" h="4942" w="4942">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6"/>
            <p:cNvSpPr/>
            <p:nvPr/>
          </p:nvSpPr>
          <p:spPr>
            <a:xfrm>
              <a:off x="8202516" y="1275092"/>
              <a:ext cx="139278" cy="139278"/>
            </a:xfrm>
            <a:custGeom>
              <a:rect b="b" l="l" r="r" t="t"/>
              <a:pathLst>
                <a:path extrusionOk="0" h="4942" w="4942">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6"/>
            <p:cNvSpPr/>
            <p:nvPr/>
          </p:nvSpPr>
          <p:spPr>
            <a:xfrm>
              <a:off x="7396513" y="1524398"/>
              <a:ext cx="530536" cy="530874"/>
            </a:xfrm>
            <a:custGeom>
              <a:rect b="b" l="l" r="r" t="t"/>
              <a:pathLst>
                <a:path extrusionOk="0" h="18837" w="18825">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6"/>
            <p:cNvSpPr/>
            <p:nvPr/>
          </p:nvSpPr>
          <p:spPr>
            <a:xfrm>
              <a:off x="8400473" y="1878094"/>
              <a:ext cx="333230" cy="333202"/>
            </a:xfrm>
            <a:custGeom>
              <a:rect b="b" l="l" r="r" t="t"/>
              <a:pathLst>
                <a:path extrusionOk="0" h="11823" w="11824">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6"/>
            <p:cNvSpPr/>
            <p:nvPr/>
          </p:nvSpPr>
          <p:spPr>
            <a:xfrm>
              <a:off x="8057543" y="1534826"/>
              <a:ext cx="221148" cy="221148"/>
            </a:xfrm>
            <a:custGeom>
              <a:rect b="b" l="l" r="r" t="t"/>
              <a:pathLst>
                <a:path extrusionOk="0" h="7847" w="7847">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56"/>
          <p:cNvSpPr txBox="1"/>
          <p:nvPr>
            <p:ph type="title"/>
          </p:nvPr>
        </p:nvSpPr>
        <p:spPr>
          <a:xfrm>
            <a:off x="1207825" y="3983254"/>
            <a:ext cx="6700500" cy="66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812" name="Google Shape;812;p56"/>
          <p:cNvSpPr txBox="1"/>
          <p:nvPr>
            <p:ph hasCustomPrompt="1" idx="2" type="title"/>
          </p:nvPr>
        </p:nvSpPr>
        <p:spPr>
          <a:xfrm>
            <a:off x="3722450" y="526575"/>
            <a:ext cx="1699200" cy="31908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400"/>
              <a:buNone/>
              <a:defRPr sz="8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1"/>
        </a:solidFill>
      </p:bgPr>
    </p:bg>
    <p:spTree>
      <p:nvGrpSpPr>
        <p:cNvPr id="813" name="Shape 813"/>
        <p:cNvGrpSpPr/>
        <p:nvPr/>
      </p:nvGrpSpPr>
      <p:grpSpPr>
        <a:xfrm>
          <a:off x="0" y="0"/>
          <a:ext cx="0" cy="0"/>
          <a:chOff x="0" y="0"/>
          <a:chExt cx="0" cy="0"/>
        </a:xfrm>
      </p:grpSpPr>
      <p:sp>
        <p:nvSpPr>
          <p:cNvPr id="814" name="Google Shape;814;p57"/>
          <p:cNvSpPr txBox="1"/>
          <p:nvPr>
            <p:ph type="title"/>
          </p:nvPr>
        </p:nvSpPr>
        <p:spPr>
          <a:xfrm>
            <a:off x="599225" y="539924"/>
            <a:ext cx="7850100" cy="65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815" name="Google Shape;815;p57"/>
          <p:cNvSpPr txBox="1"/>
          <p:nvPr>
            <p:ph idx="1" type="body"/>
          </p:nvPr>
        </p:nvSpPr>
        <p:spPr>
          <a:xfrm>
            <a:off x="599215" y="1287460"/>
            <a:ext cx="7770600" cy="27717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rgbClr val="FFFFFF"/>
              </a:buClr>
              <a:buSzPts val="1100"/>
              <a:buAutoNum type="arabicPeriod"/>
              <a:defRPr sz="1200">
                <a:solidFill>
                  <a:srgbClr val="FFFFFF"/>
                </a:solidFill>
              </a:defRPr>
            </a:lvl1pPr>
            <a:lvl2pPr indent="-330200" lvl="1" marL="914400" rtl="0">
              <a:spcBef>
                <a:spcPts val="0"/>
              </a:spcBef>
              <a:spcAft>
                <a:spcPts val="0"/>
              </a:spcAft>
              <a:buClr>
                <a:srgbClr val="FFFFFF"/>
              </a:buClr>
              <a:buSzPts val="1600"/>
              <a:buFont typeface="Muli"/>
              <a:buAutoNum type="alphaLcPeriod"/>
              <a:defRPr>
                <a:solidFill>
                  <a:srgbClr val="FFFFFF"/>
                </a:solidFill>
              </a:defRPr>
            </a:lvl2pPr>
            <a:lvl3pPr indent="-330200" lvl="2" marL="1371600" rtl="0">
              <a:spcBef>
                <a:spcPts val="1600"/>
              </a:spcBef>
              <a:spcAft>
                <a:spcPts val="0"/>
              </a:spcAft>
              <a:buClr>
                <a:srgbClr val="FFFFFF"/>
              </a:buClr>
              <a:buSzPts val="1600"/>
              <a:buFont typeface="Muli"/>
              <a:buAutoNum type="romanLcPeriod"/>
              <a:defRPr>
                <a:solidFill>
                  <a:srgbClr val="FFFFFF"/>
                </a:solidFill>
              </a:defRPr>
            </a:lvl3pPr>
            <a:lvl4pPr indent="-330200" lvl="3" marL="1828800" rtl="0">
              <a:spcBef>
                <a:spcPts val="1600"/>
              </a:spcBef>
              <a:spcAft>
                <a:spcPts val="0"/>
              </a:spcAft>
              <a:buClr>
                <a:srgbClr val="FFFFFF"/>
              </a:buClr>
              <a:buSzPts val="1600"/>
              <a:buFont typeface="Muli"/>
              <a:buAutoNum type="arabicPeriod"/>
              <a:defRPr>
                <a:solidFill>
                  <a:srgbClr val="FFFFFF"/>
                </a:solidFill>
              </a:defRPr>
            </a:lvl4pPr>
            <a:lvl5pPr indent="-330200" lvl="4" marL="2286000" rtl="0">
              <a:spcBef>
                <a:spcPts val="1600"/>
              </a:spcBef>
              <a:spcAft>
                <a:spcPts val="0"/>
              </a:spcAft>
              <a:buClr>
                <a:srgbClr val="FFFFFF"/>
              </a:buClr>
              <a:buSzPts val="1600"/>
              <a:buFont typeface="Muli"/>
              <a:buAutoNum type="alphaLcPeriod"/>
              <a:defRPr>
                <a:solidFill>
                  <a:srgbClr val="FFFFFF"/>
                </a:solidFill>
              </a:defRPr>
            </a:lvl5pPr>
            <a:lvl6pPr indent="-330200" lvl="5" marL="2743200" rtl="0">
              <a:spcBef>
                <a:spcPts val="1600"/>
              </a:spcBef>
              <a:spcAft>
                <a:spcPts val="0"/>
              </a:spcAft>
              <a:buClr>
                <a:srgbClr val="FFFFFF"/>
              </a:buClr>
              <a:buSzPts val="1600"/>
              <a:buFont typeface="Muli"/>
              <a:buAutoNum type="romanLcPeriod"/>
              <a:defRPr>
                <a:solidFill>
                  <a:srgbClr val="FFFFFF"/>
                </a:solidFill>
              </a:defRPr>
            </a:lvl6pPr>
            <a:lvl7pPr indent="-330200" lvl="6" marL="3200400" rtl="0">
              <a:spcBef>
                <a:spcPts val="1600"/>
              </a:spcBef>
              <a:spcAft>
                <a:spcPts val="0"/>
              </a:spcAft>
              <a:buClr>
                <a:srgbClr val="FFFFFF"/>
              </a:buClr>
              <a:buSzPts val="1600"/>
              <a:buFont typeface="Muli"/>
              <a:buAutoNum type="arabicPeriod"/>
              <a:defRPr>
                <a:solidFill>
                  <a:srgbClr val="FFFFFF"/>
                </a:solidFill>
              </a:defRPr>
            </a:lvl7pPr>
            <a:lvl8pPr indent="-330200" lvl="7" marL="3657600" rtl="0">
              <a:spcBef>
                <a:spcPts val="1600"/>
              </a:spcBef>
              <a:spcAft>
                <a:spcPts val="0"/>
              </a:spcAft>
              <a:buClr>
                <a:srgbClr val="FFFFFF"/>
              </a:buClr>
              <a:buSzPts val="1600"/>
              <a:buFont typeface="Muli"/>
              <a:buAutoNum type="alphaLcPeriod"/>
              <a:defRPr>
                <a:solidFill>
                  <a:srgbClr val="FFFFFF"/>
                </a:solidFill>
              </a:defRPr>
            </a:lvl8pPr>
            <a:lvl9pPr indent="-330200" lvl="8" marL="4114800" rtl="0">
              <a:spcBef>
                <a:spcPts val="1600"/>
              </a:spcBef>
              <a:spcAft>
                <a:spcPts val="1600"/>
              </a:spcAft>
              <a:buClr>
                <a:srgbClr val="FFFFFF"/>
              </a:buClr>
              <a:buSzPts val="1600"/>
              <a:buFont typeface="Muli"/>
              <a:buAutoNum type="romanLcPeriod"/>
              <a:defRPr>
                <a:solidFill>
                  <a:srgbClr val="FFFFFF"/>
                </a:solidFill>
              </a:defRPr>
            </a:lvl9pPr>
          </a:lstStyle>
          <a:p/>
        </p:txBody>
      </p:sp>
      <p:sp>
        <p:nvSpPr>
          <p:cNvPr id="816" name="Google Shape;816;p57"/>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17" name="Google Shape;817;p57"/>
          <p:cNvSpPr txBox="1"/>
          <p:nvPr>
            <p:ph idx="2" type="subTitle"/>
          </p:nvPr>
        </p:nvSpPr>
        <p:spPr>
          <a:xfrm>
            <a:off x="677325" y="4190075"/>
            <a:ext cx="4565100" cy="26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b="0" sz="1100">
                <a:solidFill>
                  <a:schemeClr val="lt1"/>
                </a:solidFill>
              </a:defRPr>
            </a:lvl1pPr>
            <a:lvl2pPr lvl="1" rtl="0">
              <a:lnSpc>
                <a:spcPct val="100000"/>
              </a:lnSpc>
              <a:spcBef>
                <a:spcPts val="160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p:txBody>
      </p:sp>
      <p:grpSp>
        <p:nvGrpSpPr>
          <p:cNvPr id="818" name="Google Shape;818;p57"/>
          <p:cNvGrpSpPr/>
          <p:nvPr/>
        </p:nvGrpSpPr>
        <p:grpSpPr>
          <a:xfrm>
            <a:off x="7141441" y="-1921644"/>
            <a:ext cx="3614411" cy="3158531"/>
            <a:chOff x="7141441" y="-1921644"/>
            <a:chExt cx="3614411" cy="3158531"/>
          </a:xfrm>
        </p:grpSpPr>
        <p:sp>
          <p:nvSpPr>
            <p:cNvPr id="819" name="Google Shape;819;p57"/>
            <p:cNvSpPr/>
            <p:nvPr/>
          </p:nvSpPr>
          <p:spPr>
            <a:xfrm rot="10800000">
              <a:off x="7777341" y="-1921644"/>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7"/>
            <p:cNvSpPr/>
            <p:nvPr/>
          </p:nvSpPr>
          <p:spPr>
            <a:xfrm rot="10800000">
              <a:off x="8345184" y="670776"/>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7"/>
            <p:cNvSpPr/>
            <p:nvPr/>
          </p:nvSpPr>
          <p:spPr>
            <a:xfrm rot="10800000">
              <a:off x="7977318" y="1078474"/>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7"/>
            <p:cNvSpPr/>
            <p:nvPr/>
          </p:nvSpPr>
          <p:spPr>
            <a:xfrm rot="10800000">
              <a:off x="7141441" y="2426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7"/>
            <p:cNvSpPr/>
            <p:nvPr/>
          </p:nvSpPr>
          <p:spPr>
            <a:xfrm rot="10800000">
              <a:off x="7402167" y="67078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7"/>
            <p:cNvSpPr/>
            <p:nvPr/>
          </p:nvSpPr>
          <p:spPr>
            <a:xfrm rot="10800000">
              <a:off x="7421636" y="3241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7"/>
            <p:cNvSpPr/>
            <p:nvPr/>
          </p:nvSpPr>
          <p:spPr>
            <a:xfrm rot="10800000">
              <a:off x="8544907" y="-1516142"/>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826" name="Shape 826"/>
        <p:cNvGrpSpPr/>
        <p:nvPr/>
      </p:nvGrpSpPr>
      <p:grpSpPr>
        <a:xfrm>
          <a:off x="0" y="0"/>
          <a:ext cx="0" cy="0"/>
          <a:chOff x="0" y="0"/>
          <a:chExt cx="0" cy="0"/>
        </a:xfrm>
      </p:grpSpPr>
      <p:sp>
        <p:nvSpPr>
          <p:cNvPr id="827" name="Google Shape;827;p58"/>
          <p:cNvSpPr/>
          <p:nvPr/>
        </p:nvSpPr>
        <p:spPr>
          <a:xfrm rot="5400000">
            <a:off x="-142725" y="-420475"/>
            <a:ext cx="7743900" cy="7743900"/>
          </a:xfrm>
          <a:prstGeom prst="rtTriangle">
            <a:avLst/>
          </a:pr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8"/>
          <p:cNvSpPr txBox="1"/>
          <p:nvPr>
            <p:ph type="title"/>
          </p:nvPr>
        </p:nvSpPr>
        <p:spPr>
          <a:xfrm>
            <a:off x="712950" y="1574125"/>
            <a:ext cx="3095400" cy="833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3000"/>
              <a:buNone/>
              <a:defRPr sz="5000">
                <a:solidFill>
                  <a:schemeClr val="accent1"/>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829" name="Google Shape;829;p58"/>
          <p:cNvSpPr txBox="1"/>
          <p:nvPr>
            <p:ph idx="2" type="title"/>
          </p:nvPr>
        </p:nvSpPr>
        <p:spPr>
          <a:xfrm>
            <a:off x="5339975" y="1574125"/>
            <a:ext cx="3086700" cy="833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3000"/>
              <a:buNone/>
              <a:defRPr sz="5000">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830" name="Google Shape;830;p58"/>
          <p:cNvSpPr txBox="1"/>
          <p:nvPr>
            <p:ph idx="1" type="subTitle"/>
          </p:nvPr>
        </p:nvSpPr>
        <p:spPr>
          <a:xfrm>
            <a:off x="5531225" y="2457275"/>
            <a:ext cx="2704200" cy="11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2000"/>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31" name="Google Shape;831;p58"/>
          <p:cNvSpPr txBox="1"/>
          <p:nvPr>
            <p:ph idx="3" type="subTitle"/>
          </p:nvPr>
        </p:nvSpPr>
        <p:spPr>
          <a:xfrm>
            <a:off x="903475" y="2457275"/>
            <a:ext cx="2704200" cy="11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2000">
                <a:solidFill>
                  <a:schemeClr val="dk1"/>
                </a:solidFill>
              </a:defRPr>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832" name="Google Shape;832;p58"/>
          <p:cNvGrpSpPr/>
          <p:nvPr/>
        </p:nvGrpSpPr>
        <p:grpSpPr>
          <a:xfrm>
            <a:off x="-1345888" y="-2051672"/>
            <a:ext cx="4226616" cy="3325016"/>
            <a:chOff x="-2085486" y="-2135427"/>
            <a:chExt cx="4226616" cy="3325016"/>
          </a:xfrm>
        </p:grpSpPr>
        <p:sp>
          <p:nvSpPr>
            <p:cNvPr id="833" name="Google Shape;833;p58"/>
            <p:cNvSpPr/>
            <p:nvPr/>
          </p:nvSpPr>
          <p:spPr>
            <a:xfrm rot="5400000">
              <a:off x="-1017416" y="-1919645"/>
              <a:ext cx="2753543" cy="2753515"/>
            </a:xfrm>
            <a:custGeom>
              <a:rect b="b" l="l" r="r" t="t"/>
              <a:pathLst>
                <a:path extrusionOk="0" h="97703" w="97704">
                  <a:moveTo>
                    <a:pt x="84987" y="1"/>
                  </a:moveTo>
                  <a:lnTo>
                    <a:pt x="0" y="84987"/>
                  </a:lnTo>
                  <a:lnTo>
                    <a:pt x="12716" y="97703"/>
                  </a:lnTo>
                  <a:lnTo>
                    <a:pt x="97703" y="12716"/>
                  </a:lnTo>
                  <a:lnTo>
                    <a:pt x="849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8"/>
            <p:cNvSpPr/>
            <p:nvPr/>
          </p:nvSpPr>
          <p:spPr>
            <a:xfrm rot="5400000">
              <a:off x="-1286037" y="-15305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8"/>
            <p:cNvSpPr/>
            <p:nvPr/>
          </p:nvSpPr>
          <p:spPr>
            <a:xfrm rot="5400000">
              <a:off x="-2085656" y="-1521519"/>
              <a:ext cx="2076064" cy="2075726"/>
            </a:xfrm>
            <a:custGeom>
              <a:rect b="b" l="l" r="r" t="t"/>
              <a:pathLst>
                <a:path extrusionOk="0" h="73653" w="73665">
                  <a:moveTo>
                    <a:pt x="67354" y="0"/>
                  </a:moveTo>
                  <a:lnTo>
                    <a:pt x="0" y="67354"/>
                  </a:lnTo>
                  <a:lnTo>
                    <a:pt x="6299" y="73652"/>
                  </a:lnTo>
                  <a:lnTo>
                    <a:pt x="73664" y="6299"/>
                  </a:lnTo>
                  <a:lnTo>
                    <a:pt x="67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8"/>
            <p:cNvSpPr/>
            <p:nvPr/>
          </p:nvSpPr>
          <p:spPr>
            <a:xfrm rot="5400000">
              <a:off x="-1426624" y="-1261814"/>
              <a:ext cx="2255925" cy="2255586"/>
            </a:xfrm>
            <a:custGeom>
              <a:rect b="b" l="l" r="r" t="t"/>
              <a:pathLst>
                <a:path extrusionOk="0" h="80035" w="80047">
                  <a:moveTo>
                    <a:pt x="76141" y="1"/>
                  </a:moveTo>
                  <a:lnTo>
                    <a:pt x="1" y="76141"/>
                  </a:lnTo>
                  <a:lnTo>
                    <a:pt x="3894" y="80034"/>
                  </a:lnTo>
                  <a:lnTo>
                    <a:pt x="80046" y="3894"/>
                  </a:lnTo>
                  <a:lnTo>
                    <a:pt x="761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8"/>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8"/>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8"/>
            <p:cNvSpPr/>
            <p:nvPr/>
          </p:nvSpPr>
          <p:spPr>
            <a:xfrm rot="5400000">
              <a:off x="-10122" y="573147"/>
              <a:ext cx="344644" cy="344644"/>
            </a:xfrm>
            <a:custGeom>
              <a:rect b="b" l="l" r="r" t="t"/>
              <a:pathLst>
                <a:path extrusionOk="0" h="12229" w="12229">
                  <a:moveTo>
                    <a:pt x="6121" y="1"/>
                  </a:moveTo>
                  <a:lnTo>
                    <a:pt x="1" y="6120"/>
                  </a:lnTo>
                  <a:lnTo>
                    <a:pt x="6121" y="12228"/>
                  </a:lnTo>
                  <a:lnTo>
                    <a:pt x="12229" y="6120"/>
                  </a:lnTo>
                  <a:lnTo>
                    <a:pt x="61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8"/>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8"/>
            <p:cNvSpPr/>
            <p:nvPr/>
          </p:nvSpPr>
          <p:spPr>
            <a:xfrm rot="5400000">
              <a:off x="759637" y="515118"/>
              <a:ext cx="336584" cy="336584"/>
            </a:xfrm>
            <a:custGeom>
              <a:rect b="b" l="l" r="r" t="t"/>
              <a:pathLst>
                <a:path extrusionOk="0" h="11943" w="11943">
                  <a:moveTo>
                    <a:pt x="5965" y="1"/>
                  </a:moveTo>
                  <a:lnTo>
                    <a:pt x="0" y="5966"/>
                  </a:lnTo>
                  <a:lnTo>
                    <a:pt x="5965" y="11943"/>
                  </a:lnTo>
                  <a:lnTo>
                    <a:pt x="11942" y="5966"/>
                  </a:lnTo>
                  <a:lnTo>
                    <a:pt x="59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8"/>
            <p:cNvSpPr/>
            <p:nvPr/>
          </p:nvSpPr>
          <p:spPr>
            <a:xfrm rot="5400000">
              <a:off x="1228570" y="983715"/>
              <a:ext cx="205704" cy="206042"/>
            </a:xfrm>
            <a:custGeom>
              <a:rect b="b" l="l" r="r" t="t"/>
              <a:pathLst>
                <a:path extrusionOk="0" h="7311" w="7299">
                  <a:moveTo>
                    <a:pt x="3655" y="0"/>
                  </a:moveTo>
                  <a:lnTo>
                    <a:pt x="0" y="3655"/>
                  </a:lnTo>
                  <a:lnTo>
                    <a:pt x="3655" y="7311"/>
                  </a:lnTo>
                  <a:lnTo>
                    <a:pt x="7299" y="3655"/>
                  </a:lnTo>
                  <a:lnTo>
                    <a:pt x="36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58"/>
          <p:cNvGrpSpPr/>
          <p:nvPr/>
        </p:nvGrpSpPr>
        <p:grpSpPr>
          <a:xfrm rot="10800000">
            <a:off x="7401487" y="4575023"/>
            <a:ext cx="4226616" cy="3325016"/>
            <a:chOff x="-2085486" y="-2135427"/>
            <a:chExt cx="4226616" cy="3325016"/>
          </a:xfrm>
        </p:grpSpPr>
        <p:sp>
          <p:nvSpPr>
            <p:cNvPr id="844" name="Google Shape;844;p58"/>
            <p:cNvSpPr/>
            <p:nvPr/>
          </p:nvSpPr>
          <p:spPr>
            <a:xfrm rot="5400000">
              <a:off x="-1017416" y="-191964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8"/>
            <p:cNvSpPr/>
            <p:nvPr/>
          </p:nvSpPr>
          <p:spPr>
            <a:xfrm rot="5400000">
              <a:off x="-1286037" y="-15305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8"/>
            <p:cNvSpPr/>
            <p:nvPr/>
          </p:nvSpPr>
          <p:spPr>
            <a:xfrm rot="5400000">
              <a:off x="-2085656" y="-1521519"/>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8"/>
            <p:cNvSpPr/>
            <p:nvPr/>
          </p:nvSpPr>
          <p:spPr>
            <a:xfrm rot="5400000">
              <a:off x="-1426624" y="-126181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8"/>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8"/>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8"/>
            <p:cNvSpPr/>
            <p:nvPr/>
          </p:nvSpPr>
          <p:spPr>
            <a:xfrm rot="5400000">
              <a:off x="-10122" y="573147"/>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8"/>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8"/>
            <p:cNvSpPr/>
            <p:nvPr/>
          </p:nvSpPr>
          <p:spPr>
            <a:xfrm rot="5400000">
              <a:off x="759637" y="51511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8"/>
            <p:cNvSpPr/>
            <p:nvPr/>
          </p:nvSpPr>
          <p:spPr>
            <a:xfrm rot="5400000">
              <a:off x="1228570" y="983715"/>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4" name="Shape 854"/>
        <p:cNvGrpSpPr/>
        <p:nvPr/>
      </p:nvGrpSpPr>
      <p:grpSpPr>
        <a:xfrm>
          <a:off x="0" y="0"/>
          <a:ext cx="0" cy="0"/>
          <a:chOff x="0" y="0"/>
          <a:chExt cx="0" cy="0"/>
        </a:xfrm>
      </p:grpSpPr>
      <p:sp>
        <p:nvSpPr>
          <p:cNvPr id="855" name="Google Shape;855;p59"/>
          <p:cNvSpPr txBox="1"/>
          <p:nvPr>
            <p:ph type="title"/>
          </p:nvPr>
        </p:nvSpPr>
        <p:spPr>
          <a:xfrm>
            <a:off x="599100" y="536850"/>
            <a:ext cx="79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56" name="Google Shape;856;p59"/>
          <p:cNvGrpSpPr/>
          <p:nvPr/>
        </p:nvGrpSpPr>
        <p:grpSpPr>
          <a:xfrm>
            <a:off x="7480731" y="-2804526"/>
            <a:ext cx="3601611" cy="4226616"/>
            <a:chOff x="6833491" y="-2175304"/>
            <a:chExt cx="3601611" cy="4226616"/>
          </a:xfrm>
        </p:grpSpPr>
        <p:sp>
          <p:nvSpPr>
            <p:cNvPr id="857" name="Google Shape;857;p59"/>
            <p:cNvSpPr/>
            <p:nvPr/>
          </p:nvSpPr>
          <p:spPr>
            <a:xfrm rot="10800000">
              <a:off x="7621791" y="-1107219"/>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9"/>
            <p:cNvSpPr/>
            <p:nvPr/>
          </p:nvSpPr>
          <p:spPr>
            <a:xfrm rot="10800000">
              <a:off x="7972770" y="-1375671"/>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9"/>
            <p:cNvSpPr/>
            <p:nvPr/>
          </p:nvSpPr>
          <p:spPr>
            <a:xfrm rot="10800000">
              <a:off x="7901299" y="-2175304"/>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9"/>
            <p:cNvSpPr/>
            <p:nvPr/>
          </p:nvSpPr>
          <p:spPr>
            <a:xfrm rot="10800000">
              <a:off x="7461733" y="-1516272"/>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9"/>
            <p:cNvSpPr/>
            <p:nvPr/>
          </p:nvSpPr>
          <p:spPr>
            <a:xfrm rot="10800000">
              <a:off x="8224157" y="-564642"/>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9"/>
            <p:cNvSpPr/>
            <p:nvPr/>
          </p:nvSpPr>
          <p:spPr>
            <a:xfrm rot="10800000">
              <a:off x="8172109" y="172415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9"/>
            <p:cNvSpPr/>
            <p:nvPr/>
          </p:nvSpPr>
          <p:spPr>
            <a:xfrm rot="10800000">
              <a:off x="7537884" y="-99939"/>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9"/>
            <p:cNvSpPr/>
            <p:nvPr/>
          </p:nvSpPr>
          <p:spPr>
            <a:xfrm rot="10800000">
              <a:off x="7821768" y="1892899"/>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9"/>
            <p:cNvSpPr/>
            <p:nvPr/>
          </p:nvSpPr>
          <p:spPr>
            <a:xfrm rot="10800000">
              <a:off x="6833491" y="828450"/>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9"/>
            <p:cNvSpPr/>
            <p:nvPr/>
          </p:nvSpPr>
          <p:spPr>
            <a:xfrm rot="10800000">
              <a:off x="7603973" y="669820"/>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9"/>
            <p:cNvSpPr/>
            <p:nvPr/>
          </p:nvSpPr>
          <p:spPr>
            <a:xfrm rot="10800000">
              <a:off x="7266086" y="113858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59"/>
          <p:cNvGrpSpPr/>
          <p:nvPr/>
        </p:nvGrpSpPr>
        <p:grpSpPr>
          <a:xfrm>
            <a:off x="-2424077" y="-2382072"/>
            <a:ext cx="4226616" cy="3770059"/>
            <a:chOff x="-2424077" y="-2382072"/>
            <a:chExt cx="4226616" cy="3770059"/>
          </a:xfrm>
        </p:grpSpPr>
        <p:grpSp>
          <p:nvGrpSpPr>
            <p:cNvPr id="869" name="Google Shape;869;p59"/>
            <p:cNvGrpSpPr/>
            <p:nvPr/>
          </p:nvGrpSpPr>
          <p:grpSpPr>
            <a:xfrm>
              <a:off x="-2424077" y="-2382072"/>
              <a:ext cx="4226616" cy="3325016"/>
              <a:chOff x="-2085486" y="-2135427"/>
              <a:chExt cx="4226616" cy="3325016"/>
            </a:xfrm>
          </p:grpSpPr>
          <p:sp>
            <p:nvSpPr>
              <p:cNvPr id="870" name="Google Shape;870;p59"/>
              <p:cNvSpPr/>
              <p:nvPr/>
            </p:nvSpPr>
            <p:spPr>
              <a:xfrm rot="5400000">
                <a:off x="-1017416" y="-191964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9"/>
              <p:cNvSpPr/>
              <p:nvPr/>
            </p:nvSpPr>
            <p:spPr>
              <a:xfrm rot="5400000">
                <a:off x="-1286037" y="-15305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9"/>
              <p:cNvSpPr/>
              <p:nvPr/>
            </p:nvSpPr>
            <p:spPr>
              <a:xfrm rot="5400000">
                <a:off x="-2085656" y="-1521519"/>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9"/>
              <p:cNvSpPr/>
              <p:nvPr/>
            </p:nvSpPr>
            <p:spPr>
              <a:xfrm rot="5400000">
                <a:off x="-1426624" y="-126181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9"/>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9"/>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9"/>
              <p:cNvSpPr/>
              <p:nvPr/>
            </p:nvSpPr>
            <p:spPr>
              <a:xfrm rot="5400000">
                <a:off x="-10122" y="573147"/>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9"/>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9"/>
              <p:cNvSpPr/>
              <p:nvPr/>
            </p:nvSpPr>
            <p:spPr>
              <a:xfrm rot="5400000">
                <a:off x="759637" y="51511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9"/>
              <p:cNvSpPr/>
              <p:nvPr/>
            </p:nvSpPr>
            <p:spPr>
              <a:xfrm rot="5400000">
                <a:off x="1228570" y="983715"/>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59"/>
            <p:cNvSpPr/>
            <p:nvPr/>
          </p:nvSpPr>
          <p:spPr>
            <a:xfrm rot="5400000">
              <a:off x="262640" y="122958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1" name="Shape 881"/>
        <p:cNvGrpSpPr/>
        <p:nvPr/>
      </p:nvGrpSpPr>
      <p:grpSpPr>
        <a:xfrm>
          <a:off x="0" y="0"/>
          <a:ext cx="0" cy="0"/>
          <a:chOff x="0" y="0"/>
          <a:chExt cx="0" cy="0"/>
        </a:xfrm>
      </p:grpSpPr>
      <p:sp>
        <p:nvSpPr>
          <p:cNvPr id="882" name="Google Shape;882;p60"/>
          <p:cNvSpPr txBox="1"/>
          <p:nvPr>
            <p:ph type="title"/>
          </p:nvPr>
        </p:nvSpPr>
        <p:spPr>
          <a:xfrm>
            <a:off x="594475" y="1114875"/>
            <a:ext cx="3198600" cy="126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83" name="Google Shape;883;p60"/>
          <p:cNvSpPr txBox="1"/>
          <p:nvPr>
            <p:ph idx="1" type="body"/>
          </p:nvPr>
        </p:nvSpPr>
        <p:spPr>
          <a:xfrm>
            <a:off x="594475" y="2377425"/>
            <a:ext cx="3120900" cy="1651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b="0" sz="2000"/>
            </a:lvl1pPr>
            <a:lvl2pPr indent="-330200" lvl="1" marL="914400" rtl="0">
              <a:spcBef>
                <a:spcPts val="10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grpSp>
        <p:nvGrpSpPr>
          <p:cNvPr id="884" name="Google Shape;884;p60"/>
          <p:cNvGrpSpPr/>
          <p:nvPr/>
        </p:nvGrpSpPr>
        <p:grpSpPr>
          <a:xfrm flipH="1">
            <a:off x="7543008" y="3775362"/>
            <a:ext cx="2935952" cy="2691573"/>
            <a:chOff x="-1325225" y="3680270"/>
            <a:chExt cx="2935952" cy="2691573"/>
          </a:xfrm>
        </p:grpSpPr>
        <p:sp>
          <p:nvSpPr>
            <p:cNvPr id="885" name="Google Shape;885;p60"/>
            <p:cNvSpPr/>
            <p:nvPr/>
          </p:nvSpPr>
          <p:spPr>
            <a:xfrm>
              <a:off x="727441" y="470359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0"/>
            <p:cNvSpPr/>
            <p:nvPr/>
          </p:nvSpPr>
          <p:spPr>
            <a:xfrm>
              <a:off x="616465" y="368027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0"/>
            <p:cNvSpPr/>
            <p:nvPr/>
          </p:nvSpPr>
          <p:spPr>
            <a:xfrm>
              <a:off x="1452313" y="4516146"/>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0"/>
            <p:cNvSpPr/>
            <p:nvPr/>
          </p:nvSpPr>
          <p:spPr>
            <a:xfrm>
              <a:off x="813435" y="3710144"/>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0"/>
            <p:cNvSpPr/>
            <p:nvPr/>
          </p:nvSpPr>
          <p:spPr>
            <a:xfrm>
              <a:off x="196937" y="3809966"/>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0"/>
            <p:cNvSpPr/>
            <p:nvPr/>
          </p:nvSpPr>
          <p:spPr>
            <a:xfrm>
              <a:off x="1124828" y="4386956"/>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0"/>
            <p:cNvSpPr/>
            <p:nvPr/>
          </p:nvSpPr>
          <p:spPr>
            <a:xfrm>
              <a:off x="-1325225" y="4054395"/>
              <a:ext cx="2317870" cy="2317449"/>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3"/>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60"/>
          <p:cNvSpPr/>
          <p:nvPr/>
        </p:nvSpPr>
        <p:spPr>
          <a:xfrm rot="8100265">
            <a:off x="7446464" y="-1133251"/>
            <a:ext cx="2752837" cy="2665651"/>
          </a:xfrm>
          <a:prstGeom prst="rect">
            <a:avLst/>
          </a:prstGeom>
          <a:gradFill>
            <a:gsLst>
              <a:gs pos="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0"/>
          <p:cNvSpPr/>
          <p:nvPr/>
        </p:nvSpPr>
        <p:spPr>
          <a:xfrm rot="10800000">
            <a:off x="4641200" y="614500"/>
            <a:ext cx="3763200" cy="3762900"/>
          </a:xfrm>
          <a:prstGeom prst="diamond">
            <a:avLst/>
          </a:prstGeom>
          <a:gradFill>
            <a:gsLst>
              <a:gs pos="0">
                <a:schemeClr val="accent4"/>
              </a:gs>
              <a:gs pos="100000">
                <a:schemeClr val="accen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2"/>
            </a:gs>
            <a:gs pos="100000">
              <a:schemeClr val="accent4"/>
            </a:gs>
          </a:gsLst>
          <a:lin ang="8099331" scaled="0"/>
        </a:gradFill>
      </p:bgPr>
    </p:bg>
    <p:spTree>
      <p:nvGrpSpPr>
        <p:cNvPr id="894" name="Shape 894"/>
        <p:cNvGrpSpPr/>
        <p:nvPr/>
      </p:nvGrpSpPr>
      <p:grpSpPr>
        <a:xfrm>
          <a:off x="0" y="0"/>
          <a:ext cx="0" cy="0"/>
          <a:chOff x="0" y="0"/>
          <a:chExt cx="0" cy="0"/>
        </a:xfrm>
      </p:grpSpPr>
      <p:sp>
        <p:nvSpPr>
          <p:cNvPr id="895" name="Google Shape;895;p61"/>
          <p:cNvSpPr/>
          <p:nvPr/>
        </p:nvSpPr>
        <p:spPr>
          <a:xfrm rot="-2700000">
            <a:off x="-2570011" y="-951068"/>
            <a:ext cx="8706323" cy="44619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1"/>
          <p:cNvSpPr txBox="1"/>
          <p:nvPr>
            <p:ph type="title"/>
          </p:nvPr>
        </p:nvSpPr>
        <p:spPr>
          <a:xfrm>
            <a:off x="599100" y="532649"/>
            <a:ext cx="3244800" cy="20169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97" name="Google Shape;897;p61"/>
          <p:cNvSpPr/>
          <p:nvPr/>
        </p:nvSpPr>
        <p:spPr>
          <a:xfrm>
            <a:off x="3749720" y="2486425"/>
            <a:ext cx="572650" cy="572752"/>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1"/>
          <p:cNvSpPr/>
          <p:nvPr/>
        </p:nvSpPr>
        <p:spPr>
          <a:xfrm>
            <a:off x="2600694" y="3385599"/>
            <a:ext cx="1110032" cy="1111857"/>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1"/>
          <p:cNvSpPr/>
          <p:nvPr/>
        </p:nvSpPr>
        <p:spPr>
          <a:xfrm>
            <a:off x="-3814676" y="3115951"/>
            <a:ext cx="5865585" cy="586558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1"/>
          <p:cNvSpPr/>
          <p:nvPr/>
        </p:nvSpPr>
        <p:spPr>
          <a:xfrm>
            <a:off x="8244691" y="4241275"/>
            <a:ext cx="1822603" cy="1821455"/>
          </a:xfrm>
          <a:custGeom>
            <a:rect b="b" l="l" r="r" t="t"/>
            <a:pathLst>
              <a:path extrusionOk="0" h="19027" w="19039">
                <a:moveTo>
                  <a:pt x="9525" y="0"/>
                </a:moveTo>
                <a:lnTo>
                  <a:pt x="0" y="9513"/>
                </a:lnTo>
                <a:lnTo>
                  <a:pt x="9525" y="19027"/>
                </a:lnTo>
                <a:lnTo>
                  <a:pt x="19038" y="9513"/>
                </a:lnTo>
                <a:lnTo>
                  <a:pt x="95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1"/>
          <p:cNvSpPr/>
          <p:nvPr/>
        </p:nvSpPr>
        <p:spPr>
          <a:xfrm rot="2700000">
            <a:off x="-1340018" y="2527833"/>
            <a:ext cx="838346" cy="3841711"/>
          </a:xfrm>
          <a:prstGeom prst="rect">
            <a:avLst/>
          </a:prstGeom>
          <a:gradFill>
            <a:gsLst>
              <a:gs pos="0">
                <a:schemeClr val="accent2"/>
              </a:gs>
              <a:gs pos="100000">
                <a:schemeClr val="accent4"/>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902" name="Shape 902"/>
        <p:cNvGrpSpPr/>
        <p:nvPr/>
      </p:nvGrpSpPr>
      <p:grpSpPr>
        <a:xfrm>
          <a:off x="0" y="0"/>
          <a:ext cx="0" cy="0"/>
          <a:chOff x="0" y="0"/>
          <a:chExt cx="0" cy="0"/>
        </a:xfrm>
      </p:grpSpPr>
      <p:sp>
        <p:nvSpPr>
          <p:cNvPr id="903" name="Google Shape;903;p62"/>
          <p:cNvSpPr txBox="1"/>
          <p:nvPr>
            <p:ph type="title"/>
          </p:nvPr>
        </p:nvSpPr>
        <p:spPr>
          <a:xfrm>
            <a:off x="3169950" y="1365700"/>
            <a:ext cx="3408300" cy="69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4" name="Google Shape;904;p62"/>
          <p:cNvSpPr txBox="1"/>
          <p:nvPr>
            <p:ph idx="1" type="subTitle"/>
          </p:nvPr>
        </p:nvSpPr>
        <p:spPr>
          <a:xfrm>
            <a:off x="3266825" y="2064188"/>
            <a:ext cx="3214500" cy="171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905" name="Google Shape;905;p62"/>
          <p:cNvGrpSpPr/>
          <p:nvPr/>
        </p:nvGrpSpPr>
        <p:grpSpPr>
          <a:xfrm>
            <a:off x="7237704" y="-1202480"/>
            <a:ext cx="3605211" cy="4226616"/>
            <a:chOff x="7137691" y="-1354880"/>
            <a:chExt cx="3605211" cy="4226616"/>
          </a:xfrm>
        </p:grpSpPr>
        <p:sp>
          <p:nvSpPr>
            <p:cNvPr id="906" name="Google Shape;906;p62"/>
            <p:cNvSpPr/>
            <p:nvPr/>
          </p:nvSpPr>
          <p:spPr>
            <a:xfrm rot="10800000">
              <a:off x="7773591" y="-28679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2"/>
            <p:cNvSpPr/>
            <p:nvPr/>
          </p:nvSpPr>
          <p:spPr>
            <a:xfrm rot="10800000">
              <a:off x="8124570" y="-555248"/>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2"/>
            <p:cNvSpPr/>
            <p:nvPr/>
          </p:nvSpPr>
          <p:spPr>
            <a:xfrm rot="10800000">
              <a:off x="8053099" y="-1354880"/>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2"/>
            <p:cNvSpPr/>
            <p:nvPr/>
          </p:nvSpPr>
          <p:spPr>
            <a:xfrm rot="10800000">
              <a:off x="7613533" y="-69584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2"/>
            <p:cNvSpPr/>
            <p:nvPr/>
          </p:nvSpPr>
          <p:spPr>
            <a:xfrm rot="10800000">
              <a:off x="8531957" y="102431"/>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2"/>
            <p:cNvSpPr/>
            <p:nvPr/>
          </p:nvSpPr>
          <p:spPr>
            <a:xfrm rot="10800000">
              <a:off x="8399384" y="2237849"/>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2"/>
            <p:cNvSpPr/>
            <p:nvPr/>
          </p:nvSpPr>
          <p:spPr>
            <a:xfrm rot="10800000">
              <a:off x="7689684" y="720484"/>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2"/>
            <p:cNvSpPr/>
            <p:nvPr/>
          </p:nvSpPr>
          <p:spPr>
            <a:xfrm rot="10800000">
              <a:off x="7973568" y="2713322"/>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2"/>
            <p:cNvSpPr/>
            <p:nvPr/>
          </p:nvSpPr>
          <p:spPr>
            <a:xfrm rot="10800000">
              <a:off x="7137691" y="187747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2"/>
            <p:cNvSpPr/>
            <p:nvPr/>
          </p:nvSpPr>
          <p:spPr>
            <a:xfrm rot="10800000">
              <a:off x="7398417" y="2305634"/>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rot="10800000">
              <a:off x="7755773" y="149024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2"/>
            <p:cNvSpPr/>
            <p:nvPr/>
          </p:nvSpPr>
          <p:spPr>
            <a:xfrm rot="10800000">
              <a:off x="7417886" y="1959008"/>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62"/>
          <p:cNvSpPr/>
          <p:nvPr/>
        </p:nvSpPr>
        <p:spPr>
          <a:xfrm rot="5400000">
            <a:off x="8442045" y="4345678"/>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9" name="Shape 919"/>
        <p:cNvGrpSpPr/>
        <p:nvPr/>
      </p:nvGrpSpPr>
      <p:grpSpPr>
        <a:xfrm>
          <a:off x="0" y="0"/>
          <a:ext cx="0" cy="0"/>
          <a:chOff x="0" y="0"/>
          <a:chExt cx="0" cy="0"/>
        </a:xfrm>
      </p:grpSpPr>
      <p:sp>
        <p:nvSpPr>
          <p:cNvPr id="920" name="Google Shape;920;p63"/>
          <p:cNvSpPr txBox="1"/>
          <p:nvPr>
            <p:ph type="title"/>
          </p:nvPr>
        </p:nvSpPr>
        <p:spPr>
          <a:xfrm>
            <a:off x="2101800" y="2309850"/>
            <a:ext cx="4940400" cy="523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4000"/>
            </a:lvl1pPr>
            <a:lvl2pPr lvl="1" rtl="0" algn="ctr">
              <a:spcBef>
                <a:spcPts val="0"/>
              </a:spcBef>
              <a:spcAft>
                <a:spcPts val="0"/>
              </a:spcAft>
              <a:buNone/>
              <a:defRPr sz="4000"/>
            </a:lvl2pPr>
            <a:lvl3pPr lvl="2" rtl="0" algn="ctr">
              <a:spcBef>
                <a:spcPts val="0"/>
              </a:spcBef>
              <a:spcAft>
                <a:spcPts val="0"/>
              </a:spcAft>
              <a:buNone/>
              <a:defRPr sz="4000"/>
            </a:lvl3pPr>
            <a:lvl4pPr lvl="3" rtl="0" algn="ctr">
              <a:spcBef>
                <a:spcPts val="0"/>
              </a:spcBef>
              <a:spcAft>
                <a:spcPts val="0"/>
              </a:spcAft>
              <a:buNone/>
              <a:defRPr sz="4000"/>
            </a:lvl4pPr>
            <a:lvl5pPr lvl="4" rtl="0" algn="ctr">
              <a:spcBef>
                <a:spcPts val="0"/>
              </a:spcBef>
              <a:spcAft>
                <a:spcPts val="0"/>
              </a:spcAft>
              <a:buNone/>
              <a:defRPr sz="4000"/>
            </a:lvl5pPr>
            <a:lvl6pPr lvl="5" rtl="0" algn="ctr">
              <a:spcBef>
                <a:spcPts val="0"/>
              </a:spcBef>
              <a:spcAft>
                <a:spcPts val="0"/>
              </a:spcAft>
              <a:buNone/>
              <a:defRPr sz="4000"/>
            </a:lvl6pPr>
            <a:lvl7pPr lvl="6" rtl="0" algn="ctr">
              <a:spcBef>
                <a:spcPts val="0"/>
              </a:spcBef>
              <a:spcAft>
                <a:spcPts val="0"/>
              </a:spcAft>
              <a:buNone/>
              <a:defRPr sz="4000"/>
            </a:lvl7pPr>
            <a:lvl8pPr lvl="7" rtl="0" algn="ctr">
              <a:spcBef>
                <a:spcPts val="0"/>
              </a:spcBef>
              <a:spcAft>
                <a:spcPts val="0"/>
              </a:spcAft>
              <a:buNone/>
              <a:defRPr sz="4000"/>
            </a:lvl8pPr>
            <a:lvl9pPr lvl="8" rtl="0" algn="ctr">
              <a:spcBef>
                <a:spcPts val="0"/>
              </a:spcBef>
              <a:spcAft>
                <a:spcPts val="0"/>
              </a:spcAft>
              <a:buNone/>
              <a:defRPr sz="4000"/>
            </a:lvl9pPr>
          </a:lstStyle>
          <a:p/>
        </p:txBody>
      </p:sp>
      <p:grpSp>
        <p:nvGrpSpPr>
          <p:cNvPr id="921" name="Google Shape;921;p63"/>
          <p:cNvGrpSpPr/>
          <p:nvPr/>
        </p:nvGrpSpPr>
        <p:grpSpPr>
          <a:xfrm>
            <a:off x="-1568946" y="3387470"/>
            <a:ext cx="3605211" cy="4226616"/>
            <a:chOff x="-1115684" y="691895"/>
            <a:chExt cx="3605211" cy="4226616"/>
          </a:xfrm>
        </p:grpSpPr>
        <p:sp>
          <p:nvSpPr>
            <p:cNvPr id="922" name="Google Shape;922;p63"/>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3"/>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3"/>
            <p:cNvSpPr/>
            <p:nvPr/>
          </p:nvSpPr>
          <p:spPr>
            <a:xfrm>
              <a:off x="-501945" y="2842785"/>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3"/>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3"/>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3"/>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3"/>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3"/>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3"/>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3"/>
            <p:cNvSpPr/>
            <p:nvPr/>
          </p:nvSpPr>
          <p:spPr>
            <a:xfrm>
              <a:off x="1692235" y="721769"/>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3"/>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3"/>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63"/>
          <p:cNvGrpSpPr/>
          <p:nvPr/>
        </p:nvGrpSpPr>
        <p:grpSpPr>
          <a:xfrm>
            <a:off x="7107729" y="-2469041"/>
            <a:ext cx="3605211" cy="4226616"/>
            <a:chOff x="6646591" y="221771"/>
            <a:chExt cx="3605211" cy="4226616"/>
          </a:xfrm>
        </p:grpSpPr>
        <p:sp>
          <p:nvSpPr>
            <p:cNvPr id="935" name="Google Shape;935;p63"/>
            <p:cNvSpPr/>
            <p:nvPr/>
          </p:nvSpPr>
          <p:spPr>
            <a:xfrm flipH="1" rot="-5400000">
              <a:off x="8273618" y="344514"/>
              <a:ext cx="351173" cy="351750"/>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3"/>
            <p:cNvSpPr/>
            <p:nvPr/>
          </p:nvSpPr>
          <p:spPr>
            <a:xfrm rot="10800000">
              <a:off x="7282491" y="128985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3"/>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3"/>
            <p:cNvSpPr/>
            <p:nvPr/>
          </p:nvSpPr>
          <p:spPr>
            <a:xfrm rot="10800000">
              <a:off x="7561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3"/>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3"/>
            <p:cNvSpPr/>
            <p:nvPr/>
          </p:nvSpPr>
          <p:spPr>
            <a:xfrm rot="10800000">
              <a:off x="8040857" y="16790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3"/>
            <p:cNvSpPr/>
            <p:nvPr/>
          </p:nvSpPr>
          <p:spPr>
            <a:xfrm rot="10800000">
              <a:off x="7908284" y="38145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3"/>
            <p:cNvSpPr/>
            <p:nvPr/>
          </p:nvSpPr>
          <p:spPr>
            <a:xfrm rot="10800000">
              <a:off x="7198584" y="2297136"/>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3"/>
            <p:cNvSpPr/>
            <p:nvPr/>
          </p:nvSpPr>
          <p:spPr>
            <a:xfrm rot="10800000">
              <a:off x="7482468" y="4289974"/>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3"/>
            <p:cNvSpPr/>
            <p:nvPr/>
          </p:nvSpPr>
          <p:spPr>
            <a:xfrm rot="10800000">
              <a:off x="6646591" y="34541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3"/>
            <p:cNvSpPr/>
            <p:nvPr/>
          </p:nvSpPr>
          <p:spPr>
            <a:xfrm rot="10800000">
              <a:off x="6907317" y="388228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3"/>
            <p:cNvSpPr/>
            <p:nvPr/>
          </p:nvSpPr>
          <p:spPr>
            <a:xfrm rot="10800000">
              <a:off x="7264673" y="30668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3"/>
            <p:cNvSpPr/>
            <p:nvPr/>
          </p:nvSpPr>
          <p:spPr>
            <a:xfrm rot="10800000">
              <a:off x="6926786" y="35356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948" name="Shape 948"/>
        <p:cNvGrpSpPr/>
        <p:nvPr/>
      </p:nvGrpSpPr>
      <p:grpSpPr>
        <a:xfrm>
          <a:off x="0" y="0"/>
          <a:ext cx="0" cy="0"/>
          <a:chOff x="0" y="0"/>
          <a:chExt cx="0" cy="0"/>
        </a:xfrm>
      </p:grpSpPr>
      <p:sp>
        <p:nvSpPr>
          <p:cNvPr id="949" name="Google Shape;949;p64"/>
          <p:cNvSpPr txBox="1"/>
          <p:nvPr>
            <p:ph hasCustomPrompt="1" type="title"/>
          </p:nvPr>
        </p:nvSpPr>
        <p:spPr>
          <a:xfrm>
            <a:off x="646560" y="1787700"/>
            <a:ext cx="7953900" cy="1241100"/>
          </a:xfrm>
          <a:prstGeom prst="rect">
            <a:avLst/>
          </a:prstGeom>
        </p:spPr>
        <p:txBody>
          <a:bodyPr anchorCtr="0" anchor="ctr" bIns="91425" lIns="91425" spcFirstLastPara="1" rIns="91425" wrap="square" tIns="91425">
            <a:noAutofit/>
          </a:bodyPr>
          <a:lstStyle>
            <a:lvl1pPr lvl="0" rtl="0" algn="ctr">
              <a:spcBef>
                <a:spcPts val="1000"/>
              </a:spcBef>
              <a:spcAft>
                <a:spcPts val="0"/>
              </a:spcAft>
              <a:buClr>
                <a:srgbClr val="FFFFFF"/>
              </a:buClr>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0" name="Google Shape;950;p64"/>
          <p:cNvSpPr txBox="1"/>
          <p:nvPr>
            <p:ph idx="1" type="subTitle"/>
          </p:nvPr>
        </p:nvSpPr>
        <p:spPr>
          <a:xfrm>
            <a:off x="322075" y="2952600"/>
            <a:ext cx="7953900" cy="4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800">
                <a:solidFill>
                  <a:srgbClr val="FFFFFF"/>
                </a:solidFill>
              </a:defRPr>
            </a:lvl1pPr>
            <a:lvl2pPr lvl="1" rtl="0" algn="r">
              <a:lnSpc>
                <a:spcPct val="100000"/>
              </a:lnSpc>
              <a:spcBef>
                <a:spcPts val="0"/>
              </a:spcBef>
              <a:spcAft>
                <a:spcPts val="0"/>
              </a:spcAft>
              <a:buNone/>
              <a:defRPr sz="1800">
                <a:solidFill>
                  <a:srgbClr val="FFFFFF"/>
                </a:solidFill>
              </a:defRPr>
            </a:lvl2pPr>
            <a:lvl3pPr lvl="2" rtl="0" algn="r">
              <a:lnSpc>
                <a:spcPct val="100000"/>
              </a:lnSpc>
              <a:spcBef>
                <a:spcPts val="0"/>
              </a:spcBef>
              <a:spcAft>
                <a:spcPts val="0"/>
              </a:spcAft>
              <a:buNone/>
              <a:defRPr sz="1800">
                <a:solidFill>
                  <a:srgbClr val="FFFFFF"/>
                </a:solidFill>
              </a:defRPr>
            </a:lvl3pPr>
            <a:lvl4pPr lvl="3" rtl="0" algn="r">
              <a:lnSpc>
                <a:spcPct val="100000"/>
              </a:lnSpc>
              <a:spcBef>
                <a:spcPts val="0"/>
              </a:spcBef>
              <a:spcAft>
                <a:spcPts val="0"/>
              </a:spcAft>
              <a:buNone/>
              <a:defRPr sz="1800">
                <a:solidFill>
                  <a:srgbClr val="FFFFFF"/>
                </a:solidFill>
              </a:defRPr>
            </a:lvl4pPr>
            <a:lvl5pPr lvl="4" rtl="0" algn="r">
              <a:lnSpc>
                <a:spcPct val="100000"/>
              </a:lnSpc>
              <a:spcBef>
                <a:spcPts val="0"/>
              </a:spcBef>
              <a:spcAft>
                <a:spcPts val="0"/>
              </a:spcAft>
              <a:buNone/>
              <a:defRPr sz="1800">
                <a:solidFill>
                  <a:srgbClr val="FFFFFF"/>
                </a:solidFill>
              </a:defRPr>
            </a:lvl5pPr>
            <a:lvl6pPr lvl="5" rtl="0" algn="r">
              <a:lnSpc>
                <a:spcPct val="100000"/>
              </a:lnSpc>
              <a:spcBef>
                <a:spcPts val="0"/>
              </a:spcBef>
              <a:spcAft>
                <a:spcPts val="0"/>
              </a:spcAft>
              <a:buNone/>
              <a:defRPr sz="1800">
                <a:solidFill>
                  <a:srgbClr val="FFFFFF"/>
                </a:solidFill>
              </a:defRPr>
            </a:lvl6pPr>
            <a:lvl7pPr lvl="6" rtl="0" algn="r">
              <a:lnSpc>
                <a:spcPct val="100000"/>
              </a:lnSpc>
              <a:spcBef>
                <a:spcPts val="0"/>
              </a:spcBef>
              <a:spcAft>
                <a:spcPts val="0"/>
              </a:spcAft>
              <a:buNone/>
              <a:defRPr sz="1800">
                <a:solidFill>
                  <a:srgbClr val="FFFFFF"/>
                </a:solidFill>
              </a:defRPr>
            </a:lvl7pPr>
            <a:lvl8pPr lvl="7" rtl="0" algn="r">
              <a:lnSpc>
                <a:spcPct val="100000"/>
              </a:lnSpc>
              <a:spcBef>
                <a:spcPts val="0"/>
              </a:spcBef>
              <a:spcAft>
                <a:spcPts val="0"/>
              </a:spcAft>
              <a:buNone/>
              <a:defRPr sz="1800">
                <a:solidFill>
                  <a:srgbClr val="FFFFFF"/>
                </a:solidFill>
              </a:defRPr>
            </a:lvl8pPr>
            <a:lvl9pPr lvl="8" rtl="0" algn="r">
              <a:lnSpc>
                <a:spcPct val="100000"/>
              </a:lnSpc>
              <a:spcBef>
                <a:spcPts val="0"/>
              </a:spcBef>
              <a:spcAft>
                <a:spcPts val="0"/>
              </a:spcAft>
              <a:buNone/>
              <a:defRPr sz="1800">
                <a:solidFill>
                  <a:srgbClr val="FFFFFF"/>
                </a:solidFill>
              </a:defRPr>
            </a:lvl9pPr>
          </a:lstStyle>
          <a:p/>
        </p:txBody>
      </p:sp>
      <p:grpSp>
        <p:nvGrpSpPr>
          <p:cNvPr id="951" name="Google Shape;951;p64"/>
          <p:cNvGrpSpPr/>
          <p:nvPr/>
        </p:nvGrpSpPr>
        <p:grpSpPr>
          <a:xfrm rot="10800000">
            <a:off x="-1785271" y="3956935"/>
            <a:ext cx="7132466" cy="3259144"/>
            <a:chOff x="3735491" y="-2049669"/>
            <a:chExt cx="7132466" cy="3259144"/>
          </a:xfrm>
        </p:grpSpPr>
        <p:sp>
          <p:nvSpPr>
            <p:cNvPr id="952" name="Google Shape;952;p64"/>
            <p:cNvSpPr/>
            <p:nvPr/>
          </p:nvSpPr>
          <p:spPr>
            <a:xfrm rot="10800000">
              <a:off x="7187491" y="-1599444"/>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4"/>
            <p:cNvSpPr/>
            <p:nvPr/>
          </p:nvSpPr>
          <p:spPr>
            <a:xfrm rot="10800000">
              <a:off x="7538470" y="-1867896"/>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4"/>
            <p:cNvSpPr/>
            <p:nvPr/>
          </p:nvSpPr>
          <p:spPr>
            <a:xfrm rot="10800000">
              <a:off x="6431472" y="-1602866"/>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4"/>
            <p:cNvSpPr/>
            <p:nvPr/>
          </p:nvSpPr>
          <p:spPr>
            <a:xfrm rot="10800000">
              <a:off x="7027433" y="-20084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4"/>
            <p:cNvSpPr/>
            <p:nvPr/>
          </p:nvSpPr>
          <p:spPr>
            <a:xfrm rot="10800000">
              <a:off x="7945857" y="-121021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4"/>
            <p:cNvSpPr/>
            <p:nvPr/>
          </p:nvSpPr>
          <p:spPr>
            <a:xfrm rot="10800000">
              <a:off x="78132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4"/>
            <p:cNvSpPr/>
            <p:nvPr/>
          </p:nvSpPr>
          <p:spPr>
            <a:xfrm rot="10800000">
              <a:off x="8349143" y="1051061"/>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4"/>
            <p:cNvSpPr/>
            <p:nvPr/>
          </p:nvSpPr>
          <p:spPr>
            <a:xfrm rot="10800000">
              <a:off x="65515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4"/>
            <p:cNvSpPr/>
            <p:nvPr/>
          </p:nvSpPr>
          <p:spPr>
            <a:xfrm rot="10800000">
              <a:off x="5915067" y="56483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4"/>
            <p:cNvSpPr/>
            <p:nvPr/>
          </p:nvSpPr>
          <p:spPr>
            <a:xfrm rot="10800000">
              <a:off x="7169673" y="1775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4"/>
            <p:cNvSpPr/>
            <p:nvPr/>
          </p:nvSpPr>
          <p:spPr>
            <a:xfrm rot="10800000">
              <a:off x="6831786" y="6463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4"/>
            <p:cNvSpPr/>
            <p:nvPr/>
          </p:nvSpPr>
          <p:spPr>
            <a:xfrm rot="10800000">
              <a:off x="5139866" y="-2049669"/>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4"/>
            <p:cNvSpPr/>
            <p:nvPr/>
          </p:nvSpPr>
          <p:spPr>
            <a:xfrm rot="10800000">
              <a:off x="4050221" y="-122933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4"/>
            <p:cNvSpPr/>
            <p:nvPr/>
          </p:nvSpPr>
          <p:spPr>
            <a:xfrm rot="10800000">
              <a:off x="4830010" y="-1809110"/>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4"/>
            <p:cNvSpPr/>
            <p:nvPr/>
          </p:nvSpPr>
          <p:spPr>
            <a:xfrm rot="10800000">
              <a:off x="5829169" y="-1574530"/>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4"/>
            <p:cNvSpPr/>
            <p:nvPr/>
          </p:nvSpPr>
          <p:spPr>
            <a:xfrm rot="10800000">
              <a:off x="53268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4"/>
            <p:cNvSpPr/>
            <p:nvPr/>
          </p:nvSpPr>
          <p:spPr>
            <a:xfrm rot="10800000">
              <a:off x="5020791" y="94987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4"/>
            <p:cNvSpPr/>
            <p:nvPr/>
          </p:nvSpPr>
          <p:spPr>
            <a:xfrm rot="10800000">
              <a:off x="4561925" y="439857"/>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4"/>
            <p:cNvSpPr/>
            <p:nvPr/>
          </p:nvSpPr>
          <p:spPr>
            <a:xfrm rot="10800000">
              <a:off x="4356211" y="7232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4"/>
            <p:cNvSpPr/>
            <p:nvPr/>
          </p:nvSpPr>
          <p:spPr>
            <a:xfrm rot="10800000">
              <a:off x="8612033" y="-15323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4"/>
            <p:cNvSpPr/>
            <p:nvPr/>
          </p:nvSpPr>
          <p:spPr>
            <a:xfrm rot="10800000">
              <a:off x="3995436" y="1454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4"/>
            <p:cNvSpPr/>
            <p:nvPr/>
          </p:nvSpPr>
          <p:spPr>
            <a:xfrm rot="10800000">
              <a:off x="37354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64"/>
          <p:cNvGrpSpPr/>
          <p:nvPr/>
        </p:nvGrpSpPr>
        <p:grpSpPr>
          <a:xfrm>
            <a:off x="3796754" y="-2072572"/>
            <a:ext cx="7132466" cy="3259144"/>
            <a:chOff x="3735491" y="-2049669"/>
            <a:chExt cx="7132466" cy="3259144"/>
          </a:xfrm>
        </p:grpSpPr>
        <p:sp>
          <p:nvSpPr>
            <p:cNvPr id="975" name="Google Shape;975;p64"/>
            <p:cNvSpPr/>
            <p:nvPr/>
          </p:nvSpPr>
          <p:spPr>
            <a:xfrm rot="10800000">
              <a:off x="7187491" y="-1599444"/>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4"/>
            <p:cNvSpPr/>
            <p:nvPr/>
          </p:nvSpPr>
          <p:spPr>
            <a:xfrm rot="10800000">
              <a:off x="7538470" y="-1867896"/>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4"/>
            <p:cNvSpPr/>
            <p:nvPr/>
          </p:nvSpPr>
          <p:spPr>
            <a:xfrm rot="10800000">
              <a:off x="6431472" y="-1602866"/>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4"/>
            <p:cNvSpPr/>
            <p:nvPr/>
          </p:nvSpPr>
          <p:spPr>
            <a:xfrm rot="10800000">
              <a:off x="7027433" y="-20084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4"/>
            <p:cNvSpPr/>
            <p:nvPr/>
          </p:nvSpPr>
          <p:spPr>
            <a:xfrm rot="10800000">
              <a:off x="7945857" y="-121021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4"/>
            <p:cNvSpPr/>
            <p:nvPr/>
          </p:nvSpPr>
          <p:spPr>
            <a:xfrm rot="10800000">
              <a:off x="78132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4"/>
            <p:cNvSpPr/>
            <p:nvPr/>
          </p:nvSpPr>
          <p:spPr>
            <a:xfrm rot="10800000">
              <a:off x="8349143" y="1051061"/>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4"/>
            <p:cNvSpPr/>
            <p:nvPr/>
          </p:nvSpPr>
          <p:spPr>
            <a:xfrm rot="10800000">
              <a:off x="65515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4"/>
            <p:cNvSpPr/>
            <p:nvPr/>
          </p:nvSpPr>
          <p:spPr>
            <a:xfrm rot="10800000">
              <a:off x="5915067" y="564835"/>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4"/>
            <p:cNvSpPr/>
            <p:nvPr/>
          </p:nvSpPr>
          <p:spPr>
            <a:xfrm rot="10800000">
              <a:off x="7169673" y="1775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4"/>
            <p:cNvSpPr/>
            <p:nvPr/>
          </p:nvSpPr>
          <p:spPr>
            <a:xfrm rot="10800000">
              <a:off x="6831786" y="6463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4"/>
            <p:cNvSpPr/>
            <p:nvPr/>
          </p:nvSpPr>
          <p:spPr>
            <a:xfrm rot="10800000">
              <a:off x="5139866" y="-2049669"/>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4"/>
            <p:cNvSpPr/>
            <p:nvPr/>
          </p:nvSpPr>
          <p:spPr>
            <a:xfrm rot="10800000">
              <a:off x="4050221" y="-122933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4"/>
            <p:cNvSpPr/>
            <p:nvPr/>
          </p:nvSpPr>
          <p:spPr>
            <a:xfrm rot="10800000">
              <a:off x="4830010" y="-1809110"/>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4"/>
            <p:cNvSpPr/>
            <p:nvPr/>
          </p:nvSpPr>
          <p:spPr>
            <a:xfrm rot="10800000">
              <a:off x="5829169" y="-1574530"/>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4"/>
            <p:cNvSpPr/>
            <p:nvPr/>
          </p:nvSpPr>
          <p:spPr>
            <a:xfrm rot="10800000">
              <a:off x="5326884" y="9252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4"/>
            <p:cNvSpPr/>
            <p:nvPr/>
          </p:nvSpPr>
          <p:spPr>
            <a:xfrm rot="10800000">
              <a:off x="5020791" y="94987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4"/>
            <p:cNvSpPr/>
            <p:nvPr/>
          </p:nvSpPr>
          <p:spPr>
            <a:xfrm rot="10800000">
              <a:off x="4561925" y="439857"/>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4"/>
            <p:cNvSpPr/>
            <p:nvPr/>
          </p:nvSpPr>
          <p:spPr>
            <a:xfrm rot="10800000">
              <a:off x="4356211" y="7232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4"/>
            <p:cNvSpPr/>
            <p:nvPr/>
          </p:nvSpPr>
          <p:spPr>
            <a:xfrm rot="10800000">
              <a:off x="8612033" y="-1532397"/>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4"/>
            <p:cNvSpPr/>
            <p:nvPr/>
          </p:nvSpPr>
          <p:spPr>
            <a:xfrm rot="10800000">
              <a:off x="3995436" y="14540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4"/>
            <p:cNvSpPr/>
            <p:nvPr/>
          </p:nvSpPr>
          <p:spPr>
            <a:xfrm rot="10800000">
              <a:off x="3735491" y="5648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97" name="Shape 997"/>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998" name="Shape 998"/>
        <p:cNvGrpSpPr/>
        <p:nvPr/>
      </p:nvGrpSpPr>
      <p:grpSpPr>
        <a:xfrm>
          <a:off x="0" y="0"/>
          <a:ext cx="0" cy="0"/>
          <a:chOff x="0" y="0"/>
          <a:chExt cx="0" cy="0"/>
        </a:xfrm>
      </p:grpSpPr>
      <p:sp>
        <p:nvSpPr>
          <p:cNvPr id="999" name="Google Shape;999;p66"/>
          <p:cNvSpPr/>
          <p:nvPr/>
        </p:nvSpPr>
        <p:spPr>
          <a:xfrm>
            <a:off x="1558077" y="-3023649"/>
            <a:ext cx="6027980" cy="6027980"/>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0" name="Google Shape;1000;p66"/>
          <p:cNvGrpSpPr/>
          <p:nvPr/>
        </p:nvGrpSpPr>
        <p:grpSpPr>
          <a:xfrm rot="10800000">
            <a:off x="7153294" y="1416875"/>
            <a:ext cx="3605211" cy="3567585"/>
            <a:chOff x="-1115684" y="691895"/>
            <a:chExt cx="3605211" cy="3567585"/>
          </a:xfrm>
        </p:grpSpPr>
        <p:sp>
          <p:nvSpPr>
            <p:cNvPr id="1001" name="Google Shape;1001;p66"/>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6"/>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6"/>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6"/>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6"/>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6"/>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6"/>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6"/>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6"/>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6"/>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66"/>
          <p:cNvGrpSpPr/>
          <p:nvPr/>
        </p:nvGrpSpPr>
        <p:grpSpPr>
          <a:xfrm rot="10800000">
            <a:off x="-1496684" y="989497"/>
            <a:ext cx="3651827" cy="3549464"/>
            <a:chOff x="7253877" y="1275092"/>
            <a:chExt cx="3651827" cy="3549464"/>
          </a:xfrm>
        </p:grpSpPr>
        <p:sp>
          <p:nvSpPr>
            <p:cNvPr id="1012" name="Google Shape;1012;p66"/>
            <p:cNvSpPr/>
            <p:nvPr/>
          </p:nvSpPr>
          <p:spPr>
            <a:xfrm>
              <a:off x="7758579" y="1886464"/>
              <a:ext cx="2742439" cy="2742439"/>
            </a:xfrm>
            <a:custGeom>
              <a:rect b="b" l="l" r="r" t="t"/>
              <a:pathLst>
                <a:path extrusionOk="0" h="97310" w="9731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6"/>
            <p:cNvSpPr/>
            <p:nvPr/>
          </p:nvSpPr>
          <p:spPr>
            <a:xfrm>
              <a:off x="8774291" y="2251545"/>
              <a:ext cx="1974381" cy="1974720"/>
            </a:xfrm>
            <a:custGeom>
              <a:rect b="b" l="l" r="r" t="t"/>
              <a:pathLst>
                <a:path extrusionOk="0" h="70069" w="70057">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6"/>
            <p:cNvSpPr/>
            <p:nvPr/>
          </p:nvSpPr>
          <p:spPr>
            <a:xfrm>
              <a:off x="8656176" y="1728414"/>
              <a:ext cx="2249527" cy="2249865"/>
            </a:xfrm>
            <a:custGeom>
              <a:rect b="b" l="l" r="r" t="t"/>
              <a:pathLst>
                <a:path extrusionOk="0" h="79832" w="7982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6"/>
            <p:cNvSpPr/>
            <p:nvPr/>
          </p:nvSpPr>
          <p:spPr>
            <a:xfrm>
              <a:off x="7928014" y="2654532"/>
              <a:ext cx="2170024" cy="2170024"/>
            </a:xfrm>
            <a:custGeom>
              <a:rect b="b" l="l" r="r" t="t"/>
              <a:pathLst>
                <a:path extrusionOk="0" h="76999" w="76999">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6"/>
            <p:cNvSpPr/>
            <p:nvPr/>
          </p:nvSpPr>
          <p:spPr>
            <a:xfrm>
              <a:off x="7788425" y="2514971"/>
              <a:ext cx="205394" cy="205704"/>
            </a:xfrm>
            <a:custGeom>
              <a:rect b="b" l="l" r="r" t="t"/>
              <a:pathLst>
                <a:path extrusionOk="0" h="7299" w="7288">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6"/>
            <p:cNvSpPr/>
            <p:nvPr/>
          </p:nvSpPr>
          <p:spPr>
            <a:xfrm>
              <a:off x="7253877" y="2102232"/>
              <a:ext cx="139278" cy="139278"/>
            </a:xfrm>
            <a:custGeom>
              <a:rect b="b" l="l" r="r" t="t"/>
              <a:pathLst>
                <a:path extrusionOk="0" h="4942" w="4942">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6"/>
            <p:cNvSpPr/>
            <p:nvPr/>
          </p:nvSpPr>
          <p:spPr>
            <a:xfrm>
              <a:off x="8202516" y="1275092"/>
              <a:ext cx="139278" cy="139278"/>
            </a:xfrm>
            <a:custGeom>
              <a:rect b="b" l="l" r="r" t="t"/>
              <a:pathLst>
                <a:path extrusionOk="0" h="4942" w="4942">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6"/>
            <p:cNvSpPr/>
            <p:nvPr/>
          </p:nvSpPr>
          <p:spPr>
            <a:xfrm>
              <a:off x="7396513" y="1524398"/>
              <a:ext cx="530536" cy="530874"/>
            </a:xfrm>
            <a:custGeom>
              <a:rect b="b" l="l" r="r" t="t"/>
              <a:pathLst>
                <a:path extrusionOk="0" h="18837" w="18825">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6"/>
            <p:cNvSpPr/>
            <p:nvPr/>
          </p:nvSpPr>
          <p:spPr>
            <a:xfrm>
              <a:off x="8400473" y="1878094"/>
              <a:ext cx="333230" cy="333202"/>
            </a:xfrm>
            <a:custGeom>
              <a:rect b="b" l="l" r="r" t="t"/>
              <a:pathLst>
                <a:path extrusionOk="0" h="11823" w="11824">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6"/>
            <p:cNvSpPr/>
            <p:nvPr/>
          </p:nvSpPr>
          <p:spPr>
            <a:xfrm>
              <a:off x="8057543" y="1534826"/>
              <a:ext cx="221148" cy="221148"/>
            </a:xfrm>
            <a:custGeom>
              <a:rect b="b" l="l" r="r" t="t"/>
              <a:pathLst>
                <a:path extrusionOk="0" h="7847" w="7847">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66"/>
          <p:cNvSpPr txBox="1"/>
          <p:nvPr>
            <p:ph type="title"/>
          </p:nvPr>
        </p:nvSpPr>
        <p:spPr>
          <a:xfrm>
            <a:off x="2436925" y="3212355"/>
            <a:ext cx="4242300" cy="116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000"/>
              <a:buNone/>
              <a:defRPr sz="3500"/>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1023" name="Google Shape;1023;p66"/>
          <p:cNvSpPr txBox="1"/>
          <p:nvPr>
            <p:ph hasCustomPrompt="1" idx="2" type="title"/>
          </p:nvPr>
        </p:nvSpPr>
        <p:spPr>
          <a:xfrm>
            <a:off x="2854900" y="365712"/>
            <a:ext cx="3434400" cy="1289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400"/>
              <a:buNone/>
              <a:defRPr sz="8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spTree>
      <p:nvGrpSpPr>
        <p:cNvPr id="1024" name="Shape 1024"/>
        <p:cNvGrpSpPr/>
        <p:nvPr/>
      </p:nvGrpSpPr>
      <p:grpSpPr>
        <a:xfrm>
          <a:off x="0" y="0"/>
          <a:ext cx="0" cy="0"/>
          <a:chOff x="0" y="0"/>
          <a:chExt cx="0" cy="0"/>
        </a:xfrm>
      </p:grpSpPr>
      <p:sp>
        <p:nvSpPr>
          <p:cNvPr id="1025" name="Google Shape;1025;p67"/>
          <p:cNvSpPr/>
          <p:nvPr/>
        </p:nvSpPr>
        <p:spPr>
          <a:xfrm>
            <a:off x="1558077" y="2114976"/>
            <a:ext cx="6027980" cy="6027980"/>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67"/>
          <p:cNvGrpSpPr/>
          <p:nvPr/>
        </p:nvGrpSpPr>
        <p:grpSpPr>
          <a:xfrm>
            <a:off x="-1496684" y="152395"/>
            <a:ext cx="3605211" cy="3567585"/>
            <a:chOff x="-1115684" y="691895"/>
            <a:chExt cx="3605211" cy="3567585"/>
          </a:xfrm>
        </p:grpSpPr>
        <p:sp>
          <p:nvSpPr>
            <p:cNvPr id="1027" name="Google Shape;1027;p67"/>
            <p:cNvSpPr/>
            <p:nvPr/>
          </p:nvSpPr>
          <p:spPr>
            <a:xfrm>
              <a:off x="-899915" y="1096911"/>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7"/>
            <p:cNvSpPr/>
            <p:nvPr/>
          </p:nvSpPr>
          <p:spPr>
            <a:xfrm>
              <a:off x="-511020" y="2105577"/>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7"/>
            <p:cNvSpPr/>
            <p:nvPr/>
          </p:nvSpPr>
          <p:spPr>
            <a:xfrm>
              <a:off x="-242239" y="200389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7"/>
            <p:cNvSpPr/>
            <p:nvPr/>
          </p:nvSpPr>
          <p:spPr>
            <a:xfrm>
              <a:off x="-1115684" y="1250254"/>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7"/>
            <p:cNvSpPr/>
            <p:nvPr/>
          </p:nvSpPr>
          <p:spPr>
            <a:xfrm>
              <a:off x="1019791" y="111804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7"/>
            <p:cNvSpPr/>
            <p:nvPr/>
          </p:nvSpPr>
          <p:spPr>
            <a:xfrm>
              <a:off x="1592890" y="2498503"/>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7"/>
            <p:cNvSpPr/>
            <p:nvPr/>
          </p:nvSpPr>
          <p:spPr>
            <a:xfrm>
              <a:off x="1495265" y="691895"/>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7"/>
            <p:cNvSpPr/>
            <p:nvPr/>
          </p:nvSpPr>
          <p:spPr>
            <a:xfrm>
              <a:off x="2331113" y="1527771"/>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7"/>
            <p:cNvSpPr/>
            <p:nvPr/>
          </p:nvSpPr>
          <p:spPr>
            <a:xfrm>
              <a:off x="1534862" y="1736804"/>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7"/>
            <p:cNvSpPr/>
            <p:nvPr/>
          </p:nvSpPr>
          <p:spPr>
            <a:xfrm>
              <a:off x="2003628" y="1398581"/>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67"/>
          <p:cNvGrpSpPr/>
          <p:nvPr/>
        </p:nvGrpSpPr>
        <p:grpSpPr>
          <a:xfrm>
            <a:off x="7106678" y="597894"/>
            <a:ext cx="3651827" cy="3549464"/>
            <a:chOff x="7253877" y="1275092"/>
            <a:chExt cx="3651827" cy="3549464"/>
          </a:xfrm>
        </p:grpSpPr>
        <p:sp>
          <p:nvSpPr>
            <p:cNvPr id="1038" name="Google Shape;1038;p67"/>
            <p:cNvSpPr/>
            <p:nvPr/>
          </p:nvSpPr>
          <p:spPr>
            <a:xfrm>
              <a:off x="7758579" y="1886464"/>
              <a:ext cx="2742439" cy="2742439"/>
            </a:xfrm>
            <a:custGeom>
              <a:rect b="b" l="l" r="r" t="t"/>
              <a:pathLst>
                <a:path extrusionOk="0" h="97310" w="9731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7"/>
            <p:cNvSpPr/>
            <p:nvPr/>
          </p:nvSpPr>
          <p:spPr>
            <a:xfrm>
              <a:off x="8774291" y="2251545"/>
              <a:ext cx="1974381" cy="1974720"/>
            </a:xfrm>
            <a:custGeom>
              <a:rect b="b" l="l" r="r" t="t"/>
              <a:pathLst>
                <a:path extrusionOk="0" h="70069" w="70057">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7"/>
            <p:cNvSpPr/>
            <p:nvPr/>
          </p:nvSpPr>
          <p:spPr>
            <a:xfrm>
              <a:off x="8656176" y="1728414"/>
              <a:ext cx="2249527" cy="2249865"/>
            </a:xfrm>
            <a:custGeom>
              <a:rect b="b" l="l" r="r" t="t"/>
              <a:pathLst>
                <a:path extrusionOk="0" h="79832" w="7982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7"/>
            <p:cNvSpPr/>
            <p:nvPr/>
          </p:nvSpPr>
          <p:spPr>
            <a:xfrm>
              <a:off x="7928014" y="2654532"/>
              <a:ext cx="2170024" cy="2170024"/>
            </a:xfrm>
            <a:custGeom>
              <a:rect b="b" l="l" r="r" t="t"/>
              <a:pathLst>
                <a:path extrusionOk="0" h="76999" w="76999">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7"/>
            <p:cNvSpPr/>
            <p:nvPr/>
          </p:nvSpPr>
          <p:spPr>
            <a:xfrm>
              <a:off x="7788425" y="2514971"/>
              <a:ext cx="205394" cy="205704"/>
            </a:xfrm>
            <a:custGeom>
              <a:rect b="b" l="l" r="r" t="t"/>
              <a:pathLst>
                <a:path extrusionOk="0" h="7299" w="7288">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7"/>
            <p:cNvSpPr/>
            <p:nvPr/>
          </p:nvSpPr>
          <p:spPr>
            <a:xfrm>
              <a:off x="7253877" y="2102232"/>
              <a:ext cx="139278" cy="139278"/>
            </a:xfrm>
            <a:custGeom>
              <a:rect b="b" l="l" r="r" t="t"/>
              <a:pathLst>
                <a:path extrusionOk="0" h="4942" w="4942">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7"/>
            <p:cNvSpPr/>
            <p:nvPr/>
          </p:nvSpPr>
          <p:spPr>
            <a:xfrm>
              <a:off x="8202516" y="1275092"/>
              <a:ext cx="139278" cy="139278"/>
            </a:xfrm>
            <a:custGeom>
              <a:rect b="b" l="l" r="r" t="t"/>
              <a:pathLst>
                <a:path extrusionOk="0" h="4942" w="4942">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7"/>
            <p:cNvSpPr/>
            <p:nvPr/>
          </p:nvSpPr>
          <p:spPr>
            <a:xfrm>
              <a:off x="7396513" y="1524398"/>
              <a:ext cx="530536" cy="530874"/>
            </a:xfrm>
            <a:custGeom>
              <a:rect b="b" l="l" r="r" t="t"/>
              <a:pathLst>
                <a:path extrusionOk="0" h="18837" w="18825">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7"/>
            <p:cNvSpPr/>
            <p:nvPr/>
          </p:nvSpPr>
          <p:spPr>
            <a:xfrm>
              <a:off x="8400473" y="1878094"/>
              <a:ext cx="333230" cy="333202"/>
            </a:xfrm>
            <a:custGeom>
              <a:rect b="b" l="l" r="r" t="t"/>
              <a:pathLst>
                <a:path extrusionOk="0" h="11823" w="11824">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7"/>
            <p:cNvSpPr/>
            <p:nvPr/>
          </p:nvSpPr>
          <p:spPr>
            <a:xfrm>
              <a:off x="8057543" y="1534826"/>
              <a:ext cx="221148" cy="221148"/>
            </a:xfrm>
            <a:custGeom>
              <a:rect b="b" l="l" r="r" t="t"/>
              <a:pathLst>
                <a:path extrusionOk="0" h="7847" w="7847">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8" name="Google Shape;1048;p67"/>
          <p:cNvSpPr txBox="1"/>
          <p:nvPr>
            <p:ph type="title"/>
          </p:nvPr>
        </p:nvSpPr>
        <p:spPr>
          <a:xfrm>
            <a:off x="2436925" y="692900"/>
            <a:ext cx="4242300" cy="116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000"/>
              <a:buNone/>
              <a:defRPr sz="3500"/>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1049" name="Google Shape;1049;p67"/>
          <p:cNvSpPr txBox="1"/>
          <p:nvPr>
            <p:ph hasCustomPrompt="1" idx="2" type="title"/>
          </p:nvPr>
        </p:nvSpPr>
        <p:spPr>
          <a:xfrm>
            <a:off x="2854900" y="3554285"/>
            <a:ext cx="3434400" cy="1289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400"/>
              <a:buNone/>
              <a:defRPr sz="8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3_1">
    <p:spTree>
      <p:nvGrpSpPr>
        <p:cNvPr id="1050" name="Shape 1050"/>
        <p:cNvGrpSpPr/>
        <p:nvPr/>
      </p:nvGrpSpPr>
      <p:grpSpPr>
        <a:xfrm>
          <a:off x="0" y="0"/>
          <a:ext cx="0" cy="0"/>
          <a:chOff x="0" y="0"/>
          <a:chExt cx="0" cy="0"/>
        </a:xfrm>
      </p:grpSpPr>
      <p:sp>
        <p:nvSpPr>
          <p:cNvPr id="1051" name="Google Shape;1051;p68"/>
          <p:cNvSpPr txBox="1"/>
          <p:nvPr>
            <p:ph idx="1" type="subTitle"/>
          </p:nvPr>
        </p:nvSpPr>
        <p:spPr>
          <a:xfrm>
            <a:off x="6072125" y="3570874"/>
            <a:ext cx="2377200" cy="10482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052" name="Google Shape;1052;p68"/>
          <p:cNvSpPr txBox="1"/>
          <p:nvPr>
            <p:ph idx="2" type="subTitle"/>
          </p:nvPr>
        </p:nvSpPr>
        <p:spPr>
          <a:xfrm>
            <a:off x="3383463" y="3570874"/>
            <a:ext cx="2377200" cy="10482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053" name="Google Shape;1053;p68"/>
          <p:cNvSpPr txBox="1"/>
          <p:nvPr>
            <p:ph idx="3" type="subTitle"/>
          </p:nvPr>
        </p:nvSpPr>
        <p:spPr>
          <a:xfrm>
            <a:off x="694800" y="3570924"/>
            <a:ext cx="2377200" cy="1048200"/>
          </a:xfrm>
          <a:prstGeom prst="rect">
            <a:avLst/>
          </a:prstGeom>
          <a:noFill/>
        </p:spPr>
        <p:txBody>
          <a:bodyPr anchorCtr="0" anchor="ctr" bIns="91425" lIns="91425" spcFirstLastPara="1" rIns="91425" wrap="square" tIns="1527025">
            <a:noAutofit/>
          </a:bodyPr>
          <a:lstStyle>
            <a:lvl1pPr lvl="0" rtl="0" algn="ctr">
              <a:lnSpc>
                <a:spcPct val="100000"/>
              </a:lnSpc>
              <a:spcBef>
                <a:spcPts val="0"/>
              </a:spcBef>
              <a:spcAft>
                <a:spcPts val="0"/>
              </a:spcAft>
              <a:buSzPts val="1400"/>
              <a:buNone/>
              <a:defRPr b="0"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054" name="Google Shape;1054;p68"/>
          <p:cNvSpPr txBox="1"/>
          <p:nvPr>
            <p:ph idx="4" type="subTitle"/>
          </p:nvPr>
        </p:nvSpPr>
        <p:spPr>
          <a:xfrm>
            <a:off x="942251" y="2332599"/>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dk1"/>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dk1"/>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dk1"/>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dk1"/>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dk1"/>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dk1"/>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dk1"/>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dk1"/>
                </a:solidFill>
                <a:latin typeface="Krona One"/>
                <a:ea typeface="Krona One"/>
                <a:cs typeface="Krona One"/>
                <a:sym typeface="Krona One"/>
              </a:defRPr>
            </a:lvl9pPr>
          </a:lstStyle>
          <a:p/>
        </p:txBody>
      </p:sp>
      <p:sp>
        <p:nvSpPr>
          <p:cNvPr id="1055" name="Google Shape;1055;p68"/>
          <p:cNvSpPr txBox="1"/>
          <p:nvPr>
            <p:ph idx="5" type="subTitle"/>
          </p:nvPr>
        </p:nvSpPr>
        <p:spPr>
          <a:xfrm>
            <a:off x="3622500" y="2332599"/>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dk1"/>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dk1"/>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dk1"/>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dk1"/>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dk1"/>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dk1"/>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dk1"/>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dk1"/>
                </a:solidFill>
                <a:latin typeface="Krona One"/>
                <a:ea typeface="Krona One"/>
                <a:cs typeface="Krona One"/>
                <a:sym typeface="Krona One"/>
              </a:defRPr>
            </a:lvl9pPr>
          </a:lstStyle>
          <a:p/>
        </p:txBody>
      </p:sp>
      <p:sp>
        <p:nvSpPr>
          <p:cNvPr id="1056" name="Google Shape;1056;p68"/>
          <p:cNvSpPr txBox="1"/>
          <p:nvPr>
            <p:ph idx="6" type="subTitle"/>
          </p:nvPr>
        </p:nvSpPr>
        <p:spPr>
          <a:xfrm>
            <a:off x="6317950" y="2332599"/>
            <a:ext cx="18990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dk1"/>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dk1"/>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dk1"/>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dk1"/>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dk1"/>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dk1"/>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dk1"/>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dk1"/>
                </a:solidFill>
                <a:latin typeface="Krona One"/>
                <a:ea typeface="Krona One"/>
                <a:cs typeface="Krona One"/>
                <a:sym typeface="Krona One"/>
              </a:defRPr>
            </a:lvl9pPr>
          </a:lstStyle>
          <a:p/>
        </p:txBody>
      </p:sp>
      <p:sp>
        <p:nvSpPr>
          <p:cNvPr id="1057" name="Google Shape;1057;p68"/>
          <p:cNvSpPr txBox="1"/>
          <p:nvPr>
            <p:ph type="title"/>
          </p:nvPr>
        </p:nvSpPr>
        <p:spPr>
          <a:xfrm>
            <a:off x="599100" y="523881"/>
            <a:ext cx="79458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58" name="Google Shape;1058;p68"/>
          <p:cNvGrpSpPr/>
          <p:nvPr/>
        </p:nvGrpSpPr>
        <p:grpSpPr>
          <a:xfrm>
            <a:off x="-1363232" y="-1987376"/>
            <a:ext cx="2461634" cy="2888224"/>
            <a:chOff x="-1363232" y="-1987376"/>
            <a:chExt cx="2461634" cy="2888224"/>
          </a:xfrm>
        </p:grpSpPr>
        <p:grpSp>
          <p:nvGrpSpPr>
            <p:cNvPr id="1059" name="Google Shape;1059;p68"/>
            <p:cNvGrpSpPr/>
            <p:nvPr/>
          </p:nvGrpSpPr>
          <p:grpSpPr>
            <a:xfrm>
              <a:off x="-1363232" y="-1987376"/>
              <a:ext cx="2461634" cy="2888224"/>
              <a:chOff x="4031305" y="-3343476"/>
              <a:chExt cx="2461634" cy="2888224"/>
            </a:xfrm>
          </p:grpSpPr>
          <p:sp>
            <p:nvSpPr>
              <p:cNvPr id="1060" name="Google Shape;1060;p68"/>
              <p:cNvSpPr/>
              <p:nvPr/>
            </p:nvSpPr>
            <p:spPr>
              <a:xfrm flipH="1" rot="10800000">
                <a:off x="4131013" y="-28379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8"/>
              <p:cNvSpPr/>
              <p:nvPr/>
            </p:nvSpPr>
            <p:spPr>
              <a:xfrm flipH="1" rot="10800000">
                <a:off x="4031305" y="-3343476"/>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8"/>
              <p:cNvSpPr/>
              <p:nvPr/>
            </p:nvSpPr>
            <p:spPr>
              <a:xfrm flipH="1" rot="10800000">
                <a:off x="6287233" y="-1104828"/>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8"/>
              <p:cNvSpPr/>
              <p:nvPr/>
            </p:nvSpPr>
            <p:spPr>
              <a:xfrm flipH="1" rot="10800000">
                <a:off x="6287235" y="-66129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68"/>
            <p:cNvSpPr/>
            <p:nvPr/>
          </p:nvSpPr>
          <p:spPr>
            <a:xfrm flipH="1" rot="10800000">
              <a:off x="277195" y="694797"/>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68"/>
          <p:cNvGrpSpPr/>
          <p:nvPr/>
        </p:nvGrpSpPr>
        <p:grpSpPr>
          <a:xfrm flipH="1">
            <a:off x="7716930" y="-1639701"/>
            <a:ext cx="3249384" cy="2581771"/>
            <a:chOff x="-1787107" y="-1639701"/>
            <a:chExt cx="3249384" cy="2581771"/>
          </a:xfrm>
        </p:grpSpPr>
        <p:grpSp>
          <p:nvGrpSpPr>
            <p:cNvPr id="1066" name="Google Shape;1066;p68"/>
            <p:cNvGrpSpPr/>
            <p:nvPr/>
          </p:nvGrpSpPr>
          <p:grpSpPr>
            <a:xfrm>
              <a:off x="-1787107" y="-1639701"/>
              <a:ext cx="3249384" cy="2581771"/>
              <a:chOff x="3607430" y="-2995801"/>
              <a:chExt cx="3249384" cy="2581771"/>
            </a:xfrm>
          </p:grpSpPr>
          <p:sp>
            <p:nvSpPr>
              <p:cNvPr id="1067" name="Google Shape;1067;p68"/>
              <p:cNvSpPr/>
              <p:nvPr/>
            </p:nvSpPr>
            <p:spPr>
              <a:xfrm flipH="1" rot="10800000">
                <a:off x="4312013" y="-27535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8"/>
              <p:cNvSpPr/>
              <p:nvPr/>
            </p:nvSpPr>
            <p:spPr>
              <a:xfrm flipH="1" rot="10800000">
                <a:off x="3607430" y="-299580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8"/>
              <p:cNvSpPr/>
              <p:nvPr/>
            </p:nvSpPr>
            <p:spPr>
              <a:xfrm flipH="1" rot="10800000">
                <a:off x="6045333" y="-572416"/>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8"/>
              <p:cNvSpPr/>
              <p:nvPr/>
            </p:nvSpPr>
            <p:spPr>
              <a:xfrm flipH="1" rot="10800000">
                <a:off x="6651110" y="-107924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68"/>
            <p:cNvSpPr/>
            <p:nvPr/>
          </p:nvSpPr>
          <p:spPr>
            <a:xfrm flipH="1" rot="10800000">
              <a:off x="277195" y="694797"/>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_1">
    <p:spTree>
      <p:nvGrpSpPr>
        <p:cNvPr id="1072" name="Shape 1072"/>
        <p:cNvGrpSpPr/>
        <p:nvPr/>
      </p:nvGrpSpPr>
      <p:grpSpPr>
        <a:xfrm>
          <a:off x="0" y="0"/>
          <a:ext cx="0" cy="0"/>
          <a:chOff x="0" y="0"/>
          <a:chExt cx="0" cy="0"/>
        </a:xfrm>
      </p:grpSpPr>
      <p:sp>
        <p:nvSpPr>
          <p:cNvPr id="1073" name="Google Shape;1073;p69"/>
          <p:cNvSpPr txBox="1"/>
          <p:nvPr>
            <p:ph type="title"/>
          </p:nvPr>
        </p:nvSpPr>
        <p:spPr>
          <a:xfrm>
            <a:off x="601875" y="535822"/>
            <a:ext cx="79431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4" name="Google Shape;1074;p69"/>
          <p:cNvSpPr txBox="1"/>
          <p:nvPr>
            <p:ph idx="1" type="subTitle"/>
          </p:nvPr>
        </p:nvSpPr>
        <p:spPr>
          <a:xfrm>
            <a:off x="2540350" y="3092175"/>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b="0" sz="1400">
                <a:solidFill>
                  <a:schemeClr val="accent2"/>
                </a:solidFill>
                <a:latin typeface="Krona One"/>
                <a:ea typeface="Krona One"/>
                <a:cs typeface="Krona One"/>
                <a:sym typeface="Krona One"/>
              </a:defRPr>
            </a:lvl9pPr>
          </a:lstStyle>
          <a:p/>
        </p:txBody>
      </p:sp>
      <p:sp>
        <p:nvSpPr>
          <p:cNvPr id="1075" name="Google Shape;1075;p69"/>
          <p:cNvSpPr txBox="1"/>
          <p:nvPr>
            <p:ph idx="2" type="subTitle"/>
          </p:nvPr>
        </p:nvSpPr>
        <p:spPr>
          <a:xfrm>
            <a:off x="449475" y="3092175"/>
            <a:ext cx="18990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Krona One"/>
                <a:ea typeface="Krona One"/>
                <a:cs typeface="Krona One"/>
                <a:sym typeface="Krona One"/>
              </a:defRPr>
            </a:lvl1pPr>
            <a:lvl2pPr lvl="1" rtl="0" algn="ctr">
              <a:spcBef>
                <a:spcPts val="1600"/>
              </a:spcBef>
              <a:spcAft>
                <a:spcPts val="0"/>
              </a:spcAft>
              <a:buNone/>
              <a:defRPr b="0" sz="1400">
                <a:solidFill>
                  <a:schemeClr val="accent2"/>
                </a:solidFill>
                <a:latin typeface="Krona One"/>
                <a:ea typeface="Krona One"/>
                <a:cs typeface="Krona One"/>
                <a:sym typeface="Krona One"/>
              </a:defRPr>
            </a:lvl2pPr>
            <a:lvl3pPr lvl="2" rtl="0" algn="ctr">
              <a:spcBef>
                <a:spcPts val="1600"/>
              </a:spcBef>
              <a:spcAft>
                <a:spcPts val="0"/>
              </a:spcAft>
              <a:buNone/>
              <a:defRPr b="0" sz="1400">
                <a:solidFill>
                  <a:schemeClr val="accent2"/>
                </a:solidFill>
                <a:latin typeface="Krona One"/>
                <a:ea typeface="Krona One"/>
                <a:cs typeface="Krona One"/>
                <a:sym typeface="Krona One"/>
              </a:defRPr>
            </a:lvl3pPr>
            <a:lvl4pPr lvl="3" rtl="0" algn="ctr">
              <a:spcBef>
                <a:spcPts val="1600"/>
              </a:spcBef>
              <a:spcAft>
                <a:spcPts val="0"/>
              </a:spcAft>
              <a:buNone/>
              <a:defRPr b="0" sz="1400">
                <a:solidFill>
                  <a:schemeClr val="accent2"/>
                </a:solidFill>
                <a:latin typeface="Krona One"/>
                <a:ea typeface="Krona One"/>
                <a:cs typeface="Krona One"/>
                <a:sym typeface="Krona One"/>
              </a:defRPr>
            </a:lvl4pPr>
            <a:lvl5pPr lvl="4" rtl="0" algn="ctr">
              <a:spcBef>
                <a:spcPts val="1600"/>
              </a:spcBef>
              <a:spcAft>
                <a:spcPts val="0"/>
              </a:spcAft>
              <a:buNone/>
              <a:defRPr b="0" sz="1400">
                <a:solidFill>
                  <a:schemeClr val="accent2"/>
                </a:solidFill>
                <a:latin typeface="Krona One"/>
                <a:ea typeface="Krona One"/>
                <a:cs typeface="Krona One"/>
                <a:sym typeface="Krona One"/>
              </a:defRPr>
            </a:lvl5pPr>
            <a:lvl6pPr lvl="5" rtl="0" algn="ctr">
              <a:spcBef>
                <a:spcPts val="1600"/>
              </a:spcBef>
              <a:spcAft>
                <a:spcPts val="0"/>
              </a:spcAft>
              <a:buNone/>
              <a:defRPr b="0" sz="1400">
                <a:solidFill>
                  <a:schemeClr val="accent2"/>
                </a:solidFill>
                <a:latin typeface="Krona One"/>
                <a:ea typeface="Krona One"/>
                <a:cs typeface="Krona One"/>
                <a:sym typeface="Krona One"/>
              </a:defRPr>
            </a:lvl6pPr>
            <a:lvl7pPr lvl="6" rtl="0" algn="ctr">
              <a:spcBef>
                <a:spcPts val="1600"/>
              </a:spcBef>
              <a:spcAft>
                <a:spcPts val="0"/>
              </a:spcAft>
              <a:buNone/>
              <a:defRPr b="0" sz="1400">
                <a:solidFill>
                  <a:schemeClr val="accent2"/>
                </a:solidFill>
                <a:latin typeface="Krona One"/>
                <a:ea typeface="Krona One"/>
                <a:cs typeface="Krona One"/>
                <a:sym typeface="Krona One"/>
              </a:defRPr>
            </a:lvl7pPr>
            <a:lvl8pPr lvl="7" rtl="0" algn="ctr">
              <a:spcBef>
                <a:spcPts val="1600"/>
              </a:spcBef>
              <a:spcAft>
                <a:spcPts val="0"/>
              </a:spcAft>
              <a:buNone/>
              <a:defRPr b="0" sz="1400">
                <a:solidFill>
                  <a:schemeClr val="accent2"/>
                </a:solidFill>
                <a:latin typeface="Krona One"/>
                <a:ea typeface="Krona One"/>
                <a:cs typeface="Krona One"/>
                <a:sym typeface="Krona One"/>
              </a:defRPr>
            </a:lvl8pPr>
            <a:lvl9pPr lvl="8" rtl="0" algn="ctr">
              <a:spcBef>
                <a:spcPts val="1600"/>
              </a:spcBef>
              <a:spcAft>
                <a:spcPts val="1600"/>
              </a:spcAft>
              <a:buNone/>
              <a:defRPr b="0" sz="1400">
                <a:solidFill>
                  <a:schemeClr val="accent2"/>
                </a:solidFill>
                <a:latin typeface="Krona One"/>
                <a:ea typeface="Krona One"/>
                <a:cs typeface="Krona One"/>
                <a:sym typeface="Krona One"/>
              </a:defRPr>
            </a:lvl9pPr>
          </a:lstStyle>
          <a:p/>
        </p:txBody>
      </p:sp>
      <p:sp>
        <p:nvSpPr>
          <p:cNvPr id="1076" name="Google Shape;1076;p69"/>
          <p:cNvSpPr txBox="1"/>
          <p:nvPr>
            <p:ph idx="3" type="subTitle"/>
          </p:nvPr>
        </p:nvSpPr>
        <p:spPr>
          <a:xfrm>
            <a:off x="4707425" y="3092175"/>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b="0" sz="1400">
                <a:solidFill>
                  <a:schemeClr val="accent2"/>
                </a:solidFill>
                <a:latin typeface="Krona One"/>
                <a:ea typeface="Krona One"/>
                <a:cs typeface="Krona One"/>
                <a:sym typeface="Krona One"/>
              </a:defRPr>
            </a:lvl9pPr>
          </a:lstStyle>
          <a:p/>
        </p:txBody>
      </p:sp>
      <p:sp>
        <p:nvSpPr>
          <p:cNvPr id="1077" name="Google Shape;1077;p69"/>
          <p:cNvSpPr txBox="1"/>
          <p:nvPr>
            <p:ph idx="4" type="subTitle"/>
          </p:nvPr>
        </p:nvSpPr>
        <p:spPr>
          <a:xfrm>
            <a:off x="6798300" y="3092175"/>
            <a:ext cx="18990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Krona One"/>
                <a:ea typeface="Krona One"/>
                <a:cs typeface="Krona One"/>
                <a:sym typeface="Krona One"/>
              </a:defRPr>
            </a:lvl1pPr>
            <a:lvl2pPr lvl="1" rtl="0" algn="ctr">
              <a:spcBef>
                <a:spcPts val="1600"/>
              </a:spcBef>
              <a:spcAft>
                <a:spcPts val="0"/>
              </a:spcAft>
              <a:buNone/>
              <a:defRPr b="0" sz="1400">
                <a:solidFill>
                  <a:schemeClr val="accent2"/>
                </a:solidFill>
                <a:latin typeface="Krona One"/>
                <a:ea typeface="Krona One"/>
                <a:cs typeface="Krona One"/>
                <a:sym typeface="Krona One"/>
              </a:defRPr>
            </a:lvl2pPr>
            <a:lvl3pPr lvl="2" rtl="0" algn="ctr">
              <a:spcBef>
                <a:spcPts val="1600"/>
              </a:spcBef>
              <a:spcAft>
                <a:spcPts val="0"/>
              </a:spcAft>
              <a:buNone/>
              <a:defRPr b="0" sz="1400">
                <a:solidFill>
                  <a:schemeClr val="accent2"/>
                </a:solidFill>
                <a:latin typeface="Krona One"/>
                <a:ea typeface="Krona One"/>
                <a:cs typeface="Krona One"/>
                <a:sym typeface="Krona One"/>
              </a:defRPr>
            </a:lvl3pPr>
            <a:lvl4pPr lvl="3" rtl="0" algn="ctr">
              <a:spcBef>
                <a:spcPts val="1600"/>
              </a:spcBef>
              <a:spcAft>
                <a:spcPts val="0"/>
              </a:spcAft>
              <a:buNone/>
              <a:defRPr b="0" sz="1400">
                <a:solidFill>
                  <a:schemeClr val="accent2"/>
                </a:solidFill>
                <a:latin typeface="Krona One"/>
                <a:ea typeface="Krona One"/>
                <a:cs typeface="Krona One"/>
                <a:sym typeface="Krona One"/>
              </a:defRPr>
            </a:lvl4pPr>
            <a:lvl5pPr lvl="4" rtl="0" algn="ctr">
              <a:spcBef>
                <a:spcPts val="1600"/>
              </a:spcBef>
              <a:spcAft>
                <a:spcPts val="0"/>
              </a:spcAft>
              <a:buNone/>
              <a:defRPr b="0" sz="1400">
                <a:solidFill>
                  <a:schemeClr val="accent2"/>
                </a:solidFill>
                <a:latin typeface="Krona One"/>
                <a:ea typeface="Krona One"/>
                <a:cs typeface="Krona One"/>
                <a:sym typeface="Krona One"/>
              </a:defRPr>
            </a:lvl5pPr>
            <a:lvl6pPr lvl="5" rtl="0" algn="ctr">
              <a:spcBef>
                <a:spcPts val="1600"/>
              </a:spcBef>
              <a:spcAft>
                <a:spcPts val="0"/>
              </a:spcAft>
              <a:buNone/>
              <a:defRPr b="0" sz="1400">
                <a:solidFill>
                  <a:schemeClr val="accent2"/>
                </a:solidFill>
                <a:latin typeface="Krona One"/>
                <a:ea typeface="Krona One"/>
                <a:cs typeface="Krona One"/>
                <a:sym typeface="Krona One"/>
              </a:defRPr>
            </a:lvl6pPr>
            <a:lvl7pPr lvl="6" rtl="0" algn="ctr">
              <a:spcBef>
                <a:spcPts val="1600"/>
              </a:spcBef>
              <a:spcAft>
                <a:spcPts val="0"/>
              </a:spcAft>
              <a:buNone/>
              <a:defRPr b="0" sz="1400">
                <a:solidFill>
                  <a:schemeClr val="accent2"/>
                </a:solidFill>
                <a:latin typeface="Krona One"/>
                <a:ea typeface="Krona One"/>
                <a:cs typeface="Krona One"/>
                <a:sym typeface="Krona One"/>
              </a:defRPr>
            </a:lvl7pPr>
            <a:lvl8pPr lvl="7" rtl="0" algn="ctr">
              <a:spcBef>
                <a:spcPts val="1600"/>
              </a:spcBef>
              <a:spcAft>
                <a:spcPts val="0"/>
              </a:spcAft>
              <a:buNone/>
              <a:defRPr b="0" sz="1400">
                <a:solidFill>
                  <a:schemeClr val="accent2"/>
                </a:solidFill>
                <a:latin typeface="Krona One"/>
                <a:ea typeface="Krona One"/>
                <a:cs typeface="Krona One"/>
                <a:sym typeface="Krona One"/>
              </a:defRPr>
            </a:lvl8pPr>
            <a:lvl9pPr lvl="8" rtl="0" algn="ctr">
              <a:spcBef>
                <a:spcPts val="1600"/>
              </a:spcBef>
              <a:spcAft>
                <a:spcPts val="1600"/>
              </a:spcAft>
              <a:buNone/>
              <a:defRPr b="0" sz="1400">
                <a:solidFill>
                  <a:schemeClr val="accent2"/>
                </a:solidFill>
                <a:latin typeface="Krona One"/>
                <a:ea typeface="Krona One"/>
                <a:cs typeface="Krona One"/>
                <a:sym typeface="Krona One"/>
              </a:defRPr>
            </a:lvl9pPr>
          </a:lstStyle>
          <a:p/>
        </p:txBody>
      </p:sp>
      <p:sp>
        <p:nvSpPr>
          <p:cNvPr id="1078" name="Google Shape;1078;p69"/>
          <p:cNvSpPr txBox="1"/>
          <p:nvPr>
            <p:ph idx="5" type="subTitle"/>
          </p:nvPr>
        </p:nvSpPr>
        <p:spPr>
          <a:xfrm>
            <a:off x="449475" y="3441102"/>
            <a:ext cx="1899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9" name="Google Shape;1079;p69"/>
          <p:cNvSpPr txBox="1"/>
          <p:nvPr>
            <p:ph idx="6" type="subTitle"/>
          </p:nvPr>
        </p:nvSpPr>
        <p:spPr>
          <a:xfrm>
            <a:off x="2540350" y="3441102"/>
            <a:ext cx="1899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0" name="Google Shape;1080;p69"/>
          <p:cNvSpPr txBox="1"/>
          <p:nvPr>
            <p:ph idx="7" type="subTitle"/>
          </p:nvPr>
        </p:nvSpPr>
        <p:spPr>
          <a:xfrm>
            <a:off x="6798300" y="3441102"/>
            <a:ext cx="1899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1" name="Google Shape;1081;p69"/>
          <p:cNvSpPr txBox="1"/>
          <p:nvPr>
            <p:ph idx="8" type="subTitle"/>
          </p:nvPr>
        </p:nvSpPr>
        <p:spPr>
          <a:xfrm>
            <a:off x="4707425" y="3441102"/>
            <a:ext cx="1899000" cy="9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082" name="Google Shape;1082;p69"/>
          <p:cNvGrpSpPr/>
          <p:nvPr/>
        </p:nvGrpSpPr>
        <p:grpSpPr>
          <a:xfrm>
            <a:off x="7313341" y="-1778296"/>
            <a:ext cx="3500436" cy="3312684"/>
            <a:chOff x="7090666" y="-1261371"/>
            <a:chExt cx="3500436" cy="3312684"/>
          </a:xfrm>
        </p:grpSpPr>
        <p:sp>
          <p:nvSpPr>
            <p:cNvPr id="1083" name="Google Shape;1083;p69"/>
            <p:cNvSpPr/>
            <p:nvPr/>
          </p:nvSpPr>
          <p:spPr>
            <a:xfrm rot="10800000">
              <a:off x="7972770" y="-1261371"/>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9"/>
            <p:cNvSpPr/>
            <p:nvPr/>
          </p:nvSpPr>
          <p:spPr>
            <a:xfrm rot="10800000">
              <a:off x="8202708" y="-1005372"/>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9"/>
            <p:cNvSpPr/>
            <p:nvPr/>
          </p:nvSpPr>
          <p:spPr>
            <a:xfrm rot="10800000">
              <a:off x="8380157" y="-717992"/>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9"/>
            <p:cNvSpPr/>
            <p:nvPr/>
          </p:nvSpPr>
          <p:spPr>
            <a:xfrm rot="10800000">
              <a:off x="8247584" y="1417426"/>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9"/>
            <p:cNvSpPr/>
            <p:nvPr/>
          </p:nvSpPr>
          <p:spPr>
            <a:xfrm rot="10800000">
              <a:off x="8068143" y="1892899"/>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9"/>
            <p:cNvSpPr/>
            <p:nvPr/>
          </p:nvSpPr>
          <p:spPr>
            <a:xfrm rot="10800000">
              <a:off x="7090666" y="8617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9"/>
            <p:cNvSpPr/>
            <p:nvPr/>
          </p:nvSpPr>
          <p:spPr>
            <a:xfrm rot="10800000">
              <a:off x="7603973" y="669820"/>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9"/>
            <p:cNvSpPr/>
            <p:nvPr/>
          </p:nvSpPr>
          <p:spPr>
            <a:xfrm rot="10800000">
              <a:off x="7603986" y="127403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69"/>
          <p:cNvGrpSpPr/>
          <p:nvPr/>
        </p:nvGrpSpPr>
        <p:grpSpPr>
          <a:xfrm>
            <a:off x="-2072563" y="-1998722"/>
            <a:ext cx="4226616" cy="3533111"/>
            <a:chOff x="-2085486" y="-2056877"/>
            <a:chExt cx="4226616" cy="3533111"/>
          </a:xfrm>
        </p:grpSpPr>
        <p:sp>
          <p:nvSpPr>
            <p:cNvPr id="1092" name="Google Shape;1092;p69"/>
            <p:cNvSpPr/>
            <p:nvPr/>
          </p:nvSpPr>
          <p:spPr>
            <a:xfrm rot="5400000">
              <a:off x="-1286037" y="-15305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9"/>
            <p:cNvSpPr/>
            <p:nvPr/>
          </p:nvSpPr>
          <p:spPr>
            <a:xfrm rot="5400000">
              <a:off x="-2085656" y="-1521519"/>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9"/>
            <p:cNvSpPr/>
            <p:nvPr/>
          </p:nvSpPr>
          <p:spPr>
            <a:xfrm rot="5400000">
              <a:off x="-1426624" y="-126181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9"/>
            <p:cNvSpPr/>
            <p:nvPr/>
          </p:nvSpPr>
          <p:spPr>
            <a:xfrm rot="5400000">
              <a:off x="-742475" y="-205687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9"/>
            <p:cNvSpPr/>
            <p:nvPr/>
          </p:nvSpPr>
          <p:spPr>
            <a:xfrm rot="5400000">
              <a:off x="1392788" y="7875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9"/>
            <p:cNvSpPr/>
            <p:nvPr/>
          </p:nvSpPr>
          <p:spPr>
            <a:xfrm rot="5400000">
              <a:off x="-10122" y="573147"/>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9"/>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9"/>
            <p:cNvSpPr/>
            <p:nvPr/>
          </p:nvSpPr>
          <p:spPr>
            <a:xfrm rot="5400000">
              <a:off x="473616" y="131783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9"/>
            <p:cNvSpPr/>
            <p:nvPr/>
          </p:nvSpPr>
          <p:spPr>
            <a:xfrm rot="5400000">
              <a:off x="681887" y="38641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2_1_1">
    <p:spTree>
      <p:nvGrpSpPr>
        <p:cNvPr id="1101" name="Shape 1101"/>
        <p:cNvGrpSpPr/>
        <p:nvPr/>
      </p:nvGrpSpPr>
      <p:grpSpPr>
        <a:xfrm>
          <a:off x="0" y="0"/>
          <a:ext cx="0" cy="0"/>
          <a:chOff x="0" y="0"/>
          <a:chExt cx="0" cy="0"/>
        </a:xfrm>
      </p:grpSpPr>
      <p:sp>
        <p:nvSpPr>
          <p:cNvPr id="1102" name="Google Shape;1102;p70"/>
          <p:cNvSpPr txBox="1"/>
          <p:nvPr>
            <p:ph type="title"/>
          </p:nvPr>
        </p:nvSpPr>
        <p:spPr>
          <a:xfrm>
            <a:off x="601875" y="535822"/>
            <a:ext cx="79431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3" name="Google Shape;1103;p70"/>
          <p:cNvSpPr txBox="1"/>
          <p:nvPr>
            <p:ph idx="1" type="subTitle"/>
          </p:nvPr>
        </p:nvSpPr>
        <p:spPr>
          <a:xfrm>
            <a:off x="2540350" y="1968126"/>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b="0" sz="1400">
                <a:solidFill>
                  <a:schemeClr val="accent2"/>
                </a:solidFill>
                <a:latin typeface="Krona One"/>
                <a:ea typeface="Krona One"/>
                <a:cs typeface="Krona One"/>
                <a:sym typeface="Krona One"/>
              </a:defRPr>
            </a:lvl9pPr>
          </a:lstStyle>
          <a:p/>
        </p:txBody>
      </p:sp>
      <p:sp>
        <p:nvSpPr>
          <p:cNvPr id="1104" name="Google Shape;1104;p70"/>
          <p:cNvSpPr txBox="1"/>
          <p:nvPr>
            <p:ph idx="2" type="subTitle"/>
          </p:nvPr>
        </p:nvSpPr>
        <p:spPr>
          <a:xfrm>
            <a:off x="449475" y="3111126"/>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160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1600"/>
              </a:spcBef>
              <a:spcAft>
                <a:spcPts val="1600"/>
              </a:spcAft>
              <a:buNone/>
              <a:defRPr b="0" sz="1400">
                <a:solidFill>
                  <a:schemeClr val="accent2"/>
                </a:solidFill>
                <a:latin typeface="Krona One"/>
                <a:ea typeface="Krona One"/>
                <a:cs typeface="Krona One"/>
                <a:sym typeface="Krona One"/>
              </a:defRPr>
            </a:lvl9pPr>
          </a:lstStyle>
          <a:p/>
        </p:txBody>
      </p:sp>
      <p:sp>
        <p:nvSpPr>
          <p:cNvPr id="1105" name="Google Shape;1105;p70"/>
          <p:cNvSpPr txBox="1"/>
          <p:nvPr>
            <p:ph idx="3" type="subTitle"/>
          </p:nvPr>
        </p:nvSpPr>
        <p:spPr>
          <a:xfrm>
            <a:off x="4707425" y="3111126"/>
            <a:ext cx="1899000" cy="40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b="0" sz="14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b="0" sz="14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b="0" sz="14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b="0" sz="14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b="0" sz="14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b="0" sz="14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b="0" sz="14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b="0" sz="1400">
                <a:solidFill>
                  <a:schemeClr val="accent2"/>
                </a:solidFill>
                <a:latin typeface="Krona One"/>
                <a:ea typeface="Krona One"/>
                <a:cs typeface="Krona One"/>
                <a:sym typeface="Krona One"/>
              </a:defRPr>
            </a:lvl9pPr>
          </a:lstStyle>
          <a:p/>
        </p:txBody>
      </p:sp>
      <p:sp>
        <p:nvSpPr>
          <p:cNvPr id="1106" name="Google Shape;1106;p70"/>
          <p:cNvSpPr txBox="1"/>
          <p:nvPr>
            <p:ph idx="4" type="subTitle"/>
          </p:nvPr>
        </p:nvSpPr>
        <p:spPr>
          <a:xfrm>
            <a:off x="6798300" y="1968126"/>
            <a:ext cx="1899000" cy="40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Krona One"/>
                <a:ea typeface="Krona One"/>
                <a:cs typeface="Krona One"/>
                <a:sym typeface="Krona One"/>
              </a:defRPr>
            </a:lvl1pPr>
            <a:lvl2pPr lvl="1" rtl="0" algn="ctr">
              <a:spcBef>
                <a:spcPts val="1600"/>
              </a:spcBef>
              <a:spcAft>
                <a:spcPts val="0"/>
              </a:spcAft>
              <a:buNone/>
              <a:defRPr b="0" sz="1400">
                <a:solidFill>
                  <a:schemeClr val="accent2"/>
                </a:solidFill>
                <a:latin typeface="Krona One"/>
                <a:ea typeface="Krona One"/>
                <a:cs typeface="Krona One"/>
                <a:sym typeface="Krona One"/>
              </a:defRPr>
            </a:lvl2pPr>
            <a:lvl3pPr lvl="2" rtl="0" algn="ctr">
              <a:spcBef>
                <a:spcPts val="1600"/>
              </a:spcBef>
              <a:spcAft>
                <a:spcPts val="0"/>
              </a:spcAft>
              <a:buNone/>
              <a:defRPr b="0" sz="1400">
                <a:solidFill>
                  <a:schemeClr val="accent2"/>
                </a:solidFill>
                <a:latin typeface="Krona One"/>
                <a:ea typeface="Krona One"/>
                <a:cs typeface="Krona One"/>
                <a:sym typeface="Krona One"/>
              </a:defRPr>
            </a:lvl3pPr>
            <a:lvl4pPr lvl="3" rtl="0" algn="ctr">
              <a:spcBef>
                <a:spcPts val="1600"/>
              </a:spcBef>
              <a:spcAft>
                <a:spcPts val="0"/>
              </a:spcAft>
              <a:buNone/>
              <a:defRPr b="0" sz="1400">
                <a:solidFill>
                  <a:schemeClr val="accent2"/>
                </a:solidFill>
                <a:latin typeface="Krona One"/>
                <a:ea typeface="Krona One"/>
                <a:cs typeface="Krona One"/>
                <a:sym typeface="Krona One"/>
              </a:defRPr>
            </a:lvl4pPr>
            <a:lvl5pPr lvl="4" rtl="0" algn="ctr">
              <a:spcBef>
                <a:spcPts val="1600"/>
              </a:spcBef>
              <a:spcAft>
                <a:spcPts val="0"/>
              </a:spcAft>
              <a:buNone/>
              <a:defRPr b="0" sz="1400">
                <a:solidFill>
                  <a:schemeClr val="accent2"/>
                </a:solidFill>
                <a:latin typeface="Krona One"/>
                <a:ea typeface="Krona One"/>
                <a:cs typeface="Krona One"/>
                <a:sym typeface="Krona One"/>
              </a:defRPr>
            </a:lvl5pPr>
            <a:lvl6pPr lvl="5" rtl="0" algn="ctr">
              <a:spcBef>
                <a:spcPts val="1600"/>
              </a:spcBef>
              <a:spcAft>
                <a:spcPts val="0"/>
              </a:spcAft>
              <a:buNone/>
              <a:defRPr b="0" sz="1400">
                <a:solidFill>
                  <a:schemeClr val="accent2"/>
                </a:solidFill>
                <a:latin typeface="Krona One"/>
                <a:ea typeface="Krona One"/>
                <a:cs typeface="Krona One"/>
                <a:sym typeface="Krona One"/>
              </a:defRPr>
            </a:lvl6pPr>
            <a:lvl7pPr lvl="6" rtl="0" algn="ctr">
              <a:spcBef>
                <a:spcPts val="1600"/>
              </a:spcBef>
              <a:spcAft>
                <a:spcPts val="0"/>
              </a:spcAft>
              <a:buNone/>
              <a:defRPr b="0" sz="1400">
                <a:solidFill>
                  <a:schemeClr val="accent2"/>
                </a:solidFill>
                <a:latin typeface="Krona One"/>
                <a:ea typeface="Krona One"/>
                <a:cs typeface="Krona One"/>
                <a:sym typeface="Krona One"/>
              </a:defRPr>
            </a:lvl7pPr>
            <a:lvl8pPr lvl="7" rtl="0" algn="ctr">
              <a:spcBef>
                <a:spcPts val="1600"/>
              </a:spcBef>
              <a:spcAft>
                <a:spcPts val="0"/>
              </a:spcAft>
              <a:buNone/>
              <a:defRPr b="0" sz="1400">
                <a:solidFill>
                  <a:schemeClr val="accent2"/>
                </a:solidFill>
                <a:latin typeface="Krona One"/>
                <a:ea typeface="Krona One"/>
                <a:cs typeface="Krona One"/>
                <a:sym typeface="Krona One"/>
              </a:defRPr>
            </a:lvl8pPr>
            <a:lvl9pPr lvl="8" rtl="0" algn="ctr">
              <a:spcBef>
                <a:spcPts val="1600"/>
              </a:spcBef>
              <a:spcAft>
                <a:spcPts val="1600"/>
              </a:spcAft>
              <a:buNone/>
              <a:defRPr b="0" sz="1400">
                <a:solidFill>
                  <a:schemeClr val="accent2"/>
                </a:solidFill>
                <a:latin typeface="Krona One"/>
                <a:ea typeface="Krona One"/>
                <a:cs typeface="Krona One"/>
                <a:sym typeface="Krona One"/>
              </a:defRPr>
            </a:lvl9pPr>
          </a:lstStyle>
          <a:p/>
        </p:txBody>
      </p:sp>
      <p:sp>
        <p:nvSpPr>
          <p:cNvPr id="1107" name="Google Shape;1107;p70"/>
          <p:cNvSpPr txBox="1"/>
          <p:nvPr>
            <p:ph idx="5" type="subTitle"/>
          </p:nvPr>
        </p:nvSpPr>
        <p:spPr>
          <a:xfrm>
            <a:off x="449475" y="3411298"/>
            <a:ext cx="18990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8" name="Google Shape;1108;p70"/>
          <p:cNvSpPr txBox="1"/>
          <p:nvPr>
            <p:ph idx="6" type="subTitle"/>
          </p:nvPr>
        </p:nvSpPr>
        <p:spPr>
          <a:xfrm>
            <a:off x="2540350" y="2268298"/>
            <a:ext cx="18990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9" name="Google Shape;1109;p70"/>
          <p:cNvSpPr txBox="1"/>
          <p:nvPr>
            <p:ph idx="7" type="subTitle"/>
          </p:nvPr>
        </p:nvSpPr>
        <p:spPr>
          <a:xfrm>
            <a:off x="6798300" y="2268298"/>
            <a:ext cx="18990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0" name="Google Shape;1110;p70"/>
          <p:cNvSpPr txBox="1"/>
          <p:nvPr>
            <p:ph idx="8" type="subTitle"/>
          </p:nvPr>
        </p:nvSpPr>
        <p:spPr>
          <a:xfrm>
            <a:off x="4707425" y="3411298"/>
            <a:ext cx="1899000" cy="90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rgbClr val="F2F2F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111" name="Google Shape;1111;p70"/>
          <p:cNvCxnSpPr/>
          <p:nvPr/>
        </p:nvCxnSpPr>
        <p:spPr>
          <a:xfrm>
            <a:off x="2446525" y="1818100"/>
            <a:ext cx="0" cy="2631300"/>
          </a:xfrm>
          <a:prstGeom prst="straightConnector1">
            <a:avLst/>
          </a:prstGeom>
          <a:noFill/>
          <a:ln cap="flat" cmpd="sng" w="19050">
            <a:solidFill>
              <a:schemeClr val="lt2"/>
            </a:solidFill>
            <a:prstDash val="solid"/>
            <a:round/>
            <a:headEnd len="med" w="med" type="none"/>
            <a:tailEnd len="med" w="med" type="none"/>
          </a:ln>
        </p:spPr>
      </p:cxnSp>
      <p:cxnSp>
        <p:nvCxnSpPr>
          <p:cNvPr id="1112" name="Google Shape;1112;p70"/>
          <p:cNvCxnSpPr/>
          <p:nvPr/>
        </p:nvCxnSpPr>
        <p:spPr>
          <a:xfrm>
            <a:off x="4572000" y="1818100"/>
            <a:ext cx="0" cy="2631300"/>
          </a:xfrm>
          <a:prstGeom prst="straightConnector1">
            <a:avLst/>
          </a:prstGeom>
          <a:noFill/>
          <a:ln cap="flat" cmpd="sng" w="19050">
            <a:solidFill>
              <a:schemeClr val="lt2"/>
            </a:solidFill>
            <a:prstDash val="solid"/>
            <a:round/>
            <a:headEnd len="med" w="med" type="none"/>
            <a:tailEnd len="med" w="med" type="none"/>
          </a:ln>
        </p:spPr>
      </p:cxnSp>
      <p:cxnSp>
        <p:nvCxnSpPr>
          <p:cNvPr id="1113" name="Google Shape;1113;p70"/>
          <p:cNvCxnSpPr/>
          <p:nvPr/>
        </p:nvCxnSpPr>
        <p:spPr>
          <a:xfrm>
            <a:off x="6697400" y="1818100"/>
            <a:ext cx="0" cy="2631300"/>
          </a:xfrm>
          <a:prstGeom prst="straightConnector1">
            <a:avLst/>
          </a:prstGeom>
          <a:noFill/>
          <a:ln cap="flat" cmpd="sng" w="19050">
            <a:solidFill>
              <a:schemeClr val="lt2"/>
            </a:solidFill>
            <a:prstDash val="solid"/>
            <a:round/>
            <a:headEnd len="med" w="med" type="none"/>
            <a:tailEnd len="med" w="med" type="none"/>
          </a:ln>
        </p:spPr>
      </p:cxnSp>
      <p:grpSp>
        <p:nvGrpSpPr>
          <p:cNvPr id="1114" name="Google Shape;1114;p70"/>
          <p:cNvGrpSpPr/>
          <p:nvPr/>
        </p:nvGrpSpPr>
        <p:grpSpPr>
          <a:xfrm>
            <a:off x="-1704057" y="-1522928"/>
            <a:ext cx="3981935" cy="2815716"/>
            <a:chOff x="-1627857" y="-1522928"/>
            <a:chExt cx="3981935" cy="2815716"/>
          </a:xfrm>
        </p:grpSpPr>
        <p:sp>
          <p:nvSpPr>
            <p:cNvPr id="1115" name="Google Shape;1115;p70"/>
            <p:cNvSpPr/>
            <p:nvPr/>
          </p:nvSpPr>
          <p:spPr>
            <a:xfrm rot="5400000">
              <a:off x="-1273114" y="-14724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0"/>
            <p:cNvSpPr/>
            <p:nvPr/>
          </p:nvSpPr>
          <p:spPr>
            <a:xfrm rot="5400000">
              <a:off x="-1628026" y="-138463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0"/>
            <p:cNvSpPr/>
            <p:nvPr/>
          </p:nvSpPr>
          <p:spPr>
            <a:xfrm rot="5400000">
              <a:off x="1520011" y="5835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0"/>
            <p:cNvSpPr/>
            <p:nvPr/>
          </p:nvSpPr>
          <p:spPr>
            <a:xfrm rot="5400000">
              <a:off x="2195678" y="26560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0"/>
            <p:cNvSpPr/>
            <p:nvPr/>
          </p:nvSpPr>
          <p:spPr>
            <a:xfrm rot="5400000">
              <a:off x="331127" y="11343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0"/>
            <p:cNvSpPr/>
            <p:nvPr/>
          </p:nvSpPr>
          <p:spPr>
            <a:xfrm rot="5400000">
              <a:off x="772560" y="57327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0"/>
            <p:cNvSpPr/>
            <p:nvPr/>
          </p:nvSpPr>
          <p:spPr>
            <a:xfrm rot="5400000">
              <a:off x="-594551" y="-15227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70"/>
          <p:cNvGrpSpPr/>
          <p:nvPr/>
        </p:nvGrpSpPr>
        <p:grpSpPr>
          <a:xfrm>
            <a:off x="7441104" y="-2588091"/>
            <a:ext cx="3013211" cy="3938525"/>
            <a:chOff x="6798991" y="221771"/>
            <a:chExt cx="3013211" cy="3938525"/>
          </a:xfrm>
        </p:grpSpPr>
        <p:sp>
          <p:nvSpPr>
            <p:cNvPr id="1123" name="Google Shape;1123;p70"/>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0"/>
            <p:cNvSpPr/>
            <p:nvPr/>
          </p:nvSpPr>
          <p:spPr>
            <a:xfrm rot="10800000">
              <a:off x="7561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0"/>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0"/>
            <p:cNvSpPr/>
            <p:nvPr/>
          </p:nvSpPr>
          <p:spPr>
            <a:xfrm rot="10800000">
              <a:off x="7601257" y="14885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0"/>
            <p:cNvSpPr/>
            <p:nvPr/>
          </p:nvSpPr>
          <p:spPr>
            <a:xfrm rot="10800000">
              <a:off x="8042359" y="3952563"/>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0"/>
            <p:cNvSpPr/>
            <p:nvPr/>
          </p:nvSpPr>
          <p:spPr>
            <a:xfrm rot="10800000">
              <a:off x="7198584" y="2297136"/>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0"/>
            <p:cNvSpPr/>
            <p:nvPr/>
          </p:nvSpPr>
          <p:spPr>
            <a:xfrm rot="10800000">
              <a:off x="6798991" y="34541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0"/>
            <p:cNvSpPr/>
            <p:nvPr/>
          </p:nvSpPr>
          <p:spPr>
            <a:xfrm rot="10800000">
              <a:off x="7264673" y="30668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0"/>
            <p:cNvSpPr/>
            <p:nvPr/>
          </p:nvSpPr>
          <p:spPr>
            <a:xfrm rot="10800000">
              <a:off x="7079186" y="35356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70"/>
          <p:cNvSpPr/>
          <p:nvPr/>
        </p:nvSpPr>
        <p:spPr>
          <a:xfrm rot="10800000">
            <a:off x="6697401" y="-168798"/>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bg>
      <p:bgPr>
        <a:solidFill>
          <a:schemeClr val="accent1"/>
        </a:solidFill>
      </p:bgPr>
    </p:bg>
    <p:spTree>
      <p:nvGrpSpPr>
        <p:cNvPr id="1133" name="Shape 1133"/>
        <p:cNvGrpSpPr/>
        <p:nvPr/>
      </p:nvGrpSpPr>
      <p:grpSpPr>
        <a:xfrm>
          <a:off x="0" y="0"/>
          <a:ext cx="0" cy="0"/>
          <a:chOff x="0" y="0"/>
          <a:chExt cx="0" cy="0"/>
        </a:xfrm>
      </p:grpSpPr>
      <p:sp>
        <p:nvSpPr>
          <p:cNvPr id="1134" name="Google Shape;1134;p71"/>
          <p:cNvSpPr txBox="1"/>
          <p:nvPr>
            <p:ph type="title"/>
          </p:nvPr>
        </p:nvSpPr>
        <p:spPr>
          <a:xfrm>
            <a:off x="599100" y="531475"/>
            <a:ext cx="79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0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5" name="Google Shape;1135;p71"/>
          <p:cNvSpPr txBox="1"/>
          <p:nvPr>
            <p:ph idx="2" type="title"/>
          </p:nvPr>
        </p:nvSpPr>
        <p:spPr>
          <a:xfrm>
            <a:off x="2033153" y="1877714"/>
            <a:ext cx="2423100" cy="495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136" name="Google Shape;1136;p71"/>
          <p:cNvSpPr txBox="1"/>
          <p:nvPr>
            <p:ph idx="1" type="subTitle"/>
          </p:nvPr>
        </p:nvSpPr>
        <p:spPr>
          <a:xfrm>
            <a:off x="2033153" y="2281003"/>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1"/>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7" name="Google Shape;1137;p71"/>
          <p:cNvSpPr txBox="1"/>
          <p:nvPr>
            <p:ph idx="3" type="title"/>
          </p:nvPr>
        </p:nvSpPr>
        <p:spPr>
          <a:xfrm>
            <a:off x="2033153" y="3398157"/>
            <a:ext cx="2423100" cy="495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138" name="Google Shape;1138;p71"/>
          <p:cNvSpPr txBox="1"/>
          <p:nvPr>
            <p:ph idx="4" type="subTitle"/>
          </p:nvPr>
        </p:nvSpPr>
        <p:spPr>
          <a:xfrm>
            <a:off x="2033150" y="3793375"/>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9" name="Google Shape;1139;p71"/>
          <p:cNvSpPr txBox="1"/>
          <p:nvPr>
            <p:ph idx="5" type="title"/>
          </p:nvPr>
        </p:nvSpPr>
        <p:spPr>
          <a:xfrm>
            <a:off x="5740176" y="1877714"/>
            <a:ext cx="2423100" cy="495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140" name="Google Shape;1140;p71"/>
          <p:cNvSpPr txBox="1"/>
          <p:nvPr>
            <p:ph idx="6" type="subTitle"/>
          </p:nvPr>
        </p:nvSpPr>
        <p:spPr>
          <a:xfrm>
            <a:off x="5740172" y="2281003"/>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1" name="Google Shape;1141;p71"/>
          <p:cNvSpPr txBox="1"/>
          <p:nvPr>
            <p:ph idx="7" type="title"/>
          </p:nvPr>
        </p:nvSpPr>
        <p:spPr>
          <a:xfrm>
            <a:off x="5740176" y="3398157"/>
            <a:ext cx="2423100" cy="495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1142" name="Google Shape;1142;p71"/>
          <p:cNvSpPr txBox="1"/>
          <p:nvPr>
            <p:ph idx="8" type="subTitle"/>
          </p:nvPr>
        </p:nvSpPr>
        <p:spPr>
          <a:xfrm>
            <a:off x="5740173" y="3793375"/>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1"/>
                </a:solidFill>
              </a:defRPr>
            </a:lvl1pPr>
            <a:lvl2pPr lvl="1" rtl="0">
              <a:lnSpc>
                <a:spcPct val="100000"/>
              </a:lnSpc>
              <a:spcBef>
                <a:spcPts val="160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3" name="Google Shape;1143;p71"/>
          <p:cNvSpPr/>
          <p:nvPr/>
        </p:nvSpPr>
        <p:spPr>
          <a:xfrm rot="10800000">
            <a:off x="8007119" y="-1233121"/>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1"/>
          <p:cNvSpPr/>
          <p:nvPr/>
        </p:nvSpPr>
        <p:spPr>
          <a:xfrm rot="10800000">
            <a:off x="7874547" y="90229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1"/>
          <p:cNvSpPr/>
          <p:nvPr/>
        </p:nvSpPr>
        <p:spPr>
          <a:xfrm rot="10800000">
            <a:off x="7124319" y="120799"/>
            <a:ext cx="395582" cy="395552"/>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6" name="Google Shape;1146;p71"/>
          <p:cNvGrpSpPr/>
          <p:nvPr/>
        </p:nvGrpSpPr>
        <p:grpSpPr>
          <a:xfrm>
            <a:off x="-2199508" y="-1987376"/>
            <a:ext cx="4042185" cy="3280027"/>
            <a:chOff x="3195029" y="-3343476"/>
            <a:chExt cx="4042185" cy="3280027"/>
          </a:xfrm>
        </p:grpSpPr>
        <p:sp>
          <p:nvSpPr>
            <p:cNvPr id="1147" name="Google Shape;1147;p71"/>
            <p:cNvSpPr/>
            <p:nvPr/>
          </p:nvSpPr>
          <p:spPr>
            <a:xfrm flipH="1" rot="10800000">
              <a:off x="3195029" y="-2979647"/>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1"/>
            <p:cNvSpPr/>
            <p:nvPr/>
          </p:nvSpPr>
          <p:spPr>
            <a:xfrm flipH="1" rot="10800000">
              <a:off x="4131013" y="-28379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1"/>
            <p:cNvSpPr/>
            <p:nvPr/>
          </p:nvSpPr>
          <p:spPr>
            <a:xfrm flipH="1" rot="10800000">
              <a:off x="4785702" y="-2959270"/>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1"/>
            <p:cNvSpPr/>
            <p:nvPr/>
          </p:nvSpPr>
          <p:spPr>
            <a:xfrm flipH="1" rot="10800000">
              <a:off x="4031305" y="-3343476"/>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1"/>
            <p:cNvSpPr/>
            <p:nvPr/>
          </p:nvSpPr>
          <p:spPr>
            <a:xfrm flipH="1" rot="10800000">
              <a:off x="6583233" y="-791578"/>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1"/>
            <p:cNvSpPr/>
            <p:nvPr/>
          </p:nvSpPr>
          <p:spPr>
            <a:xfrm flipH="1" rot="10800000">
              <a:off x="6089336" y="-477238"/>
              <a:ext cx="414051" cy="413790"/>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1"/>
            <p:cNvSpPr/>
            <p:nvPr/>
          </p:nvSpPr>
          <p:spPr>
            <a:xfrm flipH="1" rot="10800000">
              <a:off x="7031510" y="-104579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4" name="Google Shape;1154;p71"/>
          <p:cNvSpPr/>
          <p:nvPr/>
        </p:nvSpPr>
        <p:spPr>
          <a:xfrm rot="10800000">
            <a:off x="7663153" y="-2103410"/>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1"/>
          <p:cNvSpPr/>
          <p:nvPr/>
        </p:nvSpPr>
        <p:spPr>
          <a:xfrm rot="10800000">
            <a:off x="-348903" y="-978428"/>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1"/>
          <p:cNvSpPr/>
          <p:nvPr/>
        </p:nvSpPr>
        <p:spPr>
          <a:xfrm rot="10800000">
            <a:off x="8709291" y="1231772"/>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1"/>
          <p:cNvSpPr/>
          <p:nvPr/>
        </p:nvSpPr>
        <p:spPr>
          <a:xfrm rot="10800000">
            <a:off x="-477437" y="-1445171"/>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1"/>
          <p:cNvSpPr/>
          <p:nvPr/>
        </p:nvSpPr>
        <p:spPr>
          <a:xfrm rot="10800000">
            <a:off x="8673296" y="-155530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1"/>
          <p:cNvSpPr/>
          <p:nvPr/>
        </p:nvSpPr>
        <p:spPr>
          <a:xfrm rot="10800000">
            <a:off x="-1043926" y="-173961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1"/>
          <p:cNvSpPr/>
          <p:nvPr/>
        </p:nvSpPr>
        <p:spPr>
          <a:xfrm rot="10800000">
            <a:off x="-1303871" y="-1320203"/>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1"/>
          <p:cNvSpPr/>
          <p:nvPr/>
        </p:nvSpPr>
        <p:spPr>
          <a:xfrm flipH="1" rot="10800000">
            <a:off x="519895" y="1390147"/>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2_1_1">
    <p:bg>
      <p:bgPr>
        <a:solidFill>
          <a:schemeClr val="accent1"/>
        </a:solidFill>
      </p:bgPr>
    </p:bg>
    <p:spTree>
      <p:nvGrpSpPr>
        <p:cNvPr id="1162" name="Shape 1162"/>
        <p:cNvGrpSpPr/>
        <p:nvPr/>
      </p:nvGrpSpPr>
      <p:grpSpPr>
        <a:xfrm>
          <a:off x="0" y="0"/>
          <a:ext cx="0" cy="0"/>
          <a:chOff x="0" y="0"/>
          <a:chExt cx="0" cy="0"/>
        </a:xfrm>
      </p:grpSpPr>
      <p:sp>
        <p:nvSpPr>
          <p:cNvPr id="1163" name="Google Shape;1163;p72"/>
          <p:cNvSpPr txBox="1"/>
          <p:nvPr>
            <p:ph type="ctrTitle"/>
          </p:nvPr>
        </p:nvSpPr>
        <p:spPr>
          <a:xfrm>
            <a:off x="571476" y="536101"/>
            <a:ext cx="6163200" cy="63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164" name="Google Shape;1164;p72"/>
          <p:cNvSpPr txBox="1"/>
          <p:nvPr>
            <p:ph idx="1" type="subTitle"/>
          </p:nvPr>
        </p:nvSpPr>
        <p:spPr>
          <a:xfrm>
            <a:off x="599100" y="2438775"/>
            <a:ext cx="2979300" cy="173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000"/>
              <a:buNone/>
              <a:defRPr b="0" sz="2000"/>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165" name="Google Shape;1165;p72"/>
          <p:cNvSpPr txBox="1"/>
          <p:nvPr>
            <p:ph idx="2" type="subTitle"/>
          </p:nvPr>
        </p:nvSpPr>
        <p:spPr>
          <a:xfrm>
            <a:off x="3787600" y="2438775"/>
            <a:ext cx="2979300" cy="173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000"/>
              <a:buNone/>
              <a:defRPr b="0" sz="2000"/>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166" name="Google Shape;1166;p72"/>
          <p:cNvSpPr txBox="1"/>
          <p:nvPr>
            <p:ph idx="3" type="ctrTitle"/>
          </p:nvPr>
        </p:nvSpPr>
        <p:spPr>
          <a:xfrm>
            <a:off x="599100" y="4124549"/>
            <a:ext cx="2979300" cy="4530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1600"/>
              <a:buFont typeface="Fira Sans Condensed"/>
              <a:buChar char="-"/>
              <a:defRPr sz="1400">
                <a:solidFill>
                  <a:schemeClr val="accent2"/>
                </a:solidFill>
              </a:defRPr>
            </a:lvl1pPr>
            <a:lvl2pPr lvl="1"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2pPr>
            <a:lvl3pPr lvl="2"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3pPr>
            <a:lvl4pPr lvl="3"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4pPr>
            <a:lvl5pPr lvl="4"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5pPr>
            <a:lvl6pPr lvl="5"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6pPr>
            <a:lvl7pPr lvl="6"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7pPr>
            <a:lvl8pPr lvl="7"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8pPr>
            <a:lvl9pPr lvl="8"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9pPr>
          </a:lstStyle>
          <a:p/>
        </p:txBody>
      </p:sp>
      <p:sp>
        <p:nvSpPr>
          <p:cNvPr id="1167" name="Google Shape;1167;p72"/>
          <p:cNvSpPr txBox="1"/>
          <p:nvPr>
            <p:ph idx="4" type="ctrTitle"/>
          </p:nvPr>
        </p:nvSpPr>
        <p:spPr>
          <a:xfrm>
            <a:off x="3787600" y="4124549"/>
            <a:ext cx="2979300" cy="4530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1600"/>
              <a:buFont typeface="Fira Sans Condensed"/>
              <a:buChar char="-"/>
              <a:defRPr sz="1400">
                <a:solidFill>
                  <a:schemeClr val="accent2"/>
                </a:solidFill>
              </a:defRPr>
            </a:lvl1pPr>
            <a:lvl2pPr lvl="1"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2pPr>
            <a:lvl3pPr lvl="2"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3pPr>
            <a:lvl4pPr lvl="3"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4pPr>
            <a:lvl5pPr lvl="4"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5pPr>
            <a:lvl6pPr lvl="5"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6pPr>
            <a:lvl7pPr lvl="6"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7pPr>
            <a:lvl8pPr lvl="7"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8pPr>
            <a:lvl9pPr lvl="8" rtl="0" algn="ctr">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9pPr>
          </a:lstStyle>
          <a:p/>
        </p:txBody>
      </p:sp>
      <p:sp>
        <p:nvSpPr>
          <p:cNvPr id="1168" name="Google Shape;1168;p72"/>
          <p:cNvSpPr/>
          <p:nvPr/>
        </p:nvSpPr>
        <p:spPr>
          <a:xfrm>
            <a:off x="8274403" y="4448704"/>
            <a:ext cx="349586" cy="350179"/>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9" name="Google Shape;1169;p72"/>
          <p:cNvGrpSpPr/>
          <p:nvPr/>
        </p:nvGrpSpPr>
        <p:grpSpPr>
          <a:xfrm>
            <a:off x="6552420" y="-1457516"/>
            <a:ext cx="3795235" cy="4859418"/>
            <a:chOff x="6552420" y="-1457516"/>
            <a:chExt cx="3795235" cy="4859418"/>
          </a:xfrm>
        </p:grpSpPr>
        <p:grpSp>
          <p:nvGrpSpPr>
            <p:cNvPr id="1170" name="Google Shape;1170;p72"/>
            <p:cNvGrpSpPr/>
            <p:nvPr/>
          </p:nvGrpSpPr>
          <p:grpSpPr>
            <a:xfrm>
              <a:off x="6552420" y="-1457516"/>
              <a:ext cx="3795235" cy="4397633"/>
              <a:chOff x="6456567" y="221771"/>
              <a:chExt cx="3795235" cy="4397633"/>
            </a:xfrm>
          </p:grpSpPr>
          <p:sp>
            <p:nvSpPr>
              <p:cNvPr id="1171" name="Google Shape;1171;p72"/>
              <p:cNvSpPr/>
              <p:nvPr/>
            </p:nvSpPr>
            <p:spPr>
              <a:xfrm rot="10800000">
                <a:off x="7282491" y="128985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2"/>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2"/>
              <p:cNvSpPr/>
              <p:nvPr/>
            </p:nvSpPr>
            <p:spPr>
              <a:xfrm rot="10800000">
                <a:off x="7180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2"/>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2"/>
              <p:cNvSpPr/>
              <p:nvPr/>
            </p:nvSpPr>
            <p:spPr>
              <a:xfrm rot="10800000">
                <a:off x="8040857" y="16790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2"/>
              <p:cNvSpPr/>
              <p:nvPr/>
            </p:nvSpPr>
            <p:spPr>
              <a:xfrm rot="10800000">
                <a:off x="7908284" y="3814501"/>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2"/>
              <p:cNvSpPr/>
              <p:nvPr/>
            </p:nvSpPr>
            <p:spPr>
              <a:xfrm rot="10800000">
                <a:off x="7282484" y="4274761"/>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2"/>
              <p:cNvSpPr/>
              <p:nvPr/>
            </p:nvSpPr>
            <p:spPr>
              <a:xfrm rot="10800000">
                <a:off x="6646591" y="299692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2"/>
              <p:cNvSpPr/>
              <p:nvPr/>
            </p:nvSpPr>
            <p:spPr>
              <a:xfrm rot="10800000">
                <a:off x="6456567" y="2066960"/>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2"/>
              <p:cNvSpPr/>
              <p:nvPr/>
            </p:nvSpPr>
            <p:spPr>
              <a:xfrm rot="10800000">
                <a:off x="7264673" y="3066895"/>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2"/>
              <p:cNvSpPr/>
              <p:nvPr/>
            </p:nvSpPr>
            <p:spPr>
              <a:xfrm rot="10800000">
                <a:off x="6926786" y="35356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2" name="Google Shape;1182;p72"/>
            <p:cNvSpPr/>
            <p:nvPr/>
          </p:nvSpPr>
          <p:spPr>
            <a:xfrm rot="10800000">
              <a:off x="8192195" y="2810263"/>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2"/>
            <p:cNvSpPr/>
            <p:nvPr/>
          </p:nvSpPr>
          <p:spPr>
            <a:xfrm rot="10800000">
              <a:off x="8049640" y="3195859"/>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ONE_COLUMN_TEXT_1_1_2">
    <p:spTree>
      <p:nvGrpSpPr>
        <p:cNvPr id="1184" name="Shape 1184"/>
        <p:cNvGrpSpPr/>
        <p:nvPr/>
      </p:nvGrpSpPr>
      <p:grpSpPr>
        <a:xfrm>
          <a:off x="0" y="0"/>
          <a:ext cx="0" cy="0"/>
          <a:chOff x="0" y="0"/>
          <a:chExt cx="0" cy="0"/>
        </a:xfrm>
      </p:grpSpPr>
      <p:sp>
        <p:nvSpPr>
          <p:cNvPr id="1185" name="Google Shape;1185;p73"/>
          <p:cNvSpPr txBox="1"/>
          <p:nvPr>
            <p:ph type="title"/>
          </p:nvPr>
        </p:nvSpPr>
        <p:spPr>
          <a:xfrm>
            <a:off x="2174575" y="420152"/>
            <a:ext cx="4794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6" name="Google Shape;1186;p73"/>
          <p:cNvSpPr txBox="1"/>
          <p:nvPr>
            <p:ph idx="1" type="subTitle"/>
          </p:nvPr>
        </p:nvSpPr>
        <p:spPr>
          <a:xfrm>
            <a:off x="2213575" y="3462734"/>
            <a:ext cx="4717200" cy="98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87" name="Google Shape;1187;p73"/>
          <p:cNvGrpSpPr/>
          <p:nvPr/>
        </p:nvGrpSpPr>
        <p:grpSpPr>
          <a:xfrm>
            <a:off x="7393741" y="-1060432"/>
            <a:ext cx="3605211" cy="4226616"/>
            <a:chOff x="7298566" y="-573980"/>
            <a:chExt cx="3605211" cy="4226616"/>
          </a:xfrm>
        </p:grpSpPr>
        <p:sp>
          <p:nvSpPr>
            <p:cNvPr id="1188" name="Google Shape;1188;p73"/>
            <p:cNvSpPr/>
            <p:nvPr/>
          </p:nvSpPr>
          <p:spPr>
            <a:xfrm rot="10800000">
              <a:off x="7934466" y="49410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3"/>
            <p:cNvSpPr/>
            <p:nvPr/>
          </p:nvSpPr>
          <p:spPr>
            <a:xfrm rot="10800000">
              <a:off x="8285445" y="225652"/>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3"/>
            <p:cNvSpPr/>
            <p:nvPr/>
          </p:nvSpPr>
          <p:spPr>
            <a:xfrm rot="10800000">
              <a:off x="8213974" y="-573980"/>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3"/>
            <p:cNvSpPr/>
            <p:nvPr/>
          </p:nvSpPr>
          <p:spPr>
            <a:xfrm rot="10800000">
              <a:off x="7774408" y="8505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3"/>
            <p:cNvSpPr/>
            <p:nvPr/>
          </p:nvSpPr>
          <p:spPr>
            <a:xfrm rot="10800000">
              <a:off x="8692832" y="883331"/>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3"/>
            <p:cNvSpPr/>
            <p:nvPr/>
          </p:nvSpPr>
          <p:spPr>
            <a:xfrm rot="10800000">
              <a:off x="8560259" y="3018749"/>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3"/>
            <p:cNvSpPr/>
            <p:nvPr/>
          </p:nvSpPr>
          <p:spPr>
            <a:xfrm rot="10800000">
              <a:off x="7850559" y="1501384"/>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3"/>
            <p:cNvSpPr/>
            <p:nvPr/>
          </p:nvSpPr>
          <p:spPr>
            <a:xfrm rot="10800000">
              <a:off x="8134443" y="3494222"/>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3"/>
            <p:cNvSpPr/>
            <p:nvPr/>
          </p:nvSpPr>
          <p:spPr>
            <a:xfrm rot="10800000">
              <a:off x="7298566" y="265837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3"/>
            <p:cNvSpPr/>
            <p:nvPr/>
          </p:nvSpPr>
          <p:spPr>
            <a:xfrm rot="10800000">
              <a:off x="7559292" y="3086534"/>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3"/>
            <p:cNvSpPr/>
            <p:nvPr/>
          </p:nvSpPr>
          <p:spPr>
            <a:xfrm rot="10800000">
              <a:off x="7916648" y="227114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3"/>
            <p:cNvSpPr/>
            <p:nvPr/>
          </p:nvSpPr>
          <p:spPr>
            <a:xfrm rot="10800000">
              <a:off x="7578761" y="2739908"/>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73"/>
          <p:cNvGrpSpPr/>
          <p:nvPr/>
        </p:nvGrpSpPr>
        <p:grpSpPr>
          <a:xfrm flipH="1">
            <a:off x="-1863484" y="-1060432"/>
            <a:ext cx="3605211" cy="4226616"/>
            <a:chOff x="7298566" y="-573980"/>
            <a:chExt cx="3605211" cy="4226616"/>
          </a:xfrm>
        </p:grpSpPr>
        <p:sp>
          <p:nvSpPr>
            <p:cNvPr id="1201" name="Google Shape;1201;p73"/>
            <p:cNvSpPr/>
            <p:nvPr/>
          </p:nvSpPr>
          <p:spPr>
            <a:xfrm rot="10800000">
              <a:off x="7934466" y="494105"/>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3"/>
            <p:cNvSpPr/>
            <p:nvPr/>
          </p:nvSpPr>
          <p:spPr>
            <a:xfrm rot="10800000">
              <a:off x="8285445" y="225652"/>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3"/>
            <p:cNvSpPr/>
            <p:nvPr/>
          </p:nvSpPr>
          <p:spPr>
            <a:xfrm rot="10800000">
              <a:off x="8213974" y="-573980"/>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3"/>
            <p:cNvSpPr/>
            <p:nvPr/>
          </p:nvSpPr>
          <p:spPr>
            <a:xfrm rot="10800000">
              <a:off x="7774408" y="8505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3"/>
            <p:cNvSpPr/>
            <p:nvPr/>
          </p:nvSpPr>
          <p:spPr>
            <a:xfrm rot="10800000">
              <a:off x="8692832" y="883331"/>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3"/>
            <p:cNvSpPr/>
            <p:nvPr/>
          </p:nvSpPr>
          <p:spPr>
            <a:xfrm rot="10800000">
              <a:off x="8560259" y="3018749"/>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3"/>
            <p:cNvSpPr/>
            <p:nvPr/>
          </p:nvSpPr>
          <p:spPr>
            <a:xfrm rot="10800000">
              <a:off x="7850559" y="1501384"/>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3"/>
            <p:cNvSpPr/>
            <p:nvPr/>
          </p:nvSpPr>
          <p:spPr>
            <a:xfrm rot="10800000">
              <a:off x="8134443" y="3494222"/>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3"/>
            <p:cNvSpPr/>
            <p:nvPr/>
          </p:nvSpPr>
          <p:spPr>
            <a:xfrm rot="10800000">
              <a:off x="7298566" y="265837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3"/>
            <p:cNvSpPr/>
            <p:nvPr/>
          </p:nvSpPr>
          <p:spPr>
            <a:xfrm rot="10800000">
              <a:off x="7559292" y="3086534"/>
              <a:ext cx="536567" cy="536228"/>
            </a:xfrm>
            <a:custGeom>
              <a:rect b="b" l="l" r="r" t="t"/>
              <a:pathLst>
                <a:path extrusionOk="0" h="19027" w="19039">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3"/>
            <p:cNvSpPr/>
            <p:nvPr/>
          </p:nvSpPr>
          <p:spPr>
            <a:xfrm rot="10800000">
              <a:off x="7916648" y="227114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3"/>
            <p:cNvSpPr/>
            <p:nvPr/>
          </p:nvSpPr>
          <p:spPr>
            <a:xfrm rot="10800000">
              <a:off x="7578761" y="2739908"/>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ONE_COLUMN_TEXT_1_1_1_1">
    <p:spTree>
      <p:nvGrpSpPr>
        <p:cNvPr id="1213" name="Shape 1213"/>
        <p:cNvGrpSpPr/>
        <p:nvPr/>
      </p:nvGrpSpPr>
      <p:grpSpPr>
        <a:xfrm>
          <a:off x="0" y="0"/>
          <a:ext cx="0" cy="0"/>
          <a:chOff x="0" y="0"/>
          <a:chExt cx="0" cy="0"/>
        </a:xfrm>
      </p:grpSpPr>
      <p:sp>
        <p:nvSpPr>
          <p:cNvPr id="1214" name="Google Shape;1214;p74"/>
          <p:cNvSpPr txBox="1"/>
          <p:nvPr>
            <p:ph type="title"/>
          </p:nvPr>
        </p:nvSpPr>
        <p:spPr>
          <a:xfrm>
            <a:off x="599100" y="536850"/>
            <a:ext cx="79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15" name="Google Shape;1215;p74"/>
          <p:cNvGrpSpPr/>
          <p:nvPr/>
        </p:nvGrpSpPr>
        <p:grpSpPr>
          <a:xfrm flipH="1">
            <a:off x="7376172" y="-1239333"/>
            <a:ext cx="2601531" cy="2830797"/>
            <a:chOff x="-1413532" y="-1458408"/>
            <a:chExt cx="2601531" cy="2830797"/>
          </a:xfrm>
        </p:grpSpPr>
        <p:sp>
          <p:nvSpPr>
            <p:cNvPr id="1216" name="Google Shape;1216;p74"/>
            <p:cNvSpPr/>
            <p:nvPr/>
          </p:nvSpPr>
          <p:spPr>
            <a:xfrm rot="5400000">
              <a:off x="-1273114" y="-14582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4"/>
            <p:cNvSpPr/>
            <p:nvPr/>
          </p:nvSpPr>
          <p:spPr>
            <a:xfrm rot="5400000">
              <a:off x="-1413701" y="-11894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4"/>
            <p:cNvSpPr/>
            <p:nvPr/>
          </p:nvSpPr>
          <p:spPr>
            <a:xfrm rot="5400000">
              <a:off x="980111" y="24093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4"/>
            <p:cNvSpPr/>
            <p:nvPr/>
          </p:nvSpPr>
          <p:spPr>
            <a:xfrm rot="5400000">
              <a:off x="2801" y="645502"/>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4"/>
            <p:cNvSpPr/>
            <p:nvPr/>
          </p:nvSpPr>
          <p:spPr>
            <a:xfrm rot="5400000">
              <a:off x="464452" y="12139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74"/>
          <p:cNvGrpSpPr/>
          <p:nvPr/>
        </p:nvGrpSpPr>
        <p:grpSpPr>
          <a:xfrm>
            <a:off x="356395" y="4200075"/>
            <a:ext cx="513193" cy="598807"/>
            <a:chOff x="356395" y="4200075"/>
            <a:chExt cx="513193" cy="598807"/>
          </a:xfrm>
        </p:grpSpPr>
        <p:sp>
          <p:nvSpPr>
            <p:cNvPr id="1222" name="Google Shape;1222;p74"/>
            <p:cNvSpPr/>
            <p:nvPr/>
          </p:nvSpPr>
          <p:spPr>
            <a:xfrm>
              <a:off x="520003" y="4448703"/>
              <a:ext cx="349586" cy="350179"/>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4"/>
            <p:cNvSpPr/>
            <p:nvPr/>
          </p:nvSpPr>
          <p:spPr>
            <a:xfrm flipH="1" rot="-5400000">
              <a:off x="356381" y="42000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74"/>
          <p:cNvSpPr/>
          <p:nvPr/>
        </p:nvSpPr>
        <p:spPr>
          <a:xfrm flipH="1" rot="-5400000">
            <a:off x="9039980" y="66805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ONE_COLUMN_TEXT_1_1_1_1_1">
    <p:spTree>
      <p:nvGrpSpPr>
        <p:cNvPr id="1225" name="Shape 1225"/>
        <p:cNvGrpSpPr/>
        <p:nvPr/>
      </p:nvGrpSpPr>
      <p:grpSpPr>
        <a:xfrm>
          <a:off x="0" y="0"/>
          <a:ext cx="0" cy="0"/>
          <a:chOff x="0" y="0"/>
          <a:chExt cx="0" cy="0"/>
        </a:xfrm>
      </p:grpSpPr>
      <p:sp>
        <p:nvSpPr>
          <p:cNvPr id="1226" name="Google Shape;1226;p75"/>
          <p:cNvSpPr txBox="1"/>
          <p:nvPr>
            <p:ph type="title"/>
          </p:nvPr>
        </p:nvSpPr>
        <p:spPr>
          <a:xfrm>
            <a:off x="599100" y="536850"/>
            <a:ext cx="79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27" name="Google Shape;1227;p75"/>
          <p:cNvGrpSpPr/>
          <p:nvPr/>
        </p:nvGrpSpPr>
        <p:grpSpPr>
          <a:xfrm>
            <a:off x="8362428" y="-1382208"/>
            <a:ext cx="2506090" cy="6273529"/>
            <a:chOff x="8190526" y="-1458408"/>
            <a:chExt cx="2506090" cy="6273529"/>
          </a:xfrm>
        </p:grpSpPr>
        <p:grpSp>
          <p:nvGrpSpPr>
            <p:cNvPr id="1228" name="Google Shape;1228;p75"/>
            <p:cNvGrpSpPr/>
            <p:nvPr/>
          </p:nvGrpSpPr>
          <p:grpSpPr>
            <a:xfrm flipH="1">
              <a:off x="8190526" y="-1458408"/>
              <a:ext cx="2506090" cy="6273529"/>
              <a:chOff x="-1765719" y="-1458408"/>
              <a:chExt cx="2506090" cy="6273529"/>
            </a:xfrm>
          </p:grpSpPr>
          <p:sp>
            <p:nvSpPr>
              <p:cNvPr id="1229" name="Google Shape;1229;p75"/>
              <p:cNvSpPr/>
              <p:nvPr/>
            </p:nvSpPr>
            <p:spPr>
              <a:xfrm rot="5400000">
                <a:off x="-1273114" y="-14582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5"/>
              <p:cNvSpPr/>
              <p:nvPr/>
            </p:nvSpPr>
            <p:spPr>
              <a:xfrm rot="5400000">
                <a:off x="-1578763" y="-126748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5"/>
              <p:cNvSpPr/>
              <p:nvPr/>
            </p:nvSpPr>
            <p:spPr>
              <a:xfrm rot="5400000">
                <a:off x="-29924" y="850252"/>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5"/>
              <p:cNvSpPr/>
              <p:nvPr/>
            </p:nvSpPr>
            <p:spPr>
              <a:xfrm rot="5400000">
                <a:off x="63203" y="436950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5"/>
              <p:cNvSpPr/>
              <p:nvPr/>
            </p:nvSpPr>
            <p:spPr>
              <a:xfrm rot="5400000">
                <a:off x="464452" y="136023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5"/>
              <p:cNvSpPr/>
              <p:nvPr/>
            </p:nvSpPr>
            <p:spPr>
              <a:xfrm rot="5400000">
                <a:off x="-1286976" y="1215963"/>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5"/>
              <p:cNvSpPr/>
              <p:nvPr/>
            </p:nvSpPr>
            <p:spPr>
              <a:xfrm rot="5400000">
                <a:off x="-1515388" y="2192941"/>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5"/>
              <p:cNvSpPr/>
              <p:nvPr/>
            </p:nvSpPr>
            <p:spPr>
              <a:xfrm rot="5400000">
                <a:off x="-1765888" y="129266"/>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5"/>
              <p:cNvSpPr/>
              <p:nvPr/>
            </p:nvSpPr>
            <p:spPr>
              <a:xfrm rot="5400000">
                <a:off x="38374" y="460723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5"/>
              <p:cNvSpPr/>
              <p:nvPr/>
            </p:nvSpPr>
            <p:spPr>
              <a:xfrm rot="5400000">
                <a:off x="38374" y="1335570"/>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9" name="Google Shape;1239;p75"/>
            <p:cNvSpPr/>
            <p:nvPr/>
          </p:nvSpPr>
          <p:spPr>
            <a:xfrm flipH="1" rot="-5400000">
              <a:off x="8440880" y="348303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TITLE_AND_DESCRIPTION_1">
    <p:bg>
      <p:bgPr>
        <a:solidFill>
          <a:schemeClr val="accent1"/>
        </a:solidFill>
      </p:bgPr>
    </p:bg>
    <p:spTree>
      <p:nvGrpSpPr>
        <p:cNvPr id="1240" name="Shape 1240"/>
        <p:cNvGrpSpPr/>
        <p:nvPr/>
      </p:nvGrpSpPr>
      <p:grpSpPr>
        <a:xfrm>
          <a:off x="0" y="0"/>
          <a:ext cx="0" cy="0"/>
          <a:chOff x="0" y="0"/>
          <a:chExt cx="0" cy="0"/>
        </a:xfrm>
      </p:grpSpPr>
      <p:sp>
        <p:nvSpPr>
          <p:cNvPr id="1241" name="Google Shape;1241;p76"/>
          <p:cNvSpPr txBox="1"/>
          <p:nvPr/>
        </p:nvSpPr>
        <p:spPr>
          <a:xfrm>
            <a:off x="4495800" y="3692150"/>
            <a:ext cx="4049100" cy="4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2"/>
                </a:solidFill>
                <a:latin typeface="Roboto"/>
                <a:ea typeface="Roboto"/>
                <a:cs typeface="Roboto"/>
                <a:sym typeface="Roboto"/>
              </a:rPr>
              <a:t>CREDITS: This presentation template was created by Slidesgo, including icons by Flaticon, and infographics &amp; images by Freepik and illustrations by Stories</a:t>
            </a:r>
            <a:endParaRPr sz="1000">
              <a:solidFill>
                <a:schemeClr val="accent2"/>
              </a:solidFill>
              <a:latin typeface="Roboto"/>
              <a:ea typeface="Roboto"/>
              <a:cs typeface="Roboto"/>
              <a:sym typeface="Roboto"/>
            </a:endParaRPr>
          </a:p>
        </p:txBody>
      </p:sp>
      <p:sp>
        <p:nvSpPr>
          <p:cNvPr id="1242" name="Google Shape;1242;p76"/>
          <p:cNvSpPr txBox="1"/>
          <p:nvPr>
            <p:ph type="title"/>
          </p:nvPr>
        </p:nvSpPr>
        <p:spPr>
          <a:xfrm>
            <a:off x="4441625" y="672246"/>
            <a:ext cx="4099200" cy="560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200"/>
              <a:buNone/>
              <a:defRPr sz="5000">
                <a:solidFill>
                  <a:srgbClr val="FFFFFF"/>
                </a:solidFill>
              </a:defRPr>
            </a:lvl1pPr>
            <a:lvl2pPr lvl="1" rtl="0" algn="ctr">
              <a:spcBef>
                <a:spcPts val="0"/>
              </a:spcBef>
              <a:spcAft>
                <a:spcPts val="0"/>
              </a:spcAft>
              <a:buClr>
                <a:srgbClr val="FFFFFF"/>
              </a:buClr>
              <a:buSzPts val="4200"/>
              <a:buNone/>
              <a:defRPr sz="4200">
                <a:solidFill>
                  <a:srgbClr val="FFFFFF"/>
                </a:solidFill>
              </a:defRPr>
            </a:lvl2pPr>
            <a:lvl3pPr lvl="2" rtl="0" algn="ctr">
              <a:spcBef>
                <a:spcPts val="0"/>
              </a:spcBef>
              <a:spcAft>
                <a:spcPts val="0"/>
              </a:spcAft>
              <a:buClr>
                <a:srgbClr val="FFFFFF"/>
              </a:buClr>
              <a:buSzPts val="4200"/>
              <a:buNone/>
              <a:defRPr sz="4200">
                <a:solidFill>
                  <a:srgbClr val="FFFFFF"/>
                </a:solidFill>
              </a:defRPr>
            </a:lvl3pPr>
            <a:lvl4pPr lvl="3" rtl="0" algn="ctr">
              <a:spcBef>
                <a:spcPts val="0"/>
              </a:spcBef>
              <a:spcAft>
                <a:spcPts val="0"/>
              </a:spcAft>
              <a:buClr>
                <a:srgbClr val="FFFFFF"/>
              </a:buClr>
              <a:buSzPts val="4200"/>
              <a:buNone/>
              <a:defRPr sz="4200">
                <a:solidFill>
                  <a:srgbClr val="FFFFFF"/>
                </a:solidFill>
              </a:defRPr>
            </a:lvl4pPr>
            <a:lvl5pPr lvl="4" rtl="0" algn="ctr">
              <a:spcBef>
                <a:spcPts val="0"/>
              </a:spcBef>
              <a:spcAft>
                <a:spcPts val="0"/>
              </a:spcAft>
              <a:buClr>
                <a:srgbClr val="FFFFFF"/>
              </a:buClr>
              <a:buSzPts val="4200"/>
              <a:buNone/>
              <a:defRPr sz="4200">
                <a:solidFill>
                  <a:srgbClr val="FFFFFF"/>
                </a:solidFill>
              </a:defRPr>
            </a:lvl5pPr>
            <a:lvl6pPr lvl="5" rtl="0" algn="ctr">
              <a:spcBef>
                <a:spcPts val="0"/>
              </a:spcBef>
              <a:spcAft>
                <a:spcPts val="0"/>
              </a:spcAft>
              <a:buClr>
                <a:srgbClr val="FFFFFF"/>
              </a:buClr>
              <a:buSzPts val="4200"/>
              <a:buNone/>
              <a:defRPr sz="4200">
                <a:solidFill>
                  <a:srgbClr val="FFFFFF"/>
                </a:solidFill>
              </a:defRPr>
            </a:lvl6pPr>
            <a:lvl7pPr lvl="6" rtl="0" algn="ctr">
              <a:spcBef>
                <a:spcPts val="0"/>
              </a:spcBef>
              <a:spcAft>
                <a:spcPts val="0"/>
              </a:spcAft>
              <a:buClr>
                <a:srgbClr val="FFFFFF"/>
              </a:buClr>
              <a:buSzPts val="4200"/>
              <a:buNone/>
              <a:defRPr sz="4200">
                <a:solidFill>
                  <a:srgbClr val="FFFFFF"/>
                </a:solidFill>
              </a:defRPr>
            </a:lvl7pPr>
            <a:lvl8pPr lvl="7" rtl="0" algn="ctr">
              <a:spcBef>
                <a:spcPts val="0"/>
              </a:spcBef>
              <a:spcAft>
                <a:spcPts val="0"/>
              </a:spcAft>
              <a:buClr>
                <a:srgbClr val="FFFFFF"/>
              </a:buClr>
              <a:buSzPts val="4200"/>
              <a:buNone/>
              <a:defRPr sz="4200">
                <a:solidFill>
                  <a:srgbClr val="FFFFFF"/>
                </a:solidFill>
              </a:defRPr>
            </a:lvl8pPr>
            <a:lvl9pPr lvl="8" rtl="0" algn="ctr">
              <a:spcBef>
                <a:spcPts val="0"/>
              </a:spcBef>
              <a:spcAft>
                <a:spcPts val="0"/>
              </a:spcAft>
              <a:buClr>
                <a:srgbClr val="FFFFFF"/>
              </a:buClr>
              <a:buSzPts val="4200"/>
              <a:buNone/>
              <a:defRPr sz="4200">
                <a:solidFill>
                  <a:srgbClr val="FFFFFF"/>
                </a:solidFill>
              </a:defRPr>
            </a:lvl9pPr>
          </a:lstStyle>
          <a:p/>
        </p:txBody>
      </p:sp>
      <p:sp>
        <p:nvSpPr>
          <p:cNvPr id="1243" name="Google Shape;1243;p76"/>
          <p:cNvSpPr txBox="1"/>
          <p:nvPr>
            <p:ph idx="1" type="subTitle"/>
          </p:nvPr>
        </p:nvSpPr>
        <p:spPr>
          <a:xfrm>
            <a:off x="4475750" y="4173650"/>
            <a:ext cx="4069200" cy="311400"/>
          </a:xfrm>
          <a:prstGeom prst="rect">
            <a:avLst/>
          </a:prstGeom>
        </p:spPr>
        <p:txBody>
          <a:bodyPr anchorCtr="0" anchor="t" bIns="91425" lIns="91425" spcFirstLastPara="1" rIns="91425" wrap="square" tIns="91425">
            <a:noAutofit/>
          </a:bodyPr>
          <a:lstStyle>
            <a:lvl1pPr lvl="0" rtl="0">
              <a:lnSpc>
                <a:spcPct val="100000"/>
              </a:lnSpc>
              <a:spcBef>
                <a:spcPts val="300"/>
              </a:spcBef>
              <a:spcAft>
                <a:spcPts val="0"/>
              </a:spcAft>
              <a:buNone/>
              <a:defRPr b="0" sz="1200">
                <a:solidFill>
                  <a:schemeClr val="lt1"/>
                </a:solidFill>
                <a:latin typeface="Roboto"/>
                <a:ea typeface="Roboto"/>
                <a:cs typeface="Roboto"/>
                <a:sym typeface="Roboto"/>
              </a:defRPr>
            </a:lvl1pPr>
            <a:lvl2pPr lvl="1" rtl="0">
              <a:lnSpc>
                <a:spcPct val="100000"/>
              </a:lnSpc>
              <a:spcBef>
                <a:spcPts val="300"/>
              </a:spcBef>
              <a:spcAft>
                <a:spcPts val="0"/>
              </a:spcAft>
              <a:buNone/>
              <a:defRPr sz="1200">
                <a:solidFill>
                  <a:schemeClr val="lt1"/>
                </a:solidFill>
                <a:latin typeface="Roboto"/>
                <a:ea typeface="Roboto"/>
                <a:cs typeface="Roboto"/>
                <a:sym typeface="Roboto"/>
              </a:defRPr>
            </a:lvl2pPr>
            <a:lvl3pPr lvl="2" rtl="0">
              <a:lnSpc>
                <a:spcPct val="100000"/>
              </a:lnSpc>
              <a:spcBef>
                <a:spcPts val="300"/>
              </a:spcBef>
              <a:spcAft>
                <a:spcPts val="0"/>
              </a:spcAft>
              <a:buNone/>
              <a:defRPr sz="1200">
                <a:solidFill>
                  <a:schemeClr val="lt1"/>
                </a:solidFill>
                <a:latin typeface="Roboto"/>
                <a:ea typeface="Roboto"/>
                <a:cs typeface="Roboto"/>
                <a:sym typeface="Roboto"/>
              </a:defRPr>
            </a:lvl3pPr>
            <a:lvl4pPr lvl="3" rtl="0">
              <a:lnSpc>
                <a:spcPct val="100000"/>
              </a:lnSpc>
              <a:spcBef>
                <a:spcPts val="300"/>
              </a:spcBef>
              <a:spcAft>
                <a:spcPts val="0"/>
              </a:spcAft>
              <a:buNone/>
              <a:defRPr sz="1200">
                <a:solidFill>
                  <a:schemeClr val="lt1"/>
                </a:solidFill>
                <a:latin typeface="Roboto"/>
                <a:ea typeface="Roboto"/>
                <a:cs typeface="Roboto"/>
                <a:sym typeface="Roboto"/>
              </a:defRPr>
            </a:lvl4pPr>
            <a:lvl5pPr lvl="4" rtl="0">
              <a:lnSpc>
                <a:spcPct val="100000"/>
              </a:lnSpc>
              <a:spcBef>
                <a:spcPts val="300"/>
              </a:spcBef>
              <a:spcAft>
                <a:spcPts val="0"/>
              </a:spcAft>
              <a:buNone/>
              <a:defRPr sz="1200">
                <a:solidFill>
                  <a:schemeClr val="lt1"/>
                </a:solidFill>
                <a:latin typeface="Roboto"/>
                <a:ea typeface="Roboto"/>
                <a:cs typeface="Roboto"/>
                <a:sym typeface="Roboto"/>
              </a:defRPr>
            </a:lvl5pPr>
            <a:lvl6pPr lvl="5" rtl="0">
              <a:lnSpc>
                <a:spcPct val="100000"/>
              </a:lnSpc>
              <a:spcBef>
                <a:spcPts val="300"/>
              </a:spcBef>
              <a:spcAft>
                <a:spcPts val="0"/>
              </a:spcAft>
              <a:buNone/>
              <a:defRPr sz="1200">
                <a:solidFill>
                  <a:schemeClr val="lt1"/>
                </a:solidFill>
                <a:latin typeface="Roboto"/>
                <a:ea typeface="Roboto"/>
                <a:cs typeface="Roboto"/>
                <a:sym typeface="Roboto"/>
              </a:defRPr>
            </a:lvl6pPr>
            <a:lvl7pPr lvl="6" rtl="0">
              <a:lnSpc>
                <a:spcPct val="100000"/>
              </a:lnSpc>
              <a:spcBef>
                <a:spcPts val="300"/>
              </a:spcBef>
              <a:spcAft>
                <a:spcPts val="0"/>
              </a:spcAft>
              <a:buNone/>
              <a:defRPr sz="1200">
                <a:solidFill>
                  <a:schemeClr val="lt1"/>
                </a:solidFill>
                <a:latin typeface="Roboto"/>
                <a:ea typeface="Roboto"/>
                <a:cs typeface="Roboto"/>
                <a:sym typeface="Roboto"/>
              </a:defRPr>
            </a:lvl7pPr>
            <a:lvl8pPr lvl="7" rtl="0">
              <a:lnSpc>
                <a:spcPct val="100000"/>
              </a:lnSpc>
              <a:spcBef>
                <a:spcPts val="300"/>
              </a:spcBef>
              <a:spcAft>
                <a:spcPts val="0"/>
              </a:spcAft>
              <a:buNone/>
              <a:defRPr sz="1200">
                <a:solidFill>
                  <a:schemeClr val="lt1"/>
                </a:solidFill>
                <a:latin typeface="Roboto"/>
                <a:ea typeface="Roboto"/>
                <a:cs typeface="Roboto"/>
                <a:sym typeface="Roboto"/>
              </a:defRPr>
            </a:lvl8pPr>
            <a:lvl9pPr lvl="8" rtl="0">
              <a:lnSpc>
                <a:spcPct val="100000"/>
              </a:lnSpc>
              <a:spcBef>
                <a:spcPts val="300"/>
              </a:spcBef>
              <a:spcAft>
                <a:spcPts val="0"/>
              </a:spcAft>
              <a:buNone/>
              <a:defRPr sz="1200">
                <a:solidFill>
                  <a:schemeClr val="lt1"/>
                </a:solidFill>
                <a:latin typeface="Roboto"/>
                <a:ea typeface="Roboto"/>
                <a:cs typeface="Roboto"/>
                <a:sym typeface="Roboto"/>
              </a:defRPr>
            </a:lvl9pPr>
          </a:lstStyle>
          <a:p/>
        </p:txBody>
      </p:sp>
      <p:sp>
        <p:nvSpPr>
          <p:cNvPr id="1244" name="Google Shape;1244;p76"/>
          <p:cNvSpPr txBox="1"/>
          <p:nvPr>
            <p:ph idx="2" type="subTitle"/>
          </p:nvPr>
        </p:nvSpPr>
        <p:spPr>
          <a:xfrm>
            <a:off x="4470875" y="1456150"/>
            <a:ext cx="4069200" cy="119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0">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p:txBody>
      </p:sp>
      <p:grpSp>
        <p:nvGrpSpPr>
          <p:cNvPr id="1245" name="Google Shape;1245;p76"/>
          <p:cNvGrpSpPr/>
          <p:nvPr/>
        </p:nvGrpSpPr>
        <p:grpSpPr>
          <a:xfrm>
            <a:off x="-1575469" y="-1479303"/>
            <a:ext cx="3981935" cy="2815716"/>
            <a:chOff x="-1627857" y="-1522928"/>
            <a:chExt cx="3981935" cy="2815716"/>
          </a:xfrm>
        </p:grpSpPr>
        <p:sp>
          <p:nvSpPr>
            <p:cNvPr id="1246" name="Google Shape;1246;p76"/>
            <p:cNvSpPr/>
            <p:nvPr/>
          </p:nvSpPr>
          <p:spPr>
            <a:xfrm rot="5400000">
              <a:off x="-1273114" y="-14724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6"/>
            <p:cNvSpPr/>
            <p:nvPr/>
          </p:nvSpPr>
          <p:spPr>
            <a:xfrm rot="5400000">
              <a:off x="-1628026" y="-138463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6"/>
            <p:cNvSpPr/>
            <p:nvPr/>
          </p:nvSpPr>
          <p:spPr>
            <a:xfrm rot="5400000">
              <a:off x="1520011" y="5835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6"/>
            <p:cNvSpPr/>
            <p:nvPr/>
          </p:nvSpPr>
          <p:spPr>
            <a:xfrm rot="5400000">
              <a:off x="2195678" y="26560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6"/>
            <p:cNvSpPr/>
            <p:nvPr/>
          </p:nvSpPr>
          <p:spPr>
            <a:xfrm rot="5400000">
              <a:off x="331127" y="11343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6"/>
            <p:cNvSpPr/>
            <p:nvPr/>
          </p:nvSpPr>
          <p:spPr>
            <a:xfrm rot="5400000">
              <a:off x="772560" y="57327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6"/>
            <p:cNvSpPr/>
            <p:nvPr/>
          </p:nvSpPr>
          <p:spPr>
            <a:xfrm rot="5400000">
              <a:off x="-594551" y="-15227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76"/>
          <p:cNvGrpSpPr/>
          <p:nvPr/>
        </p:nvGrpSpPr>
        <p:grpSpPr>
          <a:xfrm flipH="1" rot="10800000">
            <a:off x="-1575469" y="3807072"/>
            <a:ext cx="3981935" cy="2815716"/>
            <a:chOff x="-1627857" y="-1522928"/>
            <a:chExt cx="3981935" cy="2815716"/>
          </a:xfrm>
        </p:grpSpPr>
        <p:sp>
          <p:nvSpPr>
            <p:cNvPr id="1254" name="Google Shape;1254;p76"/>
            <p:cNvSpPr/>
            <p:nvPr/>
          </p:nvSpPr>
          <p:spPr>
            <a:xfrm rot="5400000">
              <a:off x="-1273114" y="-1472425"/>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6"/>
            <p:cNvSpPr/>
            <p:nvPr/>
          </p:nvSpPr>
          <p:spPr>
            <a:xfrm rot="5400000">
              <a:off x="-1628026" y="-138463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6"/>
            <p:cNvSpPr/>
            <p:nvPr/>
          </p:nvSpPr>
          <p:spPr>
            <a:xfrm rot="5400000">
              <a:off x="1520011" y="58357"/>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6"/>
            <p:cNvSpPr/>
            <p:nvPr/>
          </p:nvSpPr>
          <p:spPr>
            <a:xfrm rot="5400000">
              <a:off x="2195678" y="26560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6"/>
            <p:cNvSpPr/>
            <p:nvPr/>
          </p:nvSpPr>
          <p:spPr>
            <a:xfrm rot="5400000">
              <a:off x="331127" y="1134389"/>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6"/>
            <p:cNvSpPr/>
            <p:nvPr/>
          </p:nvSpPr>
          <p:spPr>
            <a:xfrm rot="5400000">
              <a:off x="772560" y="573273"/>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6"/>
            <p:cNvSpPr/>
            <p:nvPr/>
          </p:nvSpPr>
          <p:spPr>
            <a:xfrm rot="5400000">
              <a:off x="-594551" y="-15227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
    <p:spTree>
      <p:nvGrpSpPr>
        <p:cNvPr id="1261" name="Shape 1261"/>
        <p:cNvGrpSpPr/>
        <p:nvPr/>
      </p:nvGrpSpPr>
      <p:grpSpPr>
        <a:xfrm>
          <a:off x="0" y="0"/>
          <a:ext cx="0" cy="0"/>
          <a:chOff x="0" y="0"/>
          <a:chExt cx="0" cy="0"/>
        </a:xfrm>
      </p:grpSpPr>
      <p:sp>
        <p:nvSpPr>
          <p:cNvPr id="1262" name="Google Shape;1262;p77"/>
          <p:cNvSpPr txBox="1"/>
          <p:nvPr>
            <p:ph idx="1" type="subTitle"/>
          </p:nvPr>
        </p:nvSpPr>
        <p:spPr>
          <a:xfrm>
            <a:off x="2198238" y="3971898"/>
            <a:ext cx="3075000" cy="38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3" name="Google Shape;1263;p77"/>
          <p:cNvSpPr txBox="1"/>
          <p:nvPr>
            <p:ph idx="2" type="subTitle"/>
          </p:nvPr>
        </p:nvSpPr>
        <p:spPr>
          <a:xfrm>
            <a:off x="5306488" y="3971898"/>
            <a:ext cx="3075000" cy="38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4" name="Google Shape;1264;p77"/>
          <p:cNvSpPr txBox="1"/>
          <p:nvPr>
            <p:ph hasCustomPrompt="1" type="title"/>
          </p:nvPr>
        </p:nvSpPr>
        <p:spPr>
          <a:xfrm>
            <a:off x="817411" y="1500721"/>
            <a:ext cx="2965200" cy="67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5" name="Google Shape;1265;p77"/>
          <p:cNvSpPr txBox="1"/>
          <p:nvPr>
            <p:ph hasCustomPrompt="1" idx="3" type="title"/>
          </p:nvPr>
        </p:nvSpPr>
        <p:spPr>
          <a:xfrm>
            <a:off x="3922363" y="1498221"/>
            <a:ext cx="2965200" cy="67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6" name="Google Shape;1266;p77"/>
          <p:cNvSpPr txBox="1"/>
          <p:nvPr>
            <p:ph hasCustomPrompt="1" idx="4" type="title"/>
          </p:nvPr>
        </p:nvSpPr>
        <p:spPr>
          <a:xfrm>
            <a:off x="2253112" y="3027846"/>
            <a:ext cx="2965200" cy="64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7" name="Google Shape;1267;p77"/>
          <p:cNvSpPr txBox="1"/>
          <p:nvPr>
            <p:ph hasCustomPrompt="1" idx="5" type="title"/>
          </p:nvPr>
        </p:nvSpPr>
        <p:spPr>
          <a:xfrm>
            <a:off x="5361386" y="3027846"/>
            <a:ext cx="2965200" cy="64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400"/>
              <a:buNone/>
              <a:defRPr sz="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8" name="Google Shape;1268;p77"/>
          <p:cNvSpPr txBox="1"/>
          <p:nvPr>
            <p:ph idx="6" type="subTitle"/>
          </p:nvPr>
        </p:nvSpPr>
        <p:spPr>
          <a:xfrm>
            <a:off x="762513" y="2185089"/>
            <a:ext cx="30750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rtl="0"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rtl="0"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rtl="0"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rtl="0"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rtl="0"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rtl="0"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rtl="0"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rtl="0"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p:txBody>
      </p:sp>
      <p:sp>
        <p:nvSpPr>
          <p:cNvPr id="1269" name="Google Shape;1269;p77"/>
          <p:cNvSpPr txBox="1"/>
          <p:nvPr>
            <p:ph idx="7" type="subTitle"/>
          </p:nvPr>
        </p:nvSpPr>
        <p:spPr>
          <a:xfrm>
            <a:off x="3881554" y="2185089"/>
            <a:ext cx="30609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rtl="0"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rtl="0"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rtl="0"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rtl="0"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rtl="0"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rtl="0"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rtl="0"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rtl="0"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p:txBody>
      </p:sp>
      <p:sp>
        <p:nvSpPr>
          <p:cNvPr id="1270" name="Google Shape;1270;p77"/>
          <p:cNvSpPr txBox="1"/>
          <p:nvPr>
            <p:ph idx="8" type="subTitle"/>
          </p:nvPr>
        </p:nvSpPr>
        <p:spPr>
          <a:xfrm>
            <a:off x="5306488" y="3710501"/>
            <a:ext cx="30750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rtl="0"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rtl="0"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rtl="0"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rtl="0"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rtl="0"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rtl="0"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rtl="0"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rtl="0"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p:txBody>
      </p:sp>
      <p:sp>
        <p:nvSpPr>
          <p:cNvPr id="1271" name="Google Shape;1271;p77"/>
          <p:cNvSpPr txBox="1"/>
          <p:nvPr>
            <p:ph idx="9" type="title"/>
          </p:nvPr>
        </p:nvSpPr>
        <p:spPr>
          <a:xfrm>
            <a:off x="599100" y="538673"/>
            <a:ext cx="7945800" cy="676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2" name="Google Shape;1272;p77"/>
          <p:cNvSpPr txBox="1"/>
          <p:nvPr>
            <p:ph idx="13" type="subTitle"/>
          </p:nvPr>
        </p:nvSpPr>
        <p:spPr>
          <a:xfrm>
            <a:off x="762513" y="2444238"/>
            <a:ext cx="3075000" cy="38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73" name="Google Shape;1273;p77"/>
          <p:cNvSpPr txBox="1"/>
          <p:nvPr>
            <p:ph idx="14" type="subTitle"/>
          </p:nvPr>
        </p:nvSpPr>
        <p:spPr>
          <a:xfrm>
            <a:off x="3874513" y="2442361"/>
            <a:ext cx="3060900" cy="38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74" name="Google Shape;1274;p77"/>
          <p:cNvSpPr txBox="1"/>
          <p:nvPr>
            <p:ph idx="15" type="subTitle"/>
          </p:nvPr>
        </p:nvSpPr>
        <p:spPr>
          <a:xfrm>
            <a:off x="2198238" y="3710501"/>
            <a:ext cx="3075000" cy="36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rtl="0"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rtl="0"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rtl="0"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rtl="0"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rtl="0"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rtl="0"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rtl="0"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rtl="0"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p:txBody>
      </p:sp>
      <p:grpSp>
        <p:nvGrpSpPr>
          <p:cNvPr id="1275" name="Google Shape;1275;p77"/>
          <p:cNvGrpSpPr/>
          <p:nvPr/>
        </p:nvGrpSpPr>
        <p:grpSpPr>
          <a:xfrm>
            <a:off x="7253877" y="869417"/>
            <a:ext cx="3651827" cy="3549464"/>
            <a:chOff x="7253877" y="1275092"/>
            <a:chExt cx="3651827" cy="3549464"/>
          </a:xfrm>
        </p:grpSpPr>
        <p:sp>
          <p:nvSpPr>
            <p:cNvPr id="1276" name="Google Shape;1276;p77"/>
            <p:cNvSpPr/>
            <p:nvPr/>
          </p:nvSpPr>
          <p:spPr>
            <a:xfrm>
              <a:off x="7758579" y="1886464"/>
              <a:ext cx="2742439" cy="2742439"/>
            </a:xfrm>
            <a:custGeom>
              <a:rect b="b" l="l" r="r" t="t"/>
              <a:pathLst>
                <a:path extrusionOk="0" h="97310" w="9731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7"/>
            <p:cNvSpPr/>
            <p:nvPr/>
          </p:nvSpPr>
          <p:spPr>
            <a:xfrm>
              <a:off x="8774291" y="2251545"/>
              <a:ext cx="1974381" cy="1974720"/>
            </a:xfrm>
            <a:custGeom>
              <a:rect b="b" l="l" r="r" t="t"/>
              <a:pathLst>
                <a:path extrusionOk="0" h="70069" w="70057">
                  <a:moveTo>
                    <a:pt x="7716" y="1"/>
                  </a:moveTo>
                  <a:lnTo>
                    <a:pt x="0" y="7728"/>
                  </a:lnTo>
                  <a:lnTo>
                    <a:pt x="62342" y="70069"/>
                  </a:lnTo>
                  <a:lnTo>
                    <a:pt x="70057" y="62341"/>
                  </a:lnTo>
                  <a:lnTo>
                    <a:pt x="7716"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7"/>
            <p:cNvSpPr/>
            <p:nvPr/>
          </p:nvSpPr>
          <p:spPr>
            <a:xfrm>
              <a:off x="8656176" y="1728414"/>
              <a:ext cx="2249527" cy="2249865"/>
            </a:xfrm>
            <a:custGeom>
              <a:rect b="b" l="l" r="r" t="t"/>
              <a:pathLst>
                <a:path extrusionOk="0" h="79832" w="7982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7"/>
            <p:cNvSpPr/>
            <p:nvPr/>
          </p:nvSpPr>
          <p:spPr>
            <a:xfrm>
              <a:off x="7928014" y="2654532"/>
              <a:ext cx="2170024" cy="2170024"/>
            </a:xfrm>
            <a:custGeom>
              <a:rect b="b" l="l" r="r" t="t"/>
              <a:pathLst>
                <a:path extrusionOk="0" h="76999" w="76999">
                  <a:moveTo>
                    <a:pt x="5871" y="1"/>
                  </a:moveTo>
                  <a:lnTo>
                    <a:pt x="1" y="5871"/>
                  </a:lnTo>
                  <a:lnTo>
                    <a:pt x="71129" y="76998"/>
                  </a:lnTo>
                  <a:lnTo>
                    <a:pt x="76999" y="71128"/>
                  </a:lnTo>
                  <a:lnTo>
                    <a:pt x="5871"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7"/>
            <p:cNvSpPr/>
            <p:nvPr/>
          </p:nvSpPr>
          <p:spPr>
            <a:xfrm>
              <a:off x="7788425" y="2514971"/>
              <a:ext cx="205394" cy="205704"/>
            </a:xfrm>
            <a:custGeom>
              <a:rect b="b" l="l" r="r" t="t"/>
              <a:pathLst>
                <a:path extrusionOk="0" h="7299" w="7288">
                  <a:moveTo>
                    <a:pt x="3644" y="0"/>
                  </a:moveTo>
                  <a:lnTo>
                    <a:pt x="1" y="3643"/>
                  </a:lnTo>
                  <a:lnTo>
                    <a:pt x="3644" y="7298"/>
                  </a:lnTo>
                  <a:lnTo>
                    <a:pt x="7287" y="3643"/>
                  </a:lnTo>
                  <a:lnTo>
                    <a:pt x="3644" y="0"/>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7"/>
            <p:cNvSpPr/>
            <p:nvPr/>
          </p:nvSpPr>
          <p:spPr>
            <a:xfrm>
              <a:off x="7253877" y="2102232"/>
              <a:ext cx="139278" cy="139278"/>
            </a:xfrm>
            <a:custGeom>
              <a:rect b="b" l="l" r="r" t="t"/>
              <a:pathLst>
                <a:path extrusionOk="0" h="4942" w="4942">
                  <a:moveTo>
                    <a:pt x="2465" y="0"/>
                  </a:moveTo>
                  <a:lnTo>
                    <a:pt x="0" y="2465"/>
                  </a:lnTo>
                  <a:lnTo>
                    <a:pt x="2465" y="4941"/>
                  </a:lnTo>
                  <a:lnTo>
                    <a:pt x="4941" y="2465"/>
                  </a:lnTo>
                  <a:lnTo>
                    <a:pt x="2465" y="0"/>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7"/>
            <p:cNvSpPr/>
            <p:nvPr/>
          </p:nvSpPr>
          <p:spPr>
            <a:xfrm>
              <a:off x="8202516" y="1275092"/>
              <a:ext cx="139278" cy="139278"/>
            </a:xfrm>
            <a:custGeom>
              <a:rect b="b" l="l" r="r" t="t"/>
              <a:pathLst>
                <a:path extrusionOk="0" h="4942" w="4942">
                  <a:moveTo>
                    <a:pt x="2477" y="1"/>
                  </a:moveTo>
                  <a:lnTo>
                    <a:pt x="0" y="2477"/>
                  </a:lnTo>
                  <a:lnTo>
                    <a:pt x="2477" y="4942"/>
                  </a:lnTo>
                  <a:lnTo>
                    <a:pt x="4941" y="2477"/>
                  </a:lnTo>
                  <a:lnTo>
                    <a:pt x="2477"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7"/>
            <p:cNvSpPr/>
            <p:nvPr/>
          </p:nvSpPr>
          <p:spPr>
            <a:xfrm>
              <a:off x="7396513" y="1524398"/>
              <a:ext cx="530536" cy="530874"/>
            </a:xfrm>
            <a:custGeom>
              <a:rect b="b" l="l" r="r" t="t"/>
              <a:pathLst>
                <a:path extrusionOk="0" h="18837" w="18825">
                  <a:moveTo>
                    <a:pt x="9418" y="1"/>
                  </a:moveTo>
                  <a:lnTo>
                    <a:pt x="0" y="9419"/>
                  </a:lnTo>
                  <a:lnTo>
                    <a:pt x="9418" y="18837"/>
                  </a:lnTo>
                  <a:lnTo>
                    <a:pt x="18824" y="9419"/>
                  </a:lnTo>
                  <a:lnTo>
                    <a:pt x="9418" y="1"/>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7"/>
            <p:cNvSpPr/>
            <p:nvPr/>
          </p:nvSpPr>
          <p:spPr>
            <a:xfrm>
              <a:off x="8400473" y="1878094"/>
              <a:ext cx="333230" cy="333202"/>
            </a:xfrm>
            <a:custGeom>
              <a:rect b="b" l="l" r="r" t="t"/>
              <a:pathLst>
                <a:path extrusionOk="0" h="11823" w="11824">
                  <a:moveTo>
                    <a:pt x="5918" y="0"/>
                  </a:moveTo>
                  <a:lnTo>
                    <a:pt x="1" y="5906"/>
                  </a:lnTo>
                  <a:lnTo>
                    <a:pt x="5918" y="11823"/>
                  </a:lnTo>
                  <a:lnTo>
                    <a:pt x="11824" y="5906"/>
                  </a:lnTo>
                  <a:lnTo>
                    <a:pt x="5918" y="0"/>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7"/>
            <p:cNvSpPr/>
            <p:nvPr/>
          </p:nvSpPr>
          <p:spPr>
            <a:xfrm>
              <a:off x="8057543" y="1534826"/>
              <a:ext cx="221148" cy="221148"/>
            </a:xfrm>
            <a:custGeom>
              <a:rect b="b" l="l" r="r" t="t"/>
              <a:pathLst>
                <a:path extrusionOk="0" h="7847" w="7847">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chemeClr val="accent4"/>
                </a:gs>
                <a:gs pos="100000">
                  <a:schemeClr val="accent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6" name="Google Shape;1286;p77"/>
          <p:cNvSpPr/>
          <p:nvPr/>
        </p:nvSpPr>
        <p:spPr>
          <a:xfrm>
            <a:off x="520003" y="4448703"/>
            <a:ext cx="349586" cy="350179"/>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1_2_1">
    <p:spTree>
      <p:nvGrpSpPr>
        <p:cNvPr id="1287" name="Shape 1287"/>
        <p:cNvGrpSpPr/>
        <p:nvPr/>
      </p:nvGrpSpPr>
      <p:grpSpPr>
        <a:xfrm>
          <a:off x="0" y="0"/>
          <a:ext cx="0" cy="0"/>
          <a:chOff x="0" y="0"/>
          <a:chExt cx="0" cy="0"/>
        </a:xfrm>
      </p:grpSpPr>
      <p:sp>
        <p:nvSpPr>
          <p:cNvPr id="1288" name="Google Shape;1288;p78"/>
          <p:cNvSpPr txBox="1"/>
          <p:nvPr>
            <p:ph idx="1" type="subTitle"/>
          </p:nvPr>
        </p:nvSpPr>
        <p:spPr>
          <a:xfrm>
            <a:off x="694800" y="3020204"/>
            <a:ext cx="2011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p:txBody>
      </p:sp>
      <p:sp>
        <p:nvSpPr>
          <p:cNvPr id="1289" name="Google Shape;1289;p78"/>
          <p:cNvSpPr txBox="1"/>
          <p:nvPr>
            <p:ph idx="2" type="subTitle"/>
          </p:nvPr>
        </p:nvSpPr>
        <p:spPr>
          <a:xfrm>
            <a:off x="3551800" y="3020204"/>
            <a:ext cx="2011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p:txBody>
      </p:sp>
      <p:sp>
        <p:nvSpPr>
          <p:cNvPr id="1290" name="Google Shape;1290;p78"/>
          <p:cNvSpPr txBox="1"/>
          <p:nvPr>
            <p:ph idx="3" type="subTitle"/>
          </p:nvPr>
        </p:nvSpPr>
        <p:spPr>
          <a:xfrm>
            <a:off x="6448400" y="3020204"/>
            <a:ext cx="2011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p:txBody>
      </p:sp>
      <p:sp>
        <p:nvSpPr>
          <p:cNvPr id="1291" name="Google Shape;1291;p78"/>
          <p:cNvSpPr txBox="1"/>
          <p:nvPr>
            <p:ph type="title"/>
          </p:nvPr>
        </p:nvSpPr>
        <p:spPr>
          <a:xfrm>
            <a:off x="2465450" y="545026"/>
            <a:ext cx="4213200" cy="75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2" name="Google Shape;1292;p78"/>
          <p:cNvSpPr txBox="1"/>
          <p:nvPr>
            <p:ph idx="4" type="subTitle"/>
          </p:nvPr>
        </p:nvSpPr>
        <p:spPr>
          <a:xfrm>
            <a:off x="737700" y="3404975"/>
            <a:ext cx="1968300" cy="9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293" name="Google Shape;1293;p78"/>
          <p:cNvSpPr txBox="1"/>
          <p:nvPr>
            <p:ph idx="5" type="subTitle"/>
          </p:nvPr>
        </p:nvSpPr>
        <p:spPr>
          <a:xfrm>
            <a:off x="3551800" y="3404975"/>
            <a:ext cx="2011200" cy="9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160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294" name="Google Shape;1294;p78"/>
          <p:cNvSpPr txBox="1"/>
          <p:nvPr>
            <p:ph idx="6" type="subTitle"/>
          </p:nvPr>
        </p:nvSpPr>
        <p:spPr>
          <a:xfrm>
            <a:off x="6448400" y="3404975"/>
            <a:ext cx="1978800" cy="9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grpSp>
        <p:nvGrpSpPr>
          <p:cNvPr id="1295" name="Google Shape;1295;p78"/>
          <p:cNvGrpSpPr/>
          <p:nvPr/>
        </p:nvGrpSpPr>
        <p:grpSpPr>
          <a:xfrm rot="10800000">
            <a:off x="7618911" y="342622"/>
            <a:ext cx="3159610" cy="2987129"/>
            <a:chOff x="-994654" y="-2135427"/>
            <a:chExt cx="3159610" cy="2987129"/>
          </a:xfrm>
        </p:grpSpPr>
        <p:sp>
          <p:nvSpPr>
            <p:cNvPr id="1296" name="Google Shape;1296;p78"/>
            <p:cNvSpPr/>
            <p:nvPr/>
          </p:nvSpPr>
          <p:spPr>
            <a:xfrm rot="5400000">
              <a:off x="-994837" y="-15379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8"/>
            <p:cNvSpPr/>
            <p:nvPr/>
          </p:nvSpPr>
          <p:spPr>
            <a:xfrm rot="5400000">
              <a:off x="-540799" y="-153058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8"/>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8"/>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8"/>
            <p:cNvSpPr/>
            <p:nvPr/>
          </p:nvSpPr>
          <p:spPr>
            <a:xfrm rot="5400000">
              <a:off x="1982730" y="47550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8"/>
            <p:cNvSpPr/>
            <p:nvPr/>
          </p:nvSpPr>
          <p:spPr>
            <a:xfrm rot="5400000">
              <a:off x="759637" y="51511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8"/>
            <p:cNvSpPr/>
            <p:nvPr/>
          </p:nvSpPr>
          <p:spPr>
            <a:xfrm rot="5400000">
              <a:off x="1959083" y="-230735"/>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78"/>
          <p:cNvGrpSpPr/>
          <p:nvPr/>
        </p:nvGrpSpPr>
        <p:grpSpPr>
          <a:xfrm flipH="1" rot="10800000">
            <a:off x="-1927207" y="169294"/>
            <a:ext cx="3002431" cy="3253194"/>
            <a:chOff x="-1287455" y="-2135427"/>
            <a:chExt cx="3002431" cy="3253194"/>
          </a:xfrm>
        </p:grpSpPr>
        <p:sp>
          <p:nvSpPr>
            <p:cNvPr id="1304" name="Google Shape;1304;p78"/>
            <p:cNvSpPr/>
            <p:nvPr/>
          </p:nvSpPr>
          <p:spPr>
            <a:xfrm rot="5400000">
              <a:off x="-560731" y="-1608782"/>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8"/>
            <p:cNvSpPr/>
            <p:nvPr/>
          </p:nvSpPr>
          <p:spPr>
            <a:xfrm rot="5400000">
              <a:off x="-1287624" y="-113798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8"/>
            <p:cNvSpPr/>
            <p:nvPr/>
          </p:nvSpPr>
          <p:spPr>
            <a:xfrm rot="5400000">
              <a:off x="-628175" y="-2135427"/>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8"/>
            <p:cNvSpPr/>
            <p:nvPr/>
          </p:nvSpPr>
          <p:spPr>
            <a:xfrm rot="5400000">
              <a:off x="1507088" y="20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8"/>
            <p:cNvSpPr/>
            <p:nvPr/>
          </p:nvSpPr>
          <p:spPr>
            <a:xfrm rot="5400000">
              <a:off x="1507255" y="58925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8"/>
            <p:cNvSpPr/>
            <p:nvPr/>
          </p:nvSpPr>
          <p:spPr>
            <a:xfrm rot="5400000">
              <a:off x="1228570" y="839240"/>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8"/>
            <p:cNvSpPr/>
            <p:nvPr/>
          </p:nvSpPr>
          <p:spPr>
            <a:xfrm rot="5400000">
              <a:off x="-1133637" y="-139248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 name="Google Shape;1311;p78"/>
          <p:cNvSpPr/>
          <p:nvPr/>
        </p:nvSpPr>
        <p:spPr>
          <a:xfrm flipH="1" rot="5400000">
            <a:off x="198003" y="762690"/>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_2_1_2">
    <p:spTree>
      <p:nvGrpSpPr>
        <p:cNvPr id="1312" name="Shape 1312"/>
        <p:cNvGrpSpPr/>
        <p:nvPr/>
      </p:nvGrpSpPr>
      <p:grpSpPr>
        <a:xfrm>
          <a:off x="0" y="0"/>
          <a:ext cx="0" cy="0"/>
          <a:chOff x="0" y="0"/>
          <a:chExt cx="0" cy="0"/>
        </a:xfrm>
      </p:grpSpPr>
      <p:sp>
        <p:nvSpPr>
          <p:cNvPr id="1313" name="Google Shape;1313;p79"/>
          <p:cNvSpPr txBox="1"/>
          <p:nvPr>
            <p:ph idx="1" type="body"/>
          </p:nvPr>
        </p:nvSpPr>
        <p:spPr>
          <a:xfrm>
            <a:off x="599100" y="2257913"/>
            <a:ext cx="3972900" cy="2336400"/>
          </a:xfrm>
          <a:prstGeom prst="rect">
            <a:avLst/>
          </a:prstGeom>
        </p:spPr>
        <p:txBody>
          <a:bodyPr anchorCtr="0" anchor="t" bIns="91425" lIns="91425" spcFirstLastPara="1" rIns="91425" wrap="square" tIns="91425">
            <a:noAutofit/>
          </a:bodyPr>
          <a:lstStyle>
            <a:lvl1pPr indent="-317500" lvl="0" marL="457200" marR="50800" rtl="0">
              <a:spcBef>
                <a:spcPts val="0"/>
              </a:spcBef>
              <a:spcAft>
                <a:spcPts val="0"/>
              </a:spcAft>
              <a:buSzPts val="1400"/>
              <a:buChar char="◆"/>
              <a:defRPr b="0" sz="1200">
                <a:solidFill>
                  <a:schemeClr val="dk1"/>
                </a:solidFill>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14" name="Google Shape;1314;p79"/>
          <p:cNvSpPr txBox="1"/>
          <p:nvPr>
            <p:ph idx="2" type="subTitle"/>
          </p:nvPr>
        </p:nvSpPr>
        <p:spPr>
          <a:xfrm>
            <a:off x="4572000" y="2358738"/>
            <a:ext cx="23274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0"/>
              </a:spcBef>
              <a:spcAft>
                <a:spcPts val="0"/>
              </a:spcAft>
              <a:buNone/>
              <a:defRPr>
                <a:solidFill>
                  <a:schemeClr val="dk1"/>
                </a:solidFill>
              </a:defRPr>
            </a:lvl2pPr>
            <a:lvl3pPr lvl="2" rtl="0">
              <a:lnSpc>
                <a:spcPct val="100000"/>
              </a:lnSpc>
              <a:spcBef>
                <a:spcPts val="0"/>
              </a:spcBef>
              <a:spcAft>
                <a:spcPts val="0"/>
              </a:spcAft>
              <a:buNone/>
              <a:defRPr>
                <a:solidFill>
                  <a:schemeClr val="dk1"/>
                </a:solidFill>
              </a:defRPr>
            </a:lvl3pPr>
            <a:lvl4pPr lvl="3" rtl="0">
              <a:lnSpc>
                <a:spcPct val="100000"/>
              </a:lnSpc>
              <a:spcBef>
                <a:spcPts val="0"/>
              </a:spcBef>
              <a:spcAft>
                <a:spcPts val="0"/>
              </a:spcAft>
              <a:buNone/>
              <a:defRPr>
                <a:solidFill>
                  <a:schemeClr val="dk1"/>
                </a:solidFill>
              </a:defRPr>
            </a:lvl4pPr>
            <a:lvl5pPr lvl="4" rtl="0">
              <a:lnSpc>
                <a:spcPct val="100000"/>
              </a:lnSpc>
              <a:spcBef>
                <a:spcPts val="0"/>
              </a:spcBef>
              <a:spcAft>
                <a:spcPts val="0"/>
              </a:spcAft>
              <a:buNone/>
              <a:defRPr>
                <a:solidFill>
                  <a:schemeClr val="dk1"/>
                </a:solidFill>
              </a:defRPr>
            </a:lvl5pPr>
            <a:lvl6pPr lvl="5" rtl="0">
              <a:lnSpc>
                <a:spcPct val="100000"/>
              </a:lnSpc>
              <a:spcBef>
                <a:spcPts val="0"/>
              </a:spcBef>
              <a:spcAft>
                <a:spcPts val="0"/>
              </a:spcAft>
              <a:buNone/>
              <a:defRPr>
                <a:solidFill>
                  <a:schemeClr val="dk1"/>
                </a:solidFill>
              </a:defRPr>
            </a:lvl6pPr>
            <a:lvl7pPr lvl="6" rtl="0">
              <a:lnSpc>
                <a:spcPct val="100000"/>
              </a:lnSpc>
              <a:spcBef>
                <a:spcPts val="0"/>
              </a:spcBef>
              <a:spcAft>
                <a:spcPts val="0"/>
              </a:spcAft>
              <a:buNone/>
              <a:defRPr>
                <a:solidFill>
                  <a:schemeClr val="dk1"/>
                </a:solidFill>
              </a:defRPr>
            </a:lvl7pPr>
            <a:lvl8pPr lvl="7" rtl="0">
              <a:lnSpc>
                <a:spcPct val="100000"/>
              </a:lnSpc>
              <a:spcBef>
                <a:spcPts val="0"/>
              </a:spcBef>
              <a:spcAft>
                <a:spcPts val="0"/>
              </a:spcAft>
              <a:buNone/>
              <a:defRPr>
                <a:solidFill>
                  <a:schemeClr val="dk1"/>
                </a:solidFill>
              </a:defRPr>
            </a:lvl8pPr>
            <a:lvl9pPr lvl="8" rtl="0">
              <a:lnSpc>
                <a:spcPct val="100000"/>
              </a:lnSpc>
              <a:spcBef>
                <a:spcPts val="0"/>
              </a:spcBef>
              <a:spcAft>
                <a:spcPts val="0"/>
              </a:spcAft>
              <a:buNone/>
              <a:defRPr>
                <a:solidFill>
                  <a:schemeClr val="dk1"/>
                </a:solidFill>
              </a:defRPr>
            </a:lvl9pPr>
          </a:lstStyle>
          <a:p/>
        </p:txBody>
      </p:sp>
      <p:sp>
        <p:nvSpPr>
          <p:cNvPr id="1315" name="Google Shape;1315;p79"/>
          <p:cNvSpPr txBox="1"/>
          <p:nvPr>
            <p:ph idx="3" type="subTitle"/>
          </p:nvPr>
        </p:nvSpPr>
        <p:spPr>
          <a:xfrm>
            <a:off x="1080675" y="2358738"/>
            <a:ext cx="2508900" cy="47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0"/>
              </a:spcBef>
              <a:spcAft>
                <a:spcPts val="0"/>
              </a:spcAft>
              <a:buNone/>
              <a:defRPr>
                <a:solidFill>
                  <a:schemeClr val="dk1"/>
                </a:solidFill>
              </a:defRPr>
            </a:lvl2pPr>
            <a:lvl3pPr lvl="2" rtl="0">
              <a:lnSpc>
                <a:spcPct val="100000"/>
              </a:lnSpc>
              <a:spcBef>
                <a:spcPts val="0"/>
              </a:spcBef>
              <a:spcAft>
                <a:spcPts val="0"/>
              </a:spcAft>
              <a:buNone/>
              <a:defRPr>
                <a:solidFill>
                  <a:schemeClr val="dk1"/>
                </a:solidFill>
              </a:defRPr>
            </a:lvl3pPr>
            <a:lvl4pPr lvl="3" rtl="0">
              <a:lnSpc>
                <a:spcPct val="100000"/>
              </a:lnSpc>
              <a:spcBef>
                <a:spcPts val="0"/>
              </a:spcBef>
              <a:spcAft>
                <a:spcPts val="0"/>
              </a:spcAft>
              <a:buNone/>
              <a:defRPr>
                <a:solidFill>
                  <a:schemeClr val="dk1"/>
                </a:solidFill>
              </a:defRPr>
            </a:lvl4pPr>
            <a:lvl5pPr lvl="4" rtl="0">
              <a:lnSpc>
                <a:spcPct val="100000"/>
              </a:lnSpc>
              <a:spcBef>
                <a:spcPts val="0"/>
              </a:spcBef>
              <a:spcAft>
                <a:spcPts val="0"/>
              </a:spcAft>
              <a:buNone/>
              <a:defRPr>
                <a:solidFill>
                  <a:schemeClr val="dk1"/>
                </a:solidFill>
              </a:defRPr>
            </a:lvl5pPr>
            <a:lvl6pPr lvl="5" rtl="0">
              <a:lnSpc>
                <a:spcPct val="100000"/>
              </a:lnSpc>
              <a:spcBef>
                <a:spcPts val="0"/>
              </a:spcBef>
              <a:spcAft>
                <a:spcPts val="0"/>
              </a:spcAft>
              <a:buNone/>
              <a:defRPr>
                <a:solidFill>
                  <a:schemeClr val="dk1"/>
                </a:solidFill>
              </a:defRPr>
            </a:lvl6pPr>
            <a:lvl7pPr lvl="6" rtl="0">
              <a:lnSpc>
                <a:spcPct val="100000"/>
              </a:lnSpc>
              <a:spcBef>
                <a:spcPts val="0"/>
              </a:spcBef>
              <a:spcAft>
                <a:spcPts val="0"/>
              </a:spcAft>
              <a:buNone/>
              <a:defRPr>
                <a:solidFill>
                  <a:schemeClr val="dk1"/>
                </a:solidFill>
              </a:defRPr>
            </a:lvl7pPr>
            <a:lvl8pPr lvl="7" rtl="0">
              <a:lnSpc>
                <a:spcPct val="100000"/>
              </a:lnSpc>
              <a:spcBef>
                <a:spcPts val="0"/>
              </a:spcBef>
              <a:spcAft>
                <a:spcPts val="0"/>
              </a:spcAft>
              <a:buNone/>
              <a:defRPr>
                <a:solidFill>
                  <a:schemeClr val="dk1"/>
                </a:solidFill>
              </a:defRPr>
            </a:lvl8pPr>
            <a:lvl9pPr lvl="8" rtl="0">
              <a:lnSpc>
                <a:spcPct val="100000"/>
              </a:lnSpc>
              <a:spcBef>
                <a:spcPts val="0"/>
              </a:spcBef>
              <a:spcAft>
                <a:spcPts val="0"/>
              </a:spcAft>
              <a:buNone/>
              <a:defRPr>
                <a:solidFill>
                  <a:schemeClr val="dk1"/>
                </a:solidFill>
              </a:defRPr>
            </a:lvl9pPr>
          </a:lstStyle>
          <a:p/>
        </p:txBody>
      </p:sp>
      <p:sp>
        <p:nvSpPr>
          <p:cNvPr id="1316" name="Google Shape;1316;p79"/>
          <p:cNvSpPr txBox="1"/>
          <p:nvPr>
            <p:ph idx="4" type="body"/>
          </p:nvPr>
        </p:nvSpPr>
        <p:spPr>
          <a:xfrm>
            <a:off x="4572000" y="2205551"/>
            <a:ext cx="3987600" cy="2336400"/>
          </a:xfrm>
          <a:prstGeom prst="rect">
            <a:avLst/>
          </a:prstGeom>
        </p:spPr>
        <p:txBody>
          <a:bodyPr anchorCtr="0" anchor="t" bIns="91425" lIns="91425" spcFirstLastPara="1" rIns="91425" wrap="square" tIns="91425">
            <a:noAutofit/>
          </a:bodyPr>
          <a:lstStyle>
            <a:lvl1pPr indent="-317500" lvl="0" marL="457200" marR="50800" rtl="0">
              <a:spcBef>
                <a:spcPts val="0"/>
              </a:spcBef>
              <a:spcAft>
                <a:spcPts val="0"/>
              </a:spcAft>
              <a:buClr>
                <a:schemeClr val="lt1"/>
              </a:buClr>
              <a:buSzPts val="1400"/>
              <a:buChar char="◆"/>
              <a:defRPr b="0" sz="1400">
                <a:solidFill>
                  <a:schemeClr val="dk1"/>
                </a:solidFill>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17" name="Google Shape;1317;p79"/>
          <p:cNvSpPr txBox="1"/>
          <p:nvPr>
            <p:ph type="title"/>
          </p:nvPr>
        </p:nvSpPr>
        <p:spPr>
          <a:xfrm>
            <a:off x="594900" y="533550"/>
            <a:ext cx="7964700" cy="59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318" name="Google Shape;1318;p79"/>
          <p:cNvGrpSpPr/>
          <p:nvPr/>
        </p:nvGrpSpPr>
        <p:grpSpPr>
          <a:xfrm>
            <a:off x="7590497" y="-1753528"/>
            <a:ext cx="2634881" cy="3045191"/>
            <a:chOff x="7742897" y="-1753528"/>
            <a:chExt cx="2634881" cy="3045191"/>
          </a:xfrm>
        </p:grpSpPr>
        <p:sp>
          <p:nvSpPr>
            <p:cNvPr id="1319" name="Google Shape;1319;p79"/>
            <p:cNvSpPr/>
            <p:nvPr/>
          </p:nvSpPr>
          <p:spPr>
            <a:xfrm flipH="1" rot="-5400000">
              <a:off x="8122018" y="-109150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9"/>
            <p:cNvSpPr/>
            <p:nvPr/>
          </p:nvSpPr>
          <p:spPr>
            <a:xfrm flipH="1" rot="-5400000">
              <a:off x="8122023" y="-1753359"/>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9"/>
            <p:cNvSpPr/>
            <p:nvPr/>
          </p:nvSpPr>
          <p:spPr>
            <a:xfrm flipH="1" rot="-5400000">
              <a:off x="7742742" y="24093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9"/>
            <p:cNvSpPr/>
            <p:nvPr/>
          </p:nvSpPr>
          <p:spPr>
            <a:xfrm flipH="1" rot="-5400000">
              <a:off x="8583452" y="645502"/>
              <a:ext cx="344644" cy="344644"/>
            </a:xfrm>
            <a:custGeom>
              <a:rect b="b" l="l" r="r" t="t"/>
              <a:pathLst>
                <a:path extrusionOk="0" h="12229" w="12229">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9"/>
            <p:cNvSpPr/>
            <p:nvPr/>
          </p:nvSpPr>
          <p:spPr>
            <a:xfrm flipH="1" rot="-5400000">
              <a:off x="8709294" y="1133264"/>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4" name="Google Shape;1324;p79"/>
          <p:cNvGrpSpPr/>
          <p:nvPr/>
        </p:nvGrpSpPr>
        <p:grpSpPr>
          <a:xfrm>
            <a:off x="-1424094" y="-1674583"/>
            <a:ext cx="2422301" cy="2966220"/>
            <a:chOff x="-1424094" y="-1674583"/>
            <a:chExt cx="2422301" cy="2966220"/>
          </a:xfrm>
        </p:grpSpPr>
        <p:sp>
          <p:nvSpPr>
            <p:cNvPr id="1325" name="Google Shape;1325;p79"/>
            <p:cNvSpPr/>
            <p:nvPr/>
          </p:nvSpPr>
          <p:spPr>
            <a:xfrm rot="5400000">
              <a:off x="-1283676" y="-1674400"/>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9"/>
            <p:cNvSpPr/>
            <p:nvPr/>
          </p:nvSpPr>
          <p:spPr>
            <a:xfrm rot="5400000">
              <a:off x="-1424263" y="-1405634"/>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9"/>
            <p:cNvSpPr/>
            <p:nvPr/>
          </p:nvSpPr>
          <p:spPr>
            <a:xfrm rot="5400000">
              <a:off x="393516" y="1133237"/>
              <a:ext cx="158386" cy="158414"/>
            </a:xfrm>
            <a:custGeom>
              <a:rect b="b" l="l" r="r" t="t"/>
              <a:pathLst>
                <a:path extrusionOk="0" h="5621" w="562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9"/>
            <p:cNvSpPr/>
            <p:nvPr/>
          </p:nvSpPr>
          <p:spPr>
            <a:xfrm rot="5400000">
              <a:off x="661623" y="202548"/>
              <a:ext cx="336584" cy="336584"/>
            </a:xfrm>
            <a:custGeom>
              <a:rect b="b" l="l" r="r" t="t"/>
              <a:pathLst>
                <a:path extrusionOk="0" h="11943" w="11943">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9"/>
            <p:cNvSpPr/>
            <p:nvPr/>
          </p:nvSpPr>
          <p:spPr>
            <a:xfrm rot="5400000">
              <a:off x="151812" y="619982"/>
              <a:ext cx="208043" cy="207733"/>
            </a:xfrm>
            <a:custGeom>
              <a:rect b="b" l="l" r="r" t="t"/>
              <a:pathLst>
                <a:path extrusionOk="0" h="7371" w="7382">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2_1_1">
    <p:spTree>
      <p:nvGrpSpPr>
        <p:cNvPr id="1330" name="Shape 1330"/>
        <p:cNvGrpSpPr/>
        <p:nvPr/>
      </p:nvGrpSpPr>
      <p:grpSpPr>
        <a:xfrm>
          <a:off x="0" y="0"/>
          <a:ext cx="0" cy="0"/>
          <a:chOff x="0" y="0"/>
          <a:chExt cx="0" cy="0"/>
        </a:xfrm>
      </p:grpSpPr>
      <p:sp>
        <p:nvSpPr>
          <p:cNvPr id="1331" name="Google Shape;1331;p80"/>
          <p:cNvSpPr txBox="1"/>
          <p:nvPr>
            <p:ph idx="1" type="subTitle"/>
          </p:nvPr>
        </p:nvSpPr>
        <p:spPr>
          <a:xfrm>
            <a:off x="1113913" y="3553700"/>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1332" name="Google Shape;1332;p80"/>
          <p:cNvSpPr txBox="1"/>
          <p:nvPr>
            <p:ph idx="2" type="subTitle"/>
          </p:nvPr>
        </p:nvSpPr>
        <p:spPr>
          <a:xfrm>
            <a:off x="3622325" y="3553700"/>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1333" name="Google Shape;1333;p80"/>
          <p:cNvSpPr txBox="1"/>
          <p:nvPr>
            <p:ph idx="3" type="subTitle"/>
          </p:nvPr>
        </p:nvSpPr>
        <p:spPr>
          <a:xfrm>
            <a:off x="6130713" y="3553700"/>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1334" name="Google Shape;1334;p80"/>
          <p:cNvSpPr txBox="1"/>
          <p:nvPr>
            <p:ph idx="4" type="subTitle"/>
          </p:nvPr>
        </p:nvSpPr>
        <p:spPr>
          <a:xfrm>
            <a:off x="1114000" y="21207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1335" name="Google Shape;1335;p80"/>
          <p:cNvSpPr txBox="1"/>
          <p:nvPr>
            <p:ph idx="5" type="subTitle"/>
          </p:nvPr>
        </p:nvSpPr>
        <p:spPr>
          <a:xfrm>
            <a:off x="3621250" y="21207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1336" name="Google Shape;1336;p80"/>
          <p:cNvSpPr txBox="1"/>
          <p:nvPr>
            <p:ph idx="6" type="subTitle"/>
          </p:nvPr>
        </p:nvSpPr>
        <p:spPr>
          <a:xfrm>
            <a:off x="6130713" y="21207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2"/>
                </a:solidFill>
                <a:latin typeface="Krona One"/>
                <a:ea typeface="Krona One"/>
                <a:cs typeface="Krona One"/>
                <a:sym typeface="Krona One"/>
              </a:defRPr>
            </a:lvl1pPr>
            <a:lvl2pPr lvl="1" rtl="0" algn="ctr">
              <a:lnSpc>
                <a:spcPct val="100000"/>
              </a:lnSpc>
              <a:spcBef>
                <a:spcPts val="0"/>
              </a:spcBef>
              <a:spcAft>
                <a:spcPts val="0"/>
              </a:spcAft>
              <a:buNone/>
              <a:defRPr>
                <a:solidFill>
                  <a:schemeClr val="accent2"/>
                </a:solidFill>
                <a:latin typeface="Krona One"/>
                <a:ea typeface="Krona One"/>
                <a:cs typeface="Krona One"/>
                <a:sym typeface="Krona One"/>
              </a:defRPr>
            </a:lvl2pPr>
            <a:lvl3pPr lvl="2" rtl="0" algn="ctr">
              <a:lnSpc>
                <a:spcPct val="100000"/>
              </a:lnSpc>
              <a:spcBef>
                <a:spcPts val="0"/>
              </a:spcBef>
              <a:spcAft>
                <a:spcPts val="0"/>
              </a:spcAft>
              <a:buNone/>
              <a:defRPr>
                <a:solidFill>
                  <a:schemeClr val="accent2"/>
                </a:solidFill>
                <a:latin typeface="Krona One"/>
                <a:ea typeface="Krona One"/>
                <a:cs typeface="Krona One"/>
                <a:sym typeface="Krona One"/>
              </a:defRPr>
            </a:lvl3pPr>
            <a:lvl4pPr lvl="3" rtl="0" algn="ctr">
              <a:lnSpc>
                <a:spcPct val="100000"/>
              </a:lnSpc>
              <a:spcBef>
                <a:spcPts val="0"/>
              </a:spcBef>
              <a:spcAft>
                <a:spcPts val="0"/>
              </a:spcAft>
              <a:buNone/>
              <a:defRPr>
                <a:solidFill>
                  <a:schemeClr val="accent2"/>
                </a:solidFill>
                <a:latin typeface="Krona One"/>
                <a:ea typeface="Krona One"/>
                <a:cs typeface="Krona One"/>
                <a:sym typeface="Krona One"/>
              </a:defRPr>
            </a:lvl4pPr>
            <a:lvl5pPr lvl="4" rtl="0" algn="ctr">
              <a:lnSpc>
                <a:spcPct val="100000"/>
              </a:lnSpc>
              <a:spcBef>
                <a:spcPts val="0"/>
              </a:spcBef>
              <a:spcAft>
                <a:spcPts val="0"/>
              </a:spcAft>
              <a:buNone/>
              <a:defRPr>
                <a:solidFill>
                  <a:schemeClr val="accent2"/>
                </a:solidFill>
                <a:latin typeface="Krona One"/>
                <a:ea typeface="Krona One"/>
                <a:cs typeface="Krona One"/>
                <a:sym typeface="Krona One"/>
              </a:defRPr>
            </a:lvl5pPr>
            <a:lvl6pPr lvl="5" rtl="0" algn="ctr">
              <a:lnSpc>
                <a:spcPct val="100000"/>
              </a:lnSpc>
              <a:spcBef>
                <a:spcPts val="0"/>
              </a:spcBef>
              <a:spcAft>
                <a:spcPts val="0"/>
              </a:spcAft>
              <a:buNone/>
              <a:defRPr>
                <a:solidFill>
                  <a:schemeClr val="accent2"/>
                </a:solidFill>
                <a:latin typeface="Krona One"/>
                <a:ea typeface="Krona One"/>
                <a:cs typeface="Krona One"/>
                <a:sym typeface="Krona One"/>
              </a:defRPr>
            </a:lvl6pPr>
            <a:lvl7pPr lvl="6" rtl="0" algn="ctr">
              <a:lnSpc>
                <a:spcPct val="100000"/>
              </a:lnSpc>
              <a:spcBef>
                <a:spcPts val="0"/>
              </a:spcBef>
              <a:spcAft>
                <a:spcPts val="0"/>
              </a:spcAft>
              <a:buNone/>
              <a:defRPr>
                <a:solidFill>
                  <a:schemeClr val="accent2"/>
                </a:solidFill>
                <a:latin typeface="Krona One"/>
                <a:ea typeface="Krona One"/>
                <a:cs typeface="Krona One"/>
                <a:sym typeface="Krona One"/>
              </a:defRPr>
            </a:lvl7pPr>
            <a:lvl8pPr lvl="7" rtl="0" algn="ctr">
              <a:lnSpc>
                <a:spcPct val="100000"/>
              </a:lnSpc>
              <a:spcBef>
                <a:spcPts val="0"/>
              </a:spcBef>
              <a:spcAft>
                <a:spcPts val="0"/>
              </a:spcAft>
              <a:buNone/>
              <a:defRPr>
                <a:solidFill>
                  <a:schemeClr val="accent2"/>
                </a:solidFill>
                <a:latin typeface="Krona One"/>
                <a:ea typeface="Krona One"/>
                <a:cs typeface="Krona One"/>
                <a:sym typeface="Krona One"/>
              </a:defRPr>
            </a:lvl8pPr>
            <a:lvl9pPr lvl="8" rtl="0" algn="ctr">
              <a:lnSpc>
                <a:spcPct val="100000"/>
              </a:lnSpc>
              <a:spcBef>
                <a:spcPts val="0"/>
              </a:spcBef>
              <a:spcAft>
                <a:spcPts val="0"/>
              </a:spcAft>
              <a:buNone/>
              <a:defRPr>
                <a:solidFill>
                  <a:schemeClr val="accent2"/>
                </a:solidFill>
                <a:latin typeface="Krona One"/>
                <a:ea typeface="Krona One"/>
                <a:cs typeface="Krona One"/>
                <a:sym typeface="Krona One"/>
              </a:defRPr>
            </a:lvl9pPr>
          </a:lstStyle>
          <a:p/>
        </p:txBody>
      </p:sp>
      <p:sp>
        <p:nvSpPr>
          <p:cNvPr id="1337" name="Google Shape;1337;p80"/>
          <p:cNvSpPr txBox="1"/>
          <p:nvPr>
            <p:ph type="title"/>
          </p:nvPr>
        </p:nvSpPr>
        <p:spPr>
          <a:xfrm>
            <a:off x="582600" y="532124"/>
            <a:ext cx="79788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8" name="Google Shape;1338;p80"/>
          <p:cNvSpPr txBox="1"/>
          <p:nvPr>
            <p:ph idx="7" type="subTitle"/>
          </p:nvPr>
        </p:nvSpPr>
        <p:spPr>
          <a:xfrm>
            <a:off x="1114000" y="24300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339" name="Google Shape;1339;p80"/>
          <p:cNvSpPr txBox="1"/>
          <p:nvPr>
            <p:ph idx="8" type="subTitle"/>
          </p:nvPr>
        </p:nvSpPr>
        <p:spPr>
          <a:xfrm>
            <a:off x="3622325" y="24300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340" name="Google Shape;1340;p80"/>
          <p:cNvSpPr txBox="1"/>
          <p:nvPr>
            <p:ph idx="9" type="subTitle"/>
          </p:nvPr>
        </p:nvSpPr>
        <p:spPr>
          <a:xfrm>
            <a:off x="6130713" y="2430027"/>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341" name="Google Shape;1341;p80"/>
          <p:cNvSpPr txBox="1"/>
          <p:nvPr>
            <p:ph idx="13" type="subTitle"/>
          </p:nvPr>
        </p:nvSpPr>
        <p:spPr>
          <a:xfrm>
            <a:off x="1113913" y="3861624"/>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342" name="Google Shape;1342;p80"/>
          <p:cNvSpPr txBox="1"/>
          <p:nvPr>
            <p:ph idx="14" type="subTitle"/>
          </p:nvPr>
        </p:nvSpPr>
        <p:spPr>
          <a:xfrm>
            <a:off x="3622150" y="3861623"/>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sp>
        <p:nvSpPr>
          <p:cNvPr id="1343" name="Google Shape;1343;p80"/>
          <p:cNvSpPr txBox="1"/>
          <p:nvPr>
            <p:ph idx="15" type="subTitle"/>
          </p:nvPr>
        </p:nvSpPr>
        <p:spPr>
          <a:xfrm>
            <a:off x="6130713" y="3861623"/>
            <a:ext cx="1899000" cy="3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Roboto"/>
              <a:buNone/>
              <a:defRPr>
                <a:latin typeface="Roboto"/>
                <a:ea typeface="Roboto"/>
                <a:cs typeface="Roboto"/>
                <a:sym typeface="Roboto"/>
              </a:defRPr>
            </a:lvl4pPr>
            <a:lvl5pPr lvl="4" rtl="0" algn="ctr">
              <a:lnSpc>
                <a:spcPct val="100000"/>
              </a:lnSpc>
              <a:spcBef>
                <a:spcPts val="0"/>
              </a:spcBef>
              <a:spcAft>
                <a:spcPts val="0"/>
              </a:spcAft>
              <a:buSzPts val="1600"/>
              <a:buFont typeface="Roboto"/>
              <a:buNone/>
              <a:defRPr>
                <a:latin typeface="Roboto"/>
                <a:ea typeface="Roboto"/>
                <a:cs typeface="Roboto"/>
                <a:sym typeface="Roboto"/>
              </a:defRPr>
            </a:lvl5pPr>
            <a:lvl6pPr lvl="5" rtl="0" algn="ctr">
              <a:lnSpc>
                <a:spcPct val="100000"/>
              </a:lnSpc>
              <a:spcBef>
                <a:spcPts val="0"/>
              </a:spcBef>
              <a:spcAft>
                <a:spcPts val="0"/>
              </a:spcAft>
              <a:buSzPts val="1600"/>
              <a:buFont typeface="Roboto"/>
              <a:buNone/>
              <a:defRPr>
                <a:latin typeface="Roboto"/>
                <a:ea typeface="Roboto"/>
                <a:cs typeface="Roboto"/>
                <a:sym typeface="Roboto"/>
              </a:defRPr>
            </a:lvl6pPr>
            <a:lvl7pPr lvl="6" rtl="0" algn="ctr">
              <a:lnSpc>
                <a:spcPct val="100000"/>
              </a:lnSpc>
              <a:spcBef>
                <a:spcPts val="0"/>
              </a:spcBef>
              <a:spcAft>
                <a:spcPts val="0"/>
              </a:spcAft>
              <a:buSzPts val="1600"/>
              <a:buFont typeface="Roboto"/>
              <a:buNone/>
              <a:defRPr>
                <a:latin typeface="Roboto"/>
                <a:ea typeface="Roboto"/>
                <a:cs typeface="Roboto"/>
                <a:sym typeface="Roboto"/>
              </a:defRPr>
            </a:lvl7pPr>
            <a:lvl8pPr lvl="7" rtl="0" algn="ctr">
              <a:lnSpc>
                <a:spcPct val="100000"/>
              </a:lnSpc>
              <a:spcBef>
                <a:spcPts val="0"/>
              </a:spcBef>
              <a:spcAft>
                <a:spcPts val="0"/>
              </a:spcAft>
              <a:buSzPts val="1600"/>
              <a:buFont typeface="Roboto"/>
              <a:buNone/>
              <a:defRPr>
                <a:latin typeface="Roboto"/>
                <a:ea typeface="Roboto"/>
                <a:cs typeface="Roboto"/>
                <a:sym typeface="Roboto"/>
              </a:defRPr>
            </a:lvl8pPr>
            <a:lvl9pPr lvl="8" rtl="0" algn="ctr">
              <a:lnSpc>
                <a:spcPct val="100000"/>
              </a:lnSpc>
              <a:spcBef>
                <a:spcPts val="0"/>
              </a:spcBef>
              <a:spcAft>
                <a:spcPts val="0"/>
              </a:spcAft>
              <a:buSzPts val="1600"/>
              <a:buFont typeface="Roboto"/>
              <a:buNone/>
              <a:defRPr>
                <a:latin typeface="Roboto"/>
                <a:ea typeface="Roboto"/>
                <a:cs typeface="Roboto"/>
                <a:sym typeface="Roboto"/>
              </a:defRPr>
            </a:lvl9pPr>
          </a:lstStyle>
          <a:p/>
        </p:txBody>
      </p:sp>
      <p:grpSp>
        <p:nvGrpSpPr>
          <p:cNvPr id="1344" name="Google Shape;1344;p80"/>
          <p:cNvGrpSpPr/>
          <p:nvPr/>
        </p:nvGrpSpPr>
        <p:grpSpPr>
          <a:xfrm>
            <a:off x="7061557" y="-2496891"/>
            <a:ext cx="3857611" cy="4116615"/>
            <a:chOff x="6490045" y="-1457516"/>
            <a:chExt cx="3857611" cy="4116615"/>
          </a:xfrm>
        </p:grpSpPr>
        <p:grpSp>
          <p:nvGrpSpPr>
            <p:cNvPr id="1345" name="Google Shape;1345;p80"/>
            <p:cNvGrpSpPr/>
            <p:nvPr/>
          </p:nvGrpSpPr>
          <p:grpSpPr>
            <a:xfrm>
              <a:off x="6490045" y="-1457516"/>
              <a:ext cx="3857611" cy="4065532"/>
              <a:chOff x="6394191" y="221771"/>
              <a:chExt cx="3857611" cy="4065532"/>
            </a:xfrm>
          </p:grpSpPr>
          <p:sp>
            <p:nvSpPr>
              <p:cNvPr id="1346" name="Google Shape;1346;p80"/>
              <p:cNvSpPr/>
              <p:nvPr/>
            </p:nvSpPr>
            <p:spPr>
              <a:xfrm rot="10800000">
                <a:off x="7282491" y="128985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0"/>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0"/>
              <p:cNvSpPr/>
              <p:nvPr/>
            </p:nvSpPr>
            <p:spPr>
              <a:xfrm rot="10800000">
                <a:off x="7180999" y="221771"/>
                <a:ext cx="2076064" cy="2075726"/>
              </a:xfrm>
              <a:custGeom>
                <a:rect b="b" l="l" r="r" t="t"/>
                <a:pathLst>
                  <a:path extrusionOk="0" h="73653" w="73665">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0"/>
              <p:cNvSpPr/>
              <p:nvPr/>
            </p:nvSpPr>
            <p:spPr>
              <a:xfrm rot="10800000">
                <a:off x="7122433" y="880803"/>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0"/>
              <p:cNvSpPr/>
              <p:nvPr/>
            </p:nvSpPr>
            <p:spPr>
              <a:xfrm rot="10800000">
                <a:off x="8040857" y="2076358"/>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0"/>
              <p:cNvSpPr/>
              <p:nvPr/>
            </p:nvSpPr>
            <p:spPr>
              <a:xfrm rot="10800000">
                <a:off x="6394191" y="2934875"/>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2" name="Google Shape;1352;p80"/>
            <p:cNvSpPr/>
            <p:nvPr/>
          </p:nvSpPr>
          <p:spPr>
            <a:xfrm rot="10800000">
              <a:off x="8003720" y="2500713"/>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0"/>
            <p:cNvSpPr/>
            <p:nvPr/>
          </p:nvSpPr>
          <p:spPr>
            <a:xfrm rot="10800000">
              <a:off x="7012565" y="139953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80"/>
          <p:cNvGrpSpPr/>
          <p:nvPr/>
        </p:nvGrpSpPr>
        <p:grpSpPr>
          <a:xfrm flipH="1">
            <a:off x="-1777668" y="-2393356"/>
            <a:ext cx="3358211" cy="4013080"/>
            <a:chOff x="6989444" y="-1353981"/>
            <a:chExt cx="3358211" cy="4013080"/>
          </a:xfrm>
        </p:grpSpPr>
        <p:grpSp>
          <p:nvGrpSpPr>
            <p:cNvPr id="1355" name="Google Shape;1355;p80"/>
            <p:cNvGrpSpPr/>
            <p:nvPr/>
          </p:nvGrpSpPr>
          <p:grpSpPr>
            <a:xfrm>
              <a:off x="6989444" y="-1353981"/>
              <a:ext cx="3358211" cy="3609358"/>
              <a:chOff x="6893591" y="325306"/>
              <a:chExt cx="3358211" cy="3609358"/>
            </a:xfrm>
          </p:grpSpPr>
          <p:sp>
            <p:nvSpPr>
              <p:cNvPr id="1356" name="Google Shape;1356;p80"/>
              <p:cNvSpPr/>
              <p:nvPr/>
            </p:nvSpPr>
            <p:spPr>
              <a:xfrm rot="10800000">
                <a:off x="6893591" y="325306"/>
                <a:ext cx="2753543" cy="2753515"/>
              </a:xfrm>
              <a:custGeom>
                <a:rect b="b" l="l" r="r" t="t"/>
                <a:pathLst>
                  <a:path extrusionOk="0" h="97703" w="97704">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0"/>
              <p:cNvSpPr/>
              <p:nvPr/>
            </p:nvSpPr>
            <p:spPr>
              <a:xfrm rot="10800000">
                <a:off x="7633470" y="1021404"/>
                <a:ext cx="2013668" cy="2013301"/>
              </a:xfrm>
              <a:custGeom>
                <a:rect b="b" l="l" r="r" t="t"/>
                <a:pathLst>
                  <a:path extrusionOk="0" h="71438" w="71451">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0"/>
              <p:cNvSpPr/>
              <p:nvPr/>
            </p:nvSpPr>
            <p:spPr>
              <a:xfrm rot="10800000">
                <a:off x="7626933" y="1679078"/>
                <a:ext cx="2255925" cy="2255586"/>
              </a:xfrm>
              <a:custGeom>
                <a:rect b="b" l="l" r="r" t="t"/>
                <a:pathLst>
                  <a:path extrusionOk="0" h="80035" w="80047">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0"/>
              <p:cNvSpPr/>
              <p:nvPr/>
            </p:nvSpPr>
            <p:spPr>
              <a:xfrm rot="10800000">
                <a:off x="8040857" y="1679083"/>
                <a:ext cx="2210945" cy="2210945"/>
              </a:xfrm>
              <a:custGeom>
                <a:rect b="b" l="l" r="r" t="t"/>
                <a:pathLst>
                  <a:path extrusionOk="0" h="78451" w="78451">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0"/>
              <p:cNvSpPr/>
              <p:nvPr/>
            </p:nvSpPr>
            <p:spPr>
              <a:xfrm rot="10800000">
                <a:off x="7337141" y="3430300"/>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1" name="Google Shape;1361;p80"/>
            <p:cNvSpPr/>
            <p:nvPr/>
          </p:nvSpPr>
          <p:spPr>
            <a:xfrm rot="10800000">
              <a:off x="8003720" y="2500713"/>
              <a:ext cx="158414" cy="158386"/>
            </a:xfrm>
            <a:custGeom>
              <a:rect b="b" l="l" r="r" t="t"/>
              <a:pathLst>
                <a:path extrusionOk="0" h="5620" w="5621">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0"/>
            <p:cNvSpPr/>
            <p:nvPr/>
          </p:nvSpPr>
          <p:spPr>
            <a:xfrm rot="10800000">
              <a:off x="7550715" y="1213784"/>
              <a:ext cx="205704" cy="206042"/>
            </a:xfrm>
            <a:custGeom>
              <a:rect b="b" l="l" r="r" t="t"/>
              <a:pathLst>
                <a:path extrusionOk="0" h="7311" w="7299">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363" name="Shape 136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3.xml"/><Relationship Id="rId22" Type="http://schemas.openxmlformats.org/officeDocument/2006/relationships/slideLayout" Target="../slideLayouts/slideLayout45.xml"/><Relationship Id="rId21" Type="http://schemas.openxmlformats.org/officeDocument/2006/relationships/slideLayout" Target="../slideLayouts/slideLayout44.xml"/><Relationship Id="rId24" Type="http://schemas.openxmlformats.org/officeDocument/2006/relationships/slideLayout" Target="../slideLayouts/slideLayout47.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26" Type="http://schemas.openxmlformats.org/officeDocument/2006/relationships/slideLayout" Target="../slideLayouts/slideLayout49.xml"/><Relationship Id="rId25" Type="http://schemas.openxmlformats.org/officeDocument/2006/relationships/slideLayout" Target="../slideLayouts/slideLayout48.xml"/><Relationship Id="rId28" Type="http://schemas.openxmlformats.org/officeDocument/2006/relationships/theme" Target="../theme/theme1.xml"/><Relationship Id="rId27" Type="http://schemas.openxmlformats.org/officeDocument/2006/relationships/slideLayout" Target="../slideLayouts/slideLayout50.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9" Type="http://schemas.openxmlformats.org/officeDocument/2006/relationships/slideLayout" Target="../slideLayouts/slideLayout42.xml"/><Relationship Id="rId18"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0.xml"/><Relationship Id="rId22" Type="http://schemas.openxmlformats.org/officeDocument/2006/relationships/slideLayout" Target="../slideLayouts/slideLayout72.xml"/><Relationship Id="rId21" Type="http://schemas.openxmlformats.org/officeDocument/2006/relationships/slideLayout" Target="../slideLayouts/slideLayout71.xml"/><Relationship Id="rId24" Type="http://schemas.openxmlformats.org/officeDocument/2006/relationships/slideLayout" Target="../slideLayouts/slideLayout74.xml"/><Relationship Id="rId23" Type="http://schemas.openxmlformats.org/officeDocument/2006/relationships/slideLayout" Target="../slideLayouts/slideLayout73.xml"/><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26" Type="http://schemas.openxmlformats.org/officeDocument/2006/relationships/slideLayout" Target="../slideLayouts/slideLayout76.xml"/><Relationship Id="rId25" Type="http://schemas.openxmlformats.org/officeDocument/2006/relationships/slideLayout" Target="../slideLayouts/slideLayout75.xml"/><Relationship Id="rId28" Type="http://schemas.openxmlformats.org/officeDocument/2006/relationships/theme" Target="../theme/theme2.xml"/><Relationship Id="rId27" Type="http://schemas.openxmlformats.org/officeDocument/2006/relationships/slideLayout" Target="../slideLayouts/slideLayout77.xml"/><Relationship Id="rId5" Type="http://schemas.openxmlformats.org/officeDocument/2006/relationships/slideLayout" Target="../slideLayouts/slideLayout55.xml"/><Relationship Id="rId6" Type="http://schemas.openxmlformats.org/officeDocument/2006/relationships/slideLayout" Target="../slideLayouts/slideLayout56.xml"/><Relationship Id="rId7" Type="http://schemas.openxmlformats.org/officeDocument/2006/relationships/slideLayout" Target="../slideLayouts/slideLayout57.xml"/><Relationship Id="rId8" Type="http://schemas.openxmlformats.org/officeDocument/2006/relationships/slideLayout" Target="../slideLayouts/slideLayout58.xml"/><Relationship Id="rId11" Type="http://schemas.openxmlformats.org/officeDocument/2006/relationships/slideLayout" Target="../slideLayouts/slideLayout61.xml"/><Relationship Id="rId10" Type="http://schemas.openxmlformats.org/officeDocument/2006/relationships/slideLayout" Target="../slideLayouts/slideLayout60.xml"/><Relationship Id="rId13" Type="http://schemas.openxmlformats.org/officeDocument/2006/relationships/slideLayout" Target="../slideLayouts/slideLayout63.xml"/><Relationship Id="rId12" Type="http://schemas.openxmlformats.org/officeDocument/2006/relationships/slideLayout" Target="../slideLayouts/slideLayout62.xml"/><Relationship Id="rId15" Type="http://schemas.openxmlformats.org/officeDocument/2006/relationships/slideLayout" Target="../slideLayouts/slideLayout65.xml"/><Relationship Id="rId14" Type="http://schemas.openxmlformats.org/officeDocument/2006/relationships/slideLayout" Target="../slideLayouts/slideLayout64.xml"/><Relationship Id="rId17" Type="http://schemas.openxmlformats.org/officeDocument/2006/relationships/slideLayout" Target="../slideLayouts/slideLayout67.xml"/><Relationship Id="rId16" Type="http://schemas.openxmlformats.org/officeDocument/2006/relationships/slideLayout" Target="../slideLayouts/slideLayout66.xml"/><Relationship Id="rId19" Type="http://schemas.openxmlformats.org/officeDocument/2006/relationships/slideLayout" Target="../slideLayouts/slideLayout69.xml"/><Relationship Id="rId1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Krona One"/>
              <a:buNone/>
              <a:defRPr sz="3000">
                <a:solidFill>
                  <a:schemeClr val="lt2"/>
                </a:solidFill>
                <a:latin typeface="Krona One"/>
                <a:ea typeface="Krona One"/>
                <a:cs typeface="Krona One"/>
                <a:sym typeface="Krona On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p:txBody>
      </p:sp>
      <p:sp>
        <p:nvSpPr>
          <p:cNvPr id="146" name="Google Shape;146;p26"/>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lt2"/>
              </a:buClr>
              <a:buSzPts val="1600"/>
              <a:buFont typeface="Roboto"/>
              <a:buChar char="●"/>
              <a:defRPr sz="1600">
                <a:solidFill>
                  <a:schemeClr val="lt2"/>
                </a:solidFill>
                <a:latin typeface="Roboto"/>
                <a:ea typeface="Roboto"/>
                <a:cs typeface="Roboto"/>
                <a:sym typeface="Roboto"/>
              </a:defRPr>
            </a:lvl1pPr>
            <a:lvl2pPr indent="-330200" lvl="1" marL="9144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2pPr>
            <a:lvl3pPr indent="-330200" lvl="2" marL="13716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3pPr>
            <a:lvl4pPr indent="-330200" lvl="3" marL="18288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4pPr>
            <a:lvl5pPr indent="-330200" lvl="4" marL="22860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5pPr>
            <a:lvl6pPr indent="-330200" lvl="5" marL="2743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6pPr>
            <a:lvl7pPr indent="-330200" lvl="6" marL="32004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7pPr>
            <a:lvl8pPr indent="-330200" lvl="7" marL="36576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8pPr>
            <a:lvl9pPr indent="-330200" lvl="8" marL="4114800" rtl="0">
              <a:lnSpc>
                <a:spcPct val="115000"/>
              </a:lnSpc>
              <a:spcBef>
                <a:spcPts val="1600"/>
              </a:spcBef>
              <a:spcAft>
                <a:spcPts val="1600"/>
              </a:spcAft>
              <a:buClr>
                <a:schemeClr val="lt2"/>
              </a:buClr>
              <a:buSzPts val="1600"/>
              <a:buFont typeface="Roboto"/>
              <a:buChar char="■"/>
              <a:defRPr sz="1600">
                <a:solidFill>
                  <a:schemeClr val="lt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754" name="Shape 754"/>
        <p:cNvGrpSpPr/>
        <p:nvPr/>
      </p:nvGrpSpPr>
      <p:grpSpPr>
        <a:xfrm>
          <a:off x="0" y="0"/>
          <a:ext cx="0" cy="0"/>
          <a:chOff x="0" y="0"/>
          <a:chExt cx="0" cy="0"/>
        </a:xfrm>
      </p:grpSpPr>
      <p:sp>
        <p:nvSpPr>
          <p:cNvPr id="755" name="Google Shape;755;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Krona One"/>
              <a:buNone/>
              <a:defRPr sz="3000">
                <a:solidFill>
                  <a:schemeClr val="lt2"/>
                </a:solidFill>
                <a:latin typeface="Krona One"/>
                <a:ea typeface="Krona One"/>
                <a:cs typeface="Krona One"/>
                <a:sym typeface="Krona One"/>
              </a:defRPr>
            </a:lvl1pPr>
            <a:lvl2pPr lvl="1" rtl="0">
              <a:spcBef>
                <a:spcPts val="0"/>
              </a:spcBef>
              <a:spcAft>
                <a:spcPts val="0"/>
              </a:spcAft>
              <a:buClr>
                <a:schemeClr val="lt2"/>
              </a:buClr>
              <a:buSzPts val="2800"/>
              <a:buNone/>
              <a:defRPr sz="2800">
                <a:solidFill>
                  <a:schemeClr val="lt2"/>
                </a:solidFill>
              </a:defRPr>
            </a:lvl2pPr>
            <a:lvl3pPr lvl="2" rtl="0">
              <a:spcBef>
                <a:spcPts val="0"/>
              </a:spcBef>
              <a:spcAft>
                <a:spcPts val="0"/>
              </a:spcAft>
              <a:buClr>
                <a:schemeClr val="lt2"/>
              </a:buClr>
              <a:buSzPts val="2800"/>
              <a:buNone/>
              <a:defRPr sz="2800">
                <a:solidFill>
                  <a:schemeClr val="lt2"/>
                </a:solidFill>
              </a:defRPr>
            </a:lvl3pPr>
            <a:lvl4pPr lvl="3" rtl="0">
              <a:spcBef>
                <a:spcPts val="0"/>
              </a:spcBef>
              <a:spcAft>
                <a:spcPts val="0"/>
              </a:spcAft>
              <a:buClr>
                <a:schemeClr val="lt2"/>
              </a:buClr>
              <a:buSzPts val="2800"/>
              <a:buNone/>
              <a:defRPr sz="2800">
                <a:solidFill>
                  <a:schemeClr val="lt2"/>
                </a:solidFill>
              </a:defRPr>
            </a:lvl4pPr>
            <a:lvl5pPr lvl="4" rtl="0">
              <a:spcBef>
                <a:spcPts val="0"/>
              </a:spcBef>
              <a:spcAft>
                <a:spcPts val="0"/>
              </a:spcAft>
              <a:buClr>
                <a:schemeClr val="lt2"/>
              </a:buClr>
              <a:buSzPts val="2800"/>
              <a:buNone/>
              <a:defRPr sz="2800">
                <a:solidFill>
                  <a:schemeClr val="lt2"/>
                </a:solidFill>
              </a:defRPr>
            </a:lvl5pPr>
            <a:lvl6pPr lvl="5" rtl="0">
              <a:spcBef>
                <a:spcPts val="0"/>
              </a:spcBef>
              <a:spcAft>
                <a:spcPts val="0"/>
              </a:spcAft>
              <a:buClr>
                <a:schemeClr val="lt2"/>
              </a:buClr>
              <a:buSzPts val="2800"/>
              <a:buNone/>
              <a:defRPr sz="2800">
                <a:solidFill>
                  <a:schemeClr val="lt2"/>
                </a:solidFill>
              </a:defRPr>
            </a:lvl6pPr>
            <a:lvl7pPr lvl="6" rtl="0">
              <a:spcBef>
                <a:spcPts val="0"/>
              </a:spcBef>
              <a:spcAft>
                <a:spcPts val="0"/>
              </a:spcAft>
              <a:buClr>
                <a:schemeClr val="lt2"/>
              </a:buClr>
              <a:buSzPts val="2800"/>
              <a:buNone/>
              <a:defRPr sz="2800">
                <a:solidFill>
                  <a:schemeClr val="lt2"/>
                </a:solidFill>
              </a:defRPr>
            </a:lvl7pPr>
            <a:lvl8pPr lvl="7" rtl="0">
              <a:spcBef>
                <a:spcPts val="0"/>
              </a:spcBef>
              <a:spcAft>
                <a:spcPts val="0"/>
              </a:spcAft>
              <a:buClr>
                <a:schemeClr val="lt2"/>
              </a:buClr>
              <a:buSzPts val="2800"/>
              <a:buNone/>
              <a:defRPr sz="2800">
                <a:solidFill>
                  <a:schemeClr val="lt2"/>
                </a:solidFill>
              </a:defRPr>
            </a:lvl8pPr>
            <a:lvl9pPr lvl="8" rtl="0">
              <a:spcBef>
                <a:spcPts val="0"/>
              </a:spcBef>
              <a:spcAft>
                <a:spcPts val="0"/>
              </a:spcAft>
              <a:buClr>
                <a:schemeClr val="lt2"/>
              </a:buClr>
              <a:buSzPts val="2800"/>
              <a:buNone/>
              <a:defRPr sz="2800">
                <a:solidFill>
                  <a:schemeClr val="lt2"/>
                </a:solidFill>
              </a:defRPr>
            </a:lvl9pPr>
          </a:lstStyle>
          <a:p/>
        </p:txBody>
      </p:sp>
      <p:sp>
        <p:nvSpPr>
          <p:cNvPr id="756" name="Google Shape;756;p54"/>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lt2"/>
              </a:buClr>
              <a:buSzPts val="1600"/>
              <a:buFont typeface="Roboto"/>
              <a:buChar char="●"/>
              <a:defRPr sz="1600">
                <a:solidFill>
                  <a:schemeClr val="lt2"/>
                </a:solidFill>
                <a:latin typeface="Roboto"/>
                <a:ea typeface="Roboto"/>
                <a:cs typeface="Roboto"/>
                <a:sym typeface="Roboto"/>
              </a:defRPr>
            </a:lvl1pPr>
            <a:lvl2pPr indent="-330200" lvl="1" marL="9144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2pPr>
            <a:lvl3pPr indent="-330200" lvl="2" marL="13716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3pPr>
            <a:lvl4pPr indent="-330200" lvl="3" marL="18288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4pPr>
            <a:lvl5pPr indent="-330200" lvl="4" marL="22860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5pPr>
            <a:lvl6pPr indent="-330200" lvl="5" marL="2743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6pPr>
            <a:lvl7pPr indent="-330200" lvl="6" marL="32004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7pPr>
            <a:lvl8pPr indent="-330200" lvl="7" marL="36576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8pPr>
            <a:lvl9pPr indent="-330200" lvl="8" marL="4114800" rtl="0">
              <a:lnSpc>
                <a:spcPct val="115000"/>
              </a:lnSpc>
              <a:spcBef>
                <a:spcPts val="1600"/>
              </a:spcBef>
              <a:spcAft>
                <a:spcPts val="1600"/>
              </a:spcAft>
              <a:buClr>
                <a:schemeClr val="lt2"/>
              </a:buClr>
              <a:buSzPts val="1600"/>
              <a:buFont typeface="Roboto"/>
              <a:buChar char="■"/>
              <a:defRPr sz="1600">
                <a:solidFill>
                  <a:schemeClr val="lt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 Id="rId3" Type="http://schemas.openxmlformats.org/officeDocument/2006/relationships/hyperlink" Target="http://drive.google.com/file/d/1agdIZPneE9-utKJuE4xfh-2D9H8HwSSx/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82"/>
          <p:cNvSpPr txBox="1"/>
          <p:nvPr>
            <p:ph type="ctrTitle"/>
          </p:nvPr>
        </p:nvSpPr>
        <p:spPr>
          <a:xfrm>
            <a:off x="2507800" y="1366863"/>
            <a:ext cx="4128300" cy="185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t>The SS Willpower</a:t>
            </a:r>
            <a:endParaRPr sz="4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83"/>
          <p:cNvSpPr txBox="1"/>
          <p:nvPr>
            <p:ph type="title"/>
          </p:nvPr>
        </p:nvSpPr>
        <p:spPr>
          <a:xfrm>
            <a:off x="594475" y="1114875"/>
            <a:ext cx="3872100" cy="126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Importance of the Great Lakes</a:t>
            </a:r>
            <a:endParaRPr/>
          </a:p>
        </p:txBody>
      </p:sp>
      <p:sp>
        <p:nvSpPr>
          <p:cNvPr id="1374" name="Google Shape;1374;p83"/>
          <p:cNvSpPr txBox="1"/>
          <p:nvPr>
            <p:ph idx="1" type="body"/>
          </p:nvPr>
        </p:nvSpPr>
        <p:spPr>
          <a:xfrm>
            <a:off x="594475" y="2377425"/>
            <a:ext cx="3674400" cy="3709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Arial"/>
              <a:buChar char="❖"/>
            </a:pPr>
            <a:r>
              <a:rPr b="1" lang="en" sz="1800">
                <a:solidFill>
                  <a:schemeClr val="lt1"/>
                </a:solidFill>
                <a:latin typeface="Arial"/>
                <a:ea typeface="Arial"/>
                <a:cs typeface="Arial"/>
                <a:sym typeface="Arial"/>
              </a:rPr>
              <a:t>21%</a:t>
            </a:r>
            <a:r>
              <a:rPr lang="en" sz="1800">
                <a:solidFill>
                  <a:schemeClr val="lt1"/>
                </a:solidFill>
                <a:latin typeface="Arial"/>
                <a:ea typeface="Arial"/>
                <a:cs typeface="Arial"/>
                <a:sym typeface="Arial"/>
              </a:rPr>
              <a:t> of the world’s freshwater</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b="1" lang="en" sz="1800">
                <a:solidFill>
                  <a:schemeClr val="lt1"/>
                </a:solidFill>
                <a:latin typeface="Arial"/>
                <a:ea typeface="Arial"/>
                <a:cs typeface="Arial"/>
                <a:sym typeface="Arial"/>
              </a:rPr>
              <a:t>7%</a:t>
            </a:r>
            <a:r>
              <a:rPr lang="en" sz="1800">
                <a:solidFill>
                  <a:schemeClr val="lt1"/>
                </a:solidFill>
                <a:latin typeface="Arial"/>
                <a:ea typeface="Arial"/>
                <a:cs typeface="Arial"/>
                <a:sym typeface="Arial"/>
              </a:rPr>
              <a:t> USA agriculture  </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b="1" lang="en" sz="1800">
                <a:solidFill>
                  <a:schemeClr val="lt1"/>
                </a:solidFill>
                <a:latin typeface="Arial"/>
                <a:ea typeface="Arial"/>
                <a:cs typeface="Arial"/>
                <a:sym typeface="Arial"/>
              </a:rPr>
              <a:t>25%</a:t>
            </a:r>
            <a:r>
              <a:rPr lang="en" sz="1800">
                <a:solidFill>
                  <a:schemeClr val="lt1"/>
                </a:solidFill>
                <a:latin typeface="Arial"/>
                <a:ea typeface="Arial"/>
                <a:cs typeface="Arial"/>
                <a:sym typeface="Arial"/>
              </a:rPr>
              <a:t> Canadian agriculture</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b="1" lang="en" sz="1800">
                <a:solidFill>
                  <a:schemeClr val="lt1"/>
                </a:solidFill>
                <a:latin typeface="Arial"/>
                <a:ea typeface="Arial"/>
                <a:cs typeface="Arial"/>
                <a:sym typeface="Arial"/>
              </a:rPr>
              <a:t>25%</a:t>
            </a:r>
            <a:r>
              <a:rPr lang="en" sz="1800">
                <a:solidFill>
                  <a:schemeClr val="lt1"/>
                </a:solidFill>
                <a:latin typeface="Arial"/>
                <a:ea typeface="Arial"/>
                <a:cs typeface="Arial"/>
                <a:sym typeface="Arial"/>
              </a:rPr>
              <a:t> Canadian drinking water</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b="1" lang="en" sz="1800">
                <a:solidFill>
                  <a:schemeClr val="lt1"/>
                </a:solidFill>
                <a:latin typeface="Arial"/>
                <a:ea typeface="Arial"/>
                <a:cs typeface="Arial"/>
                <a:sym typeface="Arial"/>
              </a:rPr>
              <a:t>10%</a:t>
            </a:r>
            <a:r>
              <a:rPr lang="en" sz="1800">
                <a:solidFill>
                  <a:schemeClr val="lt1"/>
                </a:solidFill>
                <a:latin typeface="Arial"/>
                <a:ea typeface="Arial"/>
                <a:cs typeface="Arial"/>
                <a:sym typeface="Arial"/>
              </a:rPr>
              <a:t> USA drinking water</a:t>
            </a:r>
            <a:endParaRPr sz="1800">
              <a:solidFill>
                <a:schemeClr val="lt1"/>
              </a:solidFill>
              <a:latin typeface="Arial"/>
              <a:ea typeface="Arial"/>
              <a:cs typeface="Arial"/>
              <a:sym typeface="Arial"/>
            </a:endParaRPr>
          </a:p>
        </p:txBody>
      </p:sp>
      <p:pic>
        <p:nvPicPr>
          <p:cNvPr descr="See the source image" id="1375" name="Google Shape;1375;p83"/>
          <p:cNvPicPr preferRelativeResize="0"/>
          <p:nvPr/>
        </p:nvPicPr>
        <p:blipFill rotWithShape="1">
          <a:blip r:embed="rId3">
            <a:alphaModFix/>
          </a:blip>
          <a:srcRect b="0" l="1197" r="42578" t="0"/>
          <a:stretch/>
        </p:blipFill>
        <p:spPr>
          <a:xfrm>
            <a:off x="4572000" y="553375"/>
            <a:ext cx="3872100" cy="3873900"/>
          </a:xfrm>
          <a:prstGeom prst="diamond">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79" name="Shape 1379"/>
        <p:cNvGrpSpPr/>
        <p:nvPr/>
      </p:nvGrpSpPr>
      <p:grpSpPr>
        <a:xfrm>
          <a:off x="0" y="0"/>
          <a:ext cx="0" cy="0"/>
          <a:chOff x="0" y="0"/>
          <a:chExt cx="0" cy="0"/>
        </a:xfrm>
      </p:grpSpPr>
      <p:sp>
        <p:nvSpPr>
          <p:cNvPr id="1380" name="Google Shape;1380;p84"/>
          <p:cNvSpPr/>
          <p:nvPr/>
        </p:nvSpPr>
        <p:spPr>
          <a:xfrm rot="10800000">
            <a:off x="3672478" y="1495089"/>
            <a:ext cx="1795200" cy="1795200"/>
          </a:xfrm>
          <a:prstGeom prst="diamond">
            <a:avLst/>
          </a:prstGeom>
          <a:gradFill>
            <a:gsLst>
              <a:gs pos="0">
                <a:schemeClr val="accent4"/>
              </a:gs>
              <a:gs pos="100000">
                <a:schemeClr val="accen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4"/>
          <p:cNvSpPr txBox="1"/>
          <p:nvPr>
            <p:ph type="title"/>
          </p:nvPr>
        </p:nvSpPr>
        <p:spPr>
          <a:xfrm>
            <a:off x="2174575" y="420152"/>
            <a:ext cx="4794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PROBLEM</a:t>
            </a:r>
            <a:endParaRPr/>
          </a:p>
        </p:txBody>
      </p:sp>
      <p:sp>
        <p:nvSpPr>
          <p:cNvPr id="1382" name="Google Shape;1382;p84"/>
          <p:cNvSpPr/>
          <p:nvPr/>
        </p:nvSpPr>
        <p:spPr>
          <a:xfrm>
            <a:off x="3184500" y="4287452"/>
            <a:ext cx="97" cy="97"/>
          </a:xfrm>
          <a:custGeom>
            <a:rect b="b" l="l" r="r" t="t"/>
            <a:pathLst>
              <a:path extrusionOk="0" h="1" w="1">
                <a:moveTo>
                  <a:pt x="1" y="1"/>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4"/>
          <p:cNvSpPr/>
          <p:nvPr/>
        </p:nvSpPr>
        <p:spPr>
          <a:xfrm>
            <a:off x="3184500" y="3878420"/>
            <a:ext cx="97" cy="97"/>
          </a:xfrm>
          <a:custGeom>
            <a:rect b="b" l="l" r="r" t="t"/>
            <a:pathLst>
              <a:path extrusionOk="0" h="1" w="1">
                <a:moveTo>
                  <a:pt x="1" y="0"/>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4"/>
          <p:cNvSpPr/>
          <p:nvPr/>
        </p:nvSpPr>
        <p:spPr>
          <a:xfrm>
            <a:off x="3541541" y="3615949"/>
            <a:ext cx="63726" cy="21339"/>
          </a:xfrm>
          <a:custGeom>
            <a:rect b="b" l="l" r="r" t="t"/>
            <a:pathLst>
              <a:path extrusionOk="0" h="220" w="657">
                <a:moveTo>
                  <a:pt x="656" y="1"/>
                </a:moveTo>
                <a:lnTo>
                  <a:pt x="0" y="220"/>
                </a:lnTo>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4"/>
          <p:cNvSpPr/>
          <p:nvPr/>
        </p:nvSpPr>
        <p:spPr>
          <a:xfrm>
            <a:off x="3555024" y="3652614"/>
            <a:ext cx="61786" cy="21339"/>
          </a:xfrm>
          <a:custGeom>
            <a:rect b="b" l="l" r="r" t="t"/>
            <a:pathLst>
              <a:path extrusionOk="0" h="220" w="637">
                <a:moveTo>
                  <a:pt x="637" y="1"/>
                </a:moveTo>
                <a:lnTo>
                  <a:pt x="0" y="220"/>
                </a:lnTo>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4"/>
          <p:cNvSpPr/>
          <p:nvPr/>
        </p:nvSpPr>
        <p:spPr>
          <a:xfrm>
            <a:off x="3782673" y="4331876"/>
            <a:ext cx="61883" cy="21242"/>
          </a:xfrm>
          <a:custGeom>
            <a:rect b="b" l="l" r="r" t="t"/>
            <a:pathLst>
              <a:path extrusionOk="0" h="219" w="638">
                <a:moveTo>
                  <a:pt x="637" y="0"/>
                </a:moveTo>
                <a:lnTo>
                  <a:pt x="1" y="219"/>
                </a:lnTo>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4"/>
          <p:cNvSpPr/>
          <p:nvPr/>
        </p:nvSpPr>
        <p:spPr>
          <a:xfrm rot="-5400000">
            <a:off x="4797492" y="3997095"/>
            <a:ext cx="97" cy="97"/>
          </a:xfrm>
          <a:custGeom>
            <a:rect b="b" l="l" r="r" t="t"/>
            <a:pathLst>
              <a:path extrusionOk="0" h="1" w="1">
                <a:moveTo>
                  <a:pt x="1" y="0"/>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4"/>
          <p:cNvSpPr txBox="1"/>
          <p:nvPr>
            <p:ph idx="1" type="subTitle"/>
          </p:nvPr>
        </p:nvSpPr>
        <p:spPr>
          <a:xfrm>
            <a:off x="3017280" y="3673950"/>
            <a:ext cx="3105600" cy="98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22 million pounds of plastic enter in the Lakes every single year</a:t>
            </a:r>
            <a:endParaRPr sz="2200"/>
          </a:p>
        </p:txBody>
      </p:sp>
      <p:grpSp>
        <p:nvGrpSpPr>
          <p:cNvPr id="1389" name="Google Shape;1389;p84"/>
          <p:cNvGrpSpPr/>
          <p:nvPr/>
        </p:nvGrpSpPr>
        <p:grpSpPr>
          <a:xfrm>
            <a:off x="4264043" y="2057282"/>
            <a:ext cx="612057" cy="670851"/>
            <a:chOff x="-3478675" y="2405775"/>
            <a:chExt cx="258350" cy="293025"/>
          </a:xfrm>
        </p:grpSpPr>
        <p:sp>
          <p:nvSpPr>
            <p:cNvPr id="1390" name="Google Shape;1390;p84"/>
            <p:cNvSpPr/>
            <p:nvPr/>
          </p:nvSpPr>
          <p:spPr>
            <a:xfrm>
              <a:off x="-3478675" y="2405775"/>
              <a:ext cx="258350" cy="293025"/>
            </a:xfrm>
            <a:custGeom>
              <a:rect b="b" l="l" r="r" t="t"/>
              <a:pathLst>
                <a:path extrusionOk="0" h="11721" w="10334">
                  <a:moveTo>
                    <a:pt x="6018" y="694"/>
                  </a:moveTo>
                  <a:cubicBezTo>
                    <a:pt x="6175" y="694"/>
                    <a:pt x="6301" y="757"/>
                    <a:pt x="6333" y="915"/>
                  </a:cubicBezTo>
                  <a:lnTo>
                    <a:pt x="6490" y="1450"/>
                  </a:lnTo>
                  <a:lnTo>
                    <a:pt x="3781" y="1450"/>
                  </a:lnTo>
                  <a:lnTo>
                    <a:pt x="3970" y="915"/>
                  </a:lnTo>
                  <a:cubicBezTo>
                    <a:pt x="4033" y="757"/>
                    <a:pt x="4127" y="694"/>
                    <a:pt x="4285" y="694"/>
                  </a:cubicBezTo>
                  <a:close/>
                  <a:moveTo>
                    <a:pt x="9326" y="2049"/>
                  </a:moveTo>
                  <a:cubicBezTo>
                    <a:pt x="9546" y="2049"/>
                    <a:pt x="9704" y="2206"/>
                    <a:pt x="9704" y="2427"/>
                  </a:cubicBezTo>
                  <a:lnTo>
                    <a:pt x="9704" y="2773"/>
                  </a:lnTo>
                  <a:lnTo>
                    <a:pt x="756" y="2773"/>
                  </a:lnTo>
                  <a:lnTo>
                    <a:pt x="756" y="2427"/>
                  </a:lnTo>
                  <a:cubicBezTo>
                    <a:pt x="756" y="2206"/>
                    <a:pt x="914" y="2049"/>
                    <a:pt x="1103" y="2049"/>
                  </a:cubicBezTo>
                  <a:close/>
                  <a:moveTo>
                    <a:pt x="8916" y="3498"/>
                  </a:moveTo>
                  <a:lnTo>
                    <a:pt x="8317" y="10681"/>
                  </a:lnTo>
                  <a:cubicBezTo>
                    <a:pt x="8317" y="10839"/>
                    <a:pt x="8160" y="10996"/>
                    <a:pt x="7971" y="10996"/>
                  </a:cubicBezTo>
                  <a:lnTo>
                    <a:pt x="2363" y="10996"/>
                  </a:lnTo>
                  <a:cubicBezTo>
                    <a:pt x="2174" y="10996"/>
                    <a:pt x="2048" y="10902"/>
                    <a:pt x="2016" y="10681"/>
                  </a:cubicBezTo>
                  <a:lnTo>
                    <a:pt x="1418" y="3498"/>
                  </a:lnTo>
                  <a:close/>
                  <a:moveTo>
                    <a:pt x="4285" y="1"/>
                  </a:moveTo>
                  <a:cubicBezTo>
                    <a:pt x="3875" y="1"/>
                    <a:pt x="3466" y="285"/>
                    <a:pt x="3308" y="726"/>
                  </a:cubicBezTo>
                  <a:lnTo>
                    <a:pt x="3088" y="1450"/>
                  </a:lnTo>
                  <a:lnTo>
                    <a:pt x="1040" y="1450"/>
                  </a:lnTo>
                  <a:cubicBezTo>
                    <a:pt x="473" y="1450"/>
                    <a:pt x="0" y="1923"/>
                    <a:pt x="0" y="2458"/>
                  </a:cubicBezTo>
                  <a:lnTo>
                    <a:pt x="0" y="3120"/>
                  </a:lnTo>
                  <a:cubicBezTo>
                    <a:pt x="0" y="3341"/>
                    <a:pt x="158" y="3498"/>
                    <a:pt x="347" y="3498"/>
                  </a:cubicBezTo>
                  <a:lnTo>
                    <a:pt x="725" y="3498"/>
                  </a:lnTo>
                  <a:lnTo>
                    <a:pt x="1292" y="10776"/>
                  </a:lnTo>
                  <a:cubicBezTo>
                    <a:pt x="1355" y="11311"/>
                    <a:pt x="1764" y="11721"/>
                    <a:pt x="2331" y="11721"/>
                  </a:cubicBezTo>
                  <a:lnTo>
                    <a:pt x="7908" y="11721"/>
                  </a:lnTo>
                  <a:cubicBezTo>
                    <a:pt x="8475" y="11721"/>
                    <a:pt x="8916" y="11311"/>
                    <a:pt x="8948" y="10776"/>
                  </a:cubicBezTo>
                  <a:lnTo>
                    <a:pt x="9546" y="3498"/>
                  </a:lnTo>
                  <a:lnTo>
                    <a:pt x="9893" y="3498"/>
                  </a:lnTo>
                  <a:cubicBezTo>
                    <a:pt x="10082" y="3498"/>
                    <a:pt x="10239" y="3341"/>
                    <a:pt x="10239" y="3120"/>
                  </a:cubicBezTo>
                  <a:lnTo>
                    <a:pt x="10239" y="2458"/>
                  </a:lnTo>
                  <a:cubicBezTo>
                    <a:pt x="10334" y="1860"/>
                    <a:pt x="9861" y="1450"/>
                    <a:pt x="9294" y="1450"/>
                  </a:cubicBezTo>
                  <a:lnTo>
                    <a:pt x="7246" y="1450"/>
                  </a:lnTo>
                  <a:lnTo>
                    <a:pt x="7026" y="726"/>
                  </a:lnTo>
                  <a:cubicBezTo>
                    <a:pt x="6868" y="285"/>
                    <a:pt x="6490" y="1"/>
                    <a:pt x="60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4"/>
            <p:cNvSpPr/>
            <p:nvPr/>
          </p:nvSpPr>
          <p:spPr>
            <a:xfrm>
              <a:off x="-3408575" y="2509750"/>
              <a:ext cx="17350" cy="154400"/>
            </a:xfrm>
            <a:custGeom>
              <a:rect b="b" l="l" r="r" t="t"/>
              <a:pathLst>
                <a:path extrusionOk="0" h="6176" w="694">
                  <a:moveTo>
                    <a:pt x="347" y="1"/>
                  </a:moveTo>
                  <a:cubicBezTo>
                    <a:pt x="158" y="1"/>
                    <a:pt x="0" y="158"/>
                    <a:pt x="0" y="347"/>
                  </a:cubicBezTo>
                  <a:lnTo>
                    <a:pt x="0" y="5829"/>
                  </a:lnTo>
                  <a:cubicBezTo>
                    <a:pt x="0" y="6018"/>
                    <a:pt x="158" y="6176"/>
                    <a:pt x="347" y="6176"/>
                  </a:cubicBezTo>
                  <a:cubicBezTo>
                    <a:pt x="536" y="6176"/>
                    <a:pt x="693" y="6018"/>
                    <a:pt x="693" y="5829"/>
                  </a:cubicBezTo>
                  <a:lnTo>
                    <a:pt x="693" y="347"/>
                  </a:ln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4"/>
            <p:cNvSpPr/>
            <p:nvPr/>
          </p:nvSpPr>
          <p:spPr>
            <a:xfrm>
              <a:off x="-3357400" y="2509750"/>
              <a:ext cx="17350" cy="154400"/>
            </a:xfrm>
            <a:custGeom>
              <a:rect b="b" l="l" r="r" t="t"/>
              <a:pathLst>
                <a:path extrusionOk="0" h="6176" w="694">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4"/>
            <p:cNvSpPr/>
            <p:nvPr/>
          </p:nvSpPr>
          <p:spPr>
            <a:xfrm>
              <a:off x="-3306200" y="2509750"/>
              <a:ext cx="17350" cy="154400"/>
            </a:xfrm>
            <a:custGeom>
              <a:rect b="b" l="l" r="r" t="t"/>
              <a:pathLst>
                <a:path extrusionOk="0" h="6176" w="694">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85"/>
          <p:cNvSpPr/>
          <p:nvPr/>
        </p:nvSpPr>
        <p:spPr>
          <a:xfrm rot="10800000">
            <a:off x="3672478" y="1495089"/>
            <a:ext cx="1795200" cy="1795200"/>
          </a:xfrm>
          <a:prstGeom prst="diamond">
            <a:avLst/>
          </a:prstGeom>
          <a:gradFill>
            <a:gsLst>
              <a:gs pos="0">
                <a:schemeClr val="accent4"/>
              </a:gs>
              <a:gs pos="100000">
                <a:schemeClr val="accent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5"/>
          <p:cNvSpPr txBox="1"/>
          <p:nvPr>
            <p:ph type="title"/>
          </p:nvPr>
        </p:nvSpPr>
        <p:spPr>
          <a:xfrm>
            <a:off x="2174575" y="420152"/>
            <a:ext cx="4794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none"/>
              <a:t>THE </a:t>
            </a:r>
            <a:r>
              <a:rPr lang="en">
                <a:solidFill>
                  <a:srgbClr val="FFFFFF"/>
                </a:solidFill>
              </a:rPr>
              <a:t>SOLUTION</a:t>
            </a:r>
            <a:endParaRPr>
              <a:solidFill>
                <a:srgbClr val="FFFFFF"/>
              </a:solidFill>
            </a:endParaRPr>
          </a:p>
        </p:txBody>
      </p:sp>
      <p:sp>
        <p:nvSpPr>
          <p:cNvPr id="1400" name="Google Shape;1400;p85"/>
          <p:cNvSpPr/>
          <p:nvPr/>
        </p:nvSpPr>
        <p:spPr>
          <a:xfrm>
            <a:off x="3184500" y="4287452"/>
            <a:ext cx="97" cy="97"/>
          </a:xfrm>
          <a:custGeom>
            <a:rect b="b" l="l" r="r" t="t"/>
            <a:pathLst>
              <a:path extrusionOk="0" h="1" w="1">
                <a:moveTo>
                  <a:pt x="1" y="1"/>
                </a:moveTo>
                <a:close/>
              </a:path>
            </a:pathLst>
          </a:custGeom>
          <a:solidFill>
            <a:srgbClr val="000000"/>
          </a:solidFill>
          <a:ln cap="flat" cmpd="sng" w="11925">
            <a:solidFill>
              <a:srgbClr val="B8D47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5"/>
          <p:cNvSpPr txBox="1"/>
          <p:nvPr>
            <p:ph idx="1" type="subTitle"/>
          </p:nvPr>
        </p:nvSpPr>
        <p:spPr>
          <a:xfrm>
            <a:off x="2213575" y="3891079"/>
            <a:ext cx="4717200" cy="5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t>The </a:t>
            </a:r>
            <a:r>
              <a:rPr lang="en" sz="2800"/>
              <a:t>S.S Willpower</a:t>
            </a:r>
            <a:endParaRPr sz="2800"/>
          </a:p>
        </p:txBody>
      </p:sp>
      <p:grpSp>
        <p:nvGrpSpPr>
          <p:cNvPr id="1402" name="Google Shape;1402;p85"/>
          <p:cNvGrpSpPr/>
          <p:nvPr/>
        </p:nvGrpSpPr>
        <p:grpSpPr>
          <a:xfrm>
            <a:off x="4202852" y="2053039"/>
            <a:ext cx="749087" cy="748119"/>
            <a:chOff x="5053900" y="2021500"/>
            <a:chExt cx="483750" cy="483125"/>
          </a:xfrm>
        </p:grpSpPr>
        <p:sp>
          <p:nvSpPr>
            <p:cNvPr id="1403" name="Google Shape;1403;p85"/>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04" name="Google Shape;1404;p85"/>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05" name="Google Shape;1405;p85"/>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06" name="Google Shape;1406;p85"/>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07" name="Google Shape;1407;p85"/>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08" name="Google Shape;1408;p85"/>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09" name="Google Shape;1409;p85"/>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10" name="Google Shape;1410;p85"/>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86"/>
          <p:cNvSpPr txBox="1"/>
          <p:nvPr>
            <p:ph type="title"/>
          </p:nvPr>
        </p:nvSpPr>
        <p:spPr>
          <a:xfrm>
            <a:off x="599100" y="536850"/>
            <a:ext cx="794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Boat 3D Model</a:t>
            </a:r>
            <a:endParaRPr/>
          </a:p>
        </p:txBody>
      </p:sp>
      <p:pic>
        <p:nvPicPr>
          <p:cNvPr id="1416" name="Google Shape;1416;p86" title="Screen Recording 2021-07-25 at 10.36.49 AM.mov">
            <a:hlinkClick r:id="rId3"/>
          </p:cNvPr>
          <p:cNvPicPr preferRelativeResize="0"/>
          <p:nvPr/>
        </p:nvPicPr>
        <p:blipFill>
          <a:blip r:embed="rId4">
            <a:alphaModFix/>
          </a:blip>
          <a:stretch>
            <a:fillRect/>
          </a:stretch>
        </p:blipFill>
        <p:spPr>
          <a:xfrm>
            <a:off x="2286000" y="12955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6"/>
                                        </p:tgtEl>
                                        <p:attrNameLst>
                                          <p:attrName>style.visibility</p:attrName>
                                        </p:attrNameLst>
                                      </p:cBhvr>
                                      <p:to>
                                        <p:strVal val="visible"/>
                                      </p:to>
                                    </p:set>
                                    <p:animEffect filter="fade" transition="in">
                                      <p:cBhvr>
                                        <p:cTn dur="1000"/>
                                        <p:tgtEl>
                                          <p:spTgt spid="1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87"/>
          <p:cNvSpPr txBox="1"/>
          <p:nvPr>
            <p:ph type="title"/>
          </p:nvPr>
        </p:nvSpPr>
        <p:spPr>
          <a:xfrm>
            <a:off x="2436925" y="3212355"/>
            <a:ext cx="4242300" cy="116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900"/>
              <a:t>Demo</a:t>
            </a:r>
            <a:endParaRPr sz="5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88"/>
          <p:cNvSpPr txBox="1"/>
          <p:nvPr>
            <p:ph type="title"/>
          </p:nvPr>
        </p:nvSpPr>
        <p:spPr>
          <a:xfrm>
            <a:off x="582600" y="532124"/>
            <a:ext cx="7978800" cy="7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 of Implementation</a:t>
            </a:r>
            <a:endParaRPr>
              <a:solidFill>
                <a:schemeClr val="lt1"/>
              </a:solidFill>
            </a:endParaRPr>
          </a:p>
        </p:txBody>
      </p:sp>
      <p:pic>
        <p:nvPicPr>
          <p:cNvPr id="1427" name="Google Shape;1427;p88" title="Chart"/>
          <p:cNvPicPr preferRelativeResize="0"/>
          <p:nvPr/>
        </p:nvPicPr>
        <p:blipFill>
          <a:blip r:embed="rId3">
            <a:alphaModFix/>
          </a:blip>
          <a:stretch>
            <a:fillRect/>
          </a:stretch>
        </p:blipFill>
        <p:spPr>
          <a:xfrm>
            <a:off x="1662100" y="1356049"/>
            <a:ext cx="5819799" cy="3598576"/>
          </a:xfrm>
          <a:prstGeom prst="rect">
            <a:avLst/>
          </a:prstGeom>
          <a:noFill/>
          <a:ln>
            <a:noFill/>
          </a:ln>
        </p:spPr>
      </p:pic>
      <p:sp>
        <p:nvSpPr>
          <p:cNvPr id="1428" name="Google Shape;1428;p88"/>
          <p:cNvSpPr txBox="1"/>
          <p:nvPr/>
        </p:nvSpPr>
        <p:spPr>
          <a:xfrm>
            <a:off x="5812200" y="4681800"/>
            <a:ext cx="333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 Raspberry Pi, Camera, BrainHAT, Camera Cable, SD Card Case, Camera Case, SD Card</a:t>
            </a:r>
            <a:endParaRPr sz="900">
              <a:solidFill>
                <a:srgbClr val="FFFFFF"/>
              </a:solidFill>
              <a:latin typeface="Roboto"/>
              <a:ea typeface="Roboto"/>
              <a:cs typeface="Roboto"/>
              <a:sym typeface="Roboto"/>
            </a:endParaRPr>
          </a:p>
        </p:txBody>
      </p:sp>
      <p:sp>
        <p:nvSpPr>
          <p:cNvPr id="1429" name="Google Shape;1429;p88"/>
          <p:cNvSpPr txBox="1"/>
          <p:nvPr/>
        </p:nvSpPr>
        <p:spPr>
          <a:xfrm>
            <a:off x="2834175" y="1453325"/>
            <a:ext cx="132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Total - $480</a:t>
            </a:r>
            <a:endParaRPr sz="16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89"/>
          <p:cNvSpPr txBox="1"/>
          <p:nvPr>
            <p:ph type="title"/>
          </p:nvPr>
        </p:nvSpPr>
        <p:spPr>
          <a:xfrm>
            <a:off x="646560" y="1787700"/>
            <a:ext cx="7953900" cy="12411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lang="en"/>
              <a:t>Impact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D2842"/>
        </a:solidFill>
      </p:bgPr>
    </p:bg>
    <p:spTree>
      <p:nvGrpSpPr>
        <p:cNvPr id="1438" name="Shape 1438"/>
        <p:cNvGrpSpPr/>
        <p:nvPr/>
      </p:nvGrpSpPr>
      <p:grpSpPr>
        <a:xfrm>
          <a:off x="0" y="0"/>
          <a:ext cx="0" cy="0"/>
          <a:chOff x="0" y="0"/>
          <a:chExt cx="0" cy="0"/>
        </a:xfrm>
      </p:grpSpPr>
      <p:sp>
        <p:nvSpPr>
          <p:cNvPr id="1439" name="Google Shape;1439;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Krona One"/>
                <a:ea typeface="Krona One"/>
                <a:cs typeface="Krona One"/>
                <a:sym typeface="Krona One"/>
              </a:rPr>
              <a:t>Sources</a:t>
            </a:r>
            <a:endParaRPr>
              <a:latin typeface="Krona One"/>
              <a:ea typeface="Krona One"/>
              <a:cs typeface="Krona One"/>
              <a:sym typeface="Krona One"/>
            </a:endParaRPr>
          </a:p>
        </p:txBody>
      </p:sp>
      <p:sp>
        <p:nvSpPr>
          <p:cNvPr id="1440" name="Google Shape;1440;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4400">
                <a:solidFill>
                  <a:schemeClr val="dk1"/>
                </a:solidFill>
                <a:latin typeface="Roboto"/>
                <a:ea typeface="Roboto"/>
                <a:cs typeface="Roboto"/>
                <a:sym typeface="Roboto"/>
              </a:rPr>
              <a:t>Ahmad, Sidrah. "Pollution Levels in the Great Lakes." Waterlogic, Oct. 2018,</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4400">
                <a:solidFill>
                  <a:schemeClr val="dk1"/>
                </a:solidFill>
                <a:latin typeface="Roboto"/>
                <a:ea typeface="Roboto"/>
                <a:cs typeface="Roboto"/>
                <a:sym typeface="Roboto"/>
              </a:rPr>
              <a:t>     </a:t>
            </a:r>
            <a:r>
              <a:rPr lang="en" sz="4400">
                <a:solidFill>
                  <a:schemeClr val="dk1"/>
                </a:solidFill>
                <a:latin typeface="Roboto"/>
                <a:ea typeface="Roboto"/>
                <a:cs typeface="Roboto"/>
                <a:sym typeface="Roboto"/>
              </a:rPr>
              <a:t>www.waterlogic.com/en-us/resources-blog/the-great-lakes/. Accessed 24 July</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4400">
                <a:solidFill>
                  <a:schemeClr val="dk1"/>
                </a:solidFill>
                <a:latin typeface="Roboto"/>
                <a:ea typeface="Roboto"/>
                <a:cs typeface="Roboto"/>
                <a:sym typeface="Roboto"/>
              </a:rPr>
              <a:t>     2021.</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4400">
                <a:solidFill>
                  <a:schemeClr val="dk1"/>
                </a:solidFill>
                <a:latin typeface="Roboto"/>
                <a:ea typeface="Roboto"/>
                <a:cs typeface="Roboto"/>
                <a:sym typeface="Roboto"/>
              </a:rPr>
              <a:t>McCarty, Anna. "Chemical Pollution in the Great Lakes." Office of Response and</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4400">
                <a:solidFill>
                  <a:schemeClr val="dk1"/>
                </a:solidFill>
                <a:latin typeface="Roboto"/>
                <a:ea typeface="Roboto"/>
                <a:cs typeface="Roboto"/>
                <a:sym typeface="Roboto"/>
              </a:rPr>
              <a:t>     Restoration, NOAA, 9 Feb. 2017, response.restoration.noaa.gov/about/</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4400">
                <a:solidFill>
                  <a:schemeClr val="dk1"/>
                </a:solidFill>
                <a:latin typeface="Roboto"/>
                <a:ea typeface="Roboto"/>
                <a:cs typeface="Roboto"/>
                <a:sym typeface="Roboto"/>
              </a:rPr>
              <a:t>     media/chemical-pollution-great-lakes.html. Accessed 24 July 2021.</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4400">
                <a:solidFill>
                  <a:schemeClr val="dk1"/>
                </a:solidFill>
                <a:latin typeface="Roboto"/>
                <a:ea typeface="Roboto"/>
                <a:cs typeface="Roboto"/>
                <a:sym typeface="Roboto"/>
              </a:rPr>
              <a:t>Bjorhus, Jennifer. "Great Lakes' Latest Pollution Threat: Microplastics."</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4400">
                <a:solidFill>
                  <a:schemeClr val="dk1"/>
                </a:solidFill>
                <a:latin typeface="Roboto"/>
                <a:ea typeface="Roboto"/>
                <a:cs typeface="Roboto"/>
                <a:sym typeface="Roboto"/>
              </a:rPr>
              <a:t>     Phys.org, 12 Aug. 2019, phys.org/news/</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4400">
                <a:solidFill>
                  <a:schemeClr val="dk1"/>
                </a:solidFill>
                <a:latin typeface="Roboto"/>
                <a:ea typeface="Roboto"/>
                <a:cs typeface="Roboto"/>
                <a:sym typeface="Roboto"/>
              </a:rPr>
              <a:t>     2019-08-great-lakes-latest-pollution-threat.html. Accessed 24 July 2021.</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4400">
                <a:solidFill>
                  <a:schemeClr val="dk1"/>
                </a:solidFill>
                <a:latin typeface="Roboto"/>
                <a:ea typeface="Roboto"/>
                <a:cs typeface="Roboto"/>
                <a:sym typeface="Roboto"/>
              </a:rPr>
              <a:t>https://empoweringmichigan.com/michigan-great-lakes-protect-pollution/</a:t>
            </a:r>
            <a:endParaRPr sz="44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lnSpc>
                <a:spcPct val="120000"/>
              </a:lnSpc>
              <a:spcBef>
                <a:spcPts val="1500"/>
              </a:spcBef>
              <a:spcAft>
                <a:spcPts val="0"/>
              </a:spcAft>
              <a:buNone/>
            </a:pPr>
            <a:r>
              <a:t/>
            </a:r>
            <a:endParaRPr sz="1200">
              <a:solidFill>
                <a:srgbClr val="404145"/>
              </a:solidFill>
              <a:latin typeface="Roboto"/>
              <a:ea typeface="Roboto"/>
              <a:cs typeface="Roboto"/>
              <a:sym typeface="Roboto"/>
            </a:endParaRPr>
          </a:p>
          <a:p>
            <a:pPr indent="0" lvl="0" marL="0" rtl="0" algn="l">
              <a:spcBef>
                <a:spcPts val="1500"/>
              </a:spcBef>
              <a:spcAft>
                <a:spcPts val="0"/>
              </a:spcAft>
              <a:buNone/>
            </a:pPr>
            <a:r>
              <a:t/>
            </a:r>
            <a:endParaRPr sz="1200">
              <a:solidFill>
                <a:srgbClr val="404145"/>
              </a:solidFill>
              <a:latin typeface="Roboto"/>
              <a:ea typeface="Roboto"/>
              <a:cs typeface="Roboto"/>
              <a:sym typeface="Roboto"/>
            </a:endParaRPr>
          </a:p>
          <a:p>
            <a:pPr indent="0" lvl="0" marL="0" rtl="0" algn="l">
              <a:spcBef>
                <a:spcPts val="0"/>
              </a:spcBef>
              <a:spcAft>
                <a:spcPts val="120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Geometric Pitch Deck by Slidesgo">
  <a:themeElements>
    <a:clrScheme name="Simple Light">
      <a:dk1>
        <a:srgbClr val="2D2842"/>
      </a:dk1>
      <a:lt1>
        <a:srgbClr val="FFFFFF"/>
      </a:lt1>
      <a:dk2>
        <a:srgbClr val="2D2842"/>
      </a:dk2>
      <a:lt2>
        <a:srgbClr val="FFFFFF"/>
      </a:lt2>
      <a:accent1>
        <a:srgbClr val="2D2842"/>
      </a:accent1>
      <a:accent2>
        <a:srgbClr val="FB7843"/>
      </a:accent2>
      <a:accent3>
        <a:srgbClr val="FB7843"/>
      </a:accent3>
      <a:accent4>
        <a:srgbClr val="E85CDB"/>
      </a:accent4>
      <a:accent5>
        <a:srgbClr val="E85CDB"/>
      </a:accent5>
      <a:accent6>
        <a:srgbClr val="E85CE2"/>
      </a:accent6>
      <a:hlink>
        <a:srgbClr val="FB7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Geometric Pitch Deck by Slidesgo">
  <a:themeElements>
    <a:clrScheme name="Simple Light">
      <a:dk1>
        <a:srgbClr val="2D2842"/>
      </a:dk1>
      <a:lt1>
        <a:srgbClr val="FFFFFF"/>
      </a:lt1>
      <a:dk2>
        <a:srgbClr val="2D2842"/>
      </a:dk2>
      <a:lt2>
        <a:srgbClr val="FFFFFF"/>
      </a:lt2>
      <a:accent1>
        <a:srgbClr val="2D2842"/>
      </a:accent1>
      <a:accent2>
        <a:srgbClr val="FB7843"/>
      </a:accent2>
      <a:accent3>
        <a:srgbClr val="FB7843"/>
      </a:accent3>
      <a:accent4>
        <a:srgbClr val="E85CDB"/>
      </a:accent4>
      <a:accent5>
        <a:srgbClr val="E85CDB"/>
      </a:accent5>
      <a:accent6>
        <a:srgbClr val="E85CE2"/>
      </a:accent6>
      <a:hlink>
        <a:srgbClr val="FB7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