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57" r:id="rId6"/>
    <p:sldId id="258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1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25" y="852710"/>
            <a:ext cx="8911687" cy="1280890"/>
          </a:xfrm>
        </p:spPr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8" y="2133600"/>
            <a:ext cx="10290174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Configuration Management</a:t>
            </a:r>
            <a:endParaRPr lang="en-US" sz="2000" dirty="0"/>
          </a:p>
          <a:p>
            <a:pPr lvl="0"/>
            <a:r>
              <a:rPr lang="en-US" sz="2000" dirty="0"/>
              <a:t>Slack – Communication for when we are unable to meet and work together</a:t>
            </a:r>
          </a:p>
          <a:p>
            <a:pPr lvl="0"/>
            <a:r>
              <a:rPr lang="en-US" sz="2000" dirty="0"/>
              <a:t>Git &amp; </a:t>
            </a:r>
            <a:r>
              <a:rPr lang="en-US" sz="2000" dirty="0" err="1"/>
              <a:t>Github</a:t>
            </a:r>
            <a:r>
              <a:rPr lang="en-US" sz="2000" dirty="0"/>
              <a:t> – Used to control documentation source and source code</a:t>
            </a:r>
          </a:p>
          <a:p>
            <a:pPr lvl="0"/>
            <a:r>
              <a:rPr lang="en-US" sz="2000" dirty="0"/>
              <a:t>Lucid Chart – Used for creating views</a:t>
            </a:r>
          </a:p>
          <a:p>
            <a:pPr lvl="0"/>
            <a:r>
              <a:rPr lang="en-US" sz="2000" dirty="0"/>
              <a:t>Atom – Text Editor used for writing code (Integrates with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Apache – Web Server</a:t>
            </a:r>
          </a:p>
          <a:p>
            <a:pPr lvl="0"/>
            <a:r>
              <a:rPr lang="en-US" sz="2000" dirty="0"/>
              <a:t>MySQL – Relation Database Server</a:t>
            </a:r>
          </a:p>
          <a:p>
            <a:pPr lvl="0"/>
            <a:r>
              <a:rPr lang="en-US" sz="2000" dirty="0"/>
              <a:t>Linux(Ubuntu 16.04) – OS for running 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 State University Basketball Statistic Web Application that contains data about each player, team and game.</a:t>
            </a:r>
          </a:p>
          <a:p>
            <a:endParaRPr lang="en-US" dirty="0"/>
          </a:p>
          <a:p>
            <a:r>
              <a:rPr lang="en-US" dirty="0"/>
              <a:t>Gives general viewers access to view the data only. To change any information on the website, users must log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Staff logged in – have access to view the data and make any changes; 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 </a:t>
            </a:r>
          </a:p>
          <a:p>
            <a:pPr marL="457200" lvl="1" indent="0">
              <a:buNone/>
            </a:pPr>
            <a:r>
              <a:rPr lang="en-US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MySQL admin has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D9AE-210B-DA42-B925-CD11E5C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1A19-F1D6-4B45-AF4F-8C291AFA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66" y="2110450"/>
            <a:ext cx="4459770" cy="3777622"/>
          </a:xfrm>
        </p:spPr>
        <p:txBody>
          <a:bodyPr>
            <a:normAutofit/>
          </a:bodyPr>
          <a:lstStyle/>
          <a:p>
            <a:r>
              <a:rPr lang="en-US" dirty="0"/>
              <a:t>1. Use case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2. Deployment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F5B1D8-F96C-9743-A8CA-ECD9C952C933}"/>
              </a:ext>
            </a:extLst>
          </p:cNvPr>
          <p:cNvSpPr txBox="1">
            <a:spLocks/>
          </p:cNvSpPr>
          <p:nvPr/>
        </p:nvSpPr>
        <p:spPr>
          <a:xfrm>
            <a:off x="5588984" y="2110450"/>
            <a:ext cx="445977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Implementation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4. Requirement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stats for last game?</a:t>
            </a:r>
          </a:p>
          <a:p>
            <a:r>
              <a:rPr lang="en-US" dirty="0"/>
              <a:t>Who played in game “X”?</a:t>
            </a:r>
          </a:p>
          <a:p>
            <a:r>
              <a:rPr lang="en-US" dirty="0"/>
              <a:t>What games did player “X” play in?</a:t>
            </a:r>
          </a:p>
          <a:p>
            <a:r>
              <a:rPr lang="en-US" dirty="0"/>
              <a:t>Who has an account?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745443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2A47F-55AF-4546-902A-4D69DF44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185863" y="1385888"/>
            <a:ext cx="10029825" cy="507920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22C5-F59D-A246-9EAD-65D565D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45474" y="1214438"/>
            <a:ext cx="9913076" cy="518636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81558" y="1260938"/>
            <a:ext cx="9948442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37" y="1709648"/>
            <a:ext cx="5299385" cy="4194172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10" y="1709648"/>
            <a:ext cx="5567545" cy="419417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774BED1-6BBF-A446-9D19-03C0D6B7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529262" y="1282823"/>
            <a:ext cx="5965921" cy="461003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880038" cy="750320"/>
          </a:xfrm>
        </p:spPr>
        <p:txBody>
          <a:bodyPr>
            <a:normAutofit/>
          </a:bodyPr>
          <a:lstStyle/>
          <a:p>
            <a:r>
              <a:rPr lang="en-US" dirty="0"/>
              <a:t>REQUIREMENT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D6A1B8-851C-4FFB-897F-3D0E6534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85926"/>
            <a:ext cx="4680013" cy="42069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READERS:</a:t>
            </a:r>
            <a:endParaRPr lang="en-US" dirty="0"/>
          </a:p>
          <a:p>
            <a:r>
              <a:rPr lang="en-US" dirty="0"/>
              <a:t>Readers shall be able to view players statistic data.</a:t>
            </a:r>
          </a:p>
          <a:p>
            <a:r>
              <a:rPr lang="en-US" dirty="0"/>
              <a:t>Readers shall be able to view current games and upcoming games.</a:t>
            </a:r>
          </a:p>
          <a:p>
            <a:r>
              <a:rPr lang="en-US" dirty="0"/>
              <a:t>Readers shall be able to view each team and their statistics (games won, loss, and played).</a:t>
            </a:r>
          </a:p>
          <a:p>
            <a:r>
              <a:rPr lang="en-US" dirty="0"/>
              <a:t>Readers shall be able to view if players are active or inactive on certain games.</a:t>
            </a:r>
          </a:p>
          <a:p>
            <a:r>
              <a:rPr lang="en-US" dirty="0"/>
              <a:t>Readers shall not change any stats or crucial data for any player or game.</a:t>
            </a:r>
          </a:p>
          <a:p>
            <a:r>
              <a:rPr lang="en-US" dirty="0"/>
              <a:t>Readers shall not access any database or have control of any information.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ADMIN:</a:t>
            </a:r>
            <a:endParaRPr lang="en-US" dirty="0"/>
          </a:p>
          <a:p>
            <a:r>
              <a:rPr lang="en-US" dirty="0"/>
              <a:t>Admin shall be able to view players statistic data.</a:t>
            </a:r>
          </a:p>
          <a:p>
            <a:r>
              <a:rPr lang="en-US" dirty="0"/>
              <a:t>Admin shall be able to view current games and upcoming games.</a:t>
            </a:r>
          </a:p>
          <a:p>
            <a:r>
              <a:rPr lang="en-US" dirty="0"/>
              <a:t>Admin shall be able to view each team and their statistics.</a:t>
            </a:r>
          </a:p>
          <a:p>
            <a:r>
              <a:rPr lang="en-US" dirty="0"/>
              <a:t>Admin shall be able to view if players are active or inactive.</a:t>
            </a:r>
          </a:p>
          <a:p>
            <a:r>
              <a:rPr lang="en-US" dirty="0"/>
              <a:t>Admin shall be able to modify any data on the database.</a:t>
            </a:r>
          </a:p>
          <a:p>
            <a:r>
              <a:rPr lang="en-US" dirty="0"/>
              <a:t>Admin shall be able to remove any user off the database.</a:t>
            </a:r>
          </a:p>
          <a:p>
            <a:r>
              <a:rPr lang="en-US" dirty="0"/>
              <a:t>Admin shall be able to modify any tables in the database.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DATA:</a:t>
            </a:r>
            <a:endParaRPr lang="en-US" dirty="0"/>
          </a:p>
          <a:p>
            <a:r>
              <a:rPr lang="en-US" dirty="0"/>
              <a:t>Data shall be able to change as the users update the players.</a:t>
            </a:r>
          </a:p>
          <a:p>
            <a:r>
              <a:rPr lang="en-US" dirty="0"/>
              <a:t>Data shall be able to change as the admin changes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2370</TotalTime>
  <Words>339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VIEWS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CONFIGURATION MANAGEMENT VIEW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35</cp:revision>
  <dcterms:created xsi:type="dcterms:W3CDTF">2018-05-01T03:42:33Z</dcterms:created>
  <dcterms:modified xsi:type="dcterms:W3CDTF">2018-05-02T20:23:02Z</dcterms:modified>
</cp:coreProperties>
</file>