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57" r:id="rId6"/>
    <p:sldId id="258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>
        <p:scale>
          <a:sx n="98" d="100"/>
          <a:sy n="98" d="100"/>
        </p:scale>
        <p:origin x="-3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5A21-E01A-0B4F-8254-618F5BAC1FE6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555CB-9604-E245-8B97-DE63E1B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555CB-9604-E245-8B97-DE63E1B97B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06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1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77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1536-0ADB-0E4B-853C-58B1A97F4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CSUF 2018 Basketball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7BDE-860E-F447-8FD2-93CB2F84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Joshua Ungheanu, Cameron </a:t>
            </a:r>
            <a:r>
              <a:rPr lang="en-US" b="1" dirty="0" err="1"/>
              <a:t>Mcphie</a:t>
            </a:r>
            <a:r>
              <a:rPr lang="en-US" b="1" dirty="0"/>
              <a:t>, Andrew Shaker</a:t>
            </a:r>
          </a:p>
        </p:txBody>
      </p:sp>
    </p:spTree>
    <p:extLst>
      <p:ext uri="{BB962C8B-B14F-4D97-AF65-F5344CB8AC3E}">
        <p14:creationId xmlns:p14="http://schemas.microsoft.com/office/powerpoint/2010/main" val="33302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0A81-8C87-DA45-A7F7-A853B3E1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168C-D962-674C-8FB0-9E99330B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F19-90CC-BD44-8944-606BDE0B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75" y="1009873"/>
            <a:ext cx="8911687" cy="128089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ECF-E80F-904A-8EC3-E5FD635B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4" y="190500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93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FD9-3277-7E45-B6B3-853046F7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web application…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6501-F506-7C43-9FBE-BE4A0372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37" y="1614488"/>
            <a:ext cx="9729787" cy="4729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 State University Basketball Statistic Web Application that contains data about each player, team and game.</a:t>
            </a:r>
          </a:p>
          <a:p>
            <a:endParaRPr lang="en-US" dirty="0"/>
          </a:p>
          <a:p>
            <a:r>
              <a:rPr lang="en-US" dirty="0"/>
              <a:t>Gives general viewers access to view the data only. To change any information on the website, users must log 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Staff logged in – have access to view the data and make any changes; 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Delete </a:t>
            </a:r>
          </a:p>
          <a:p>
            <a:pPr marL="457200" lvl="1" indent="0">
              <a:buNone/>
            </a:pPr>
            <a:r>
              <a:rPr lang="en-US" dirty="0"/>
              <a:t>Only information on the database that the admin gives permission to modify.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MySQL admin has complete access to modifying the database and any information.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D9AE-210B-DA42-B925-CD11E5C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1A19-F1D6-4B45-AF4F-8C291AFA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66" y="2110450"/>
            <a:ext cx="4459770" cy="3777622"/>
          </a:xfrm>
        </p:spPr>
        <p:txBody>
          <a:bodyPr>
            <a:normAutofit/>
          </a:bodyPr>
          <a:lstStyle/>
          <a:p>
            <a:r>
              <a:rPr lang="en-US" dirty="0"/>
              <a:t>1. Use case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2. Deployment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F5B1D8-F96C-9743-A8CA-ECD9C952C933}"/>
              </a:ext>
            </a:extLst>
          </p:cNvPr>
          <p:cNvSpPr txBox="1">
            <a:spLocks/>
          </p:cNvSpPr>
          <p:nvPr/>
        </p:nvSpPr>
        <p:spPr>
          <a:xfrm>
            <a:off x="5588984" y="2110450"/>
            <a:ext cx="445977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Implementation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4. Requirement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B803-1303-C543-A518-215696CE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50D0-E0B1-4546-9762-5B531D7E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stats for last game?</a:t>
            </a:r>
          </a:p>
          <a:p>
            <a:r>
              <a:rPr lang="en-US" dirty="0"/>
              <a:t>Who played in game “X”?</a:t>
            </a:r>
          </a:p>
          <a:p>
            <a:r>
              <a:rPr lang="en-US" dirty="0"/>
              <a:t>What games did player “X” play in?</a:t>
            </a:r>
          </a:p>
          <a:p>
            <a:r>
              <a:rPr lang="en-US" dirty="0"/>
              <a:t>Who has an account?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438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A0F-C0A3-7B44-9273-3F80E94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812" y="691714"/>
            <a:ext cx="8911687" cy="128089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1513-20A2-204E-A7EE-8F92FBD1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6FE-158D-E74F-9B00-6D1A086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74" y="615240"/>
            <a:ext cx="8911687" cy="1280890"/>
          </a:xfrm>
        </p:spPr>
        <p:txBody>
          <a:bodyPr/>
          <a:lstStyle/>
          <a:p>
            <a:r>
              <a:rPr lang="en-US" dirty="0"/>
              <a:t>ERD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71E79F-0443-D549-ACC3-2EA259FDA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345474" y="1255685"/>
            <a:ext cx="10058400" cy="5227281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40461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CA7D-CA1D-C546-B30E-C3DC912E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58" y="681260"/>
            <a:ext cx="8911687" cy="1280890"/>
          </a:xfrm>
          <a:noFill/>
        </p:spPr>
        <p:txBody>
          <a:bodyPr/>
          <a:lstStyle/>
          <a:p>
            <a:r>
              <a:rPr lang="en-US" dirty="0"/>
              <a:t>DEPLOYMENT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C27FD-5D27-AA42-9F17-71A00FD4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481558" y="1260938"/>
            <a:ext cx="9948442" cy="535417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301251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4DBF-8367-4240-A805-9AD4CD2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10" y="846543"/>
            <a:ext cx="8911687" cy="1280890"/>
          </a:xfrm>
        </p:spPr>
        <p:txBody>
          <a:bodyPr/>
          <a:lstStyle/>
          <a:p>
            <a:r>
              <a:rPr lang="en-US" dirty="0"/>
              <a:t>IMPLEMENTATION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7E4D8-922B-4F4B-9678-0FE9B8507E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517037" y="1709056"/>
            <a:ext cx="5299385" cy="4195356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4A3422-8B6B-0642-B62E-0D47A08A5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828610" y="1709056"/>
            <a:ext cx="5567545" cy="419535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64936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8E42-CF5F-484E-A94E-871A828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693055"/>
            <a:ext cx="8911687" cy="1280890"/>
          </a:xfrm>
        </p:spPr>
        <p:txBody>
          <a:bodyPr/>
          <a:lstStyle/>
          <a:p>
            <a:r>
              <a:rPr lang="en-US" dirty="0"/>
              <a:t>REQUIREMENT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4BED1-6BBF-A446-9D19-03C0D6B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200150" y="1295400"/>
            <a:ext cx="10255976" cy="5209903"/>
          </a:xfrm>
          <a:gradFill>
            <a:gsLst>
              <a:gs pos="90000">
                <a:srgbClr val="476A5B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780457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{C9AFF960-9B2F-B04D-A8BB-7A79AC83FADD}tf10001069</Template>
  <TotalTime>1487</TotalTime>
  <Words>185</Words>
  <Application>Microsoft Macintosh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CSUF 2018 Basketball Stats</vt:lpstr>
      <vt:lpstr>Our web application…</vt:lpstr>
      <vt:lpstr>VIEWS</vt:lpstr>
      <vt:lpstr>USE CASE QUESTIONS</vt:lpstr>
      <vt:lpstr>USE CASE</vt:lpstr>
      <vt:lpstr>ERD VIEW</vt:lpstr>
      <vt:lpstr>DEPLOYMENT VIEW</vt:lpstr>
      <vt:lpstr>IMPLEMENTATION VIEW</vt:lpstr>
      <vt:lpstr>REQUIREMENT VIEW</vt:lpstr>
      <vt:lpstr>CONFIGURATION MANAGEMENT VIEW</vt:lpstr>
      <vt:lpstr>The End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CSUF Basketball Stats</dc:title>
  <dc:creator>JoshuaUngheanu</dc:creator>
  <cp:lastModifiedBy>JoshuaUngheanu</cp:lastModifiedBy>
  <cp:revision>31</cp:revision>
  <dcterms:created xsi:type="dcterms:W3CDTF">2018-05-01T03:42:33Z</dcterms:created>
  <dcterms:modified xsi:type="dcterms:W3CDTF">2018-05-02T05:31:14Z</dcterms:modified>
</cp:coreProperties>
</file>