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FDFDFD"/>
    <a:srgbClr val="E2DED9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11/27/2022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11/27/2022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11/27/2022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11/27/2022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11/27/2022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11/27/2022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11/27/2022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11/27/2022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11/27/2022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11/27/2022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11/27/2022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11/27/2022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802298"/>
            <a:ext cx="9189156" cy="2541431"/>
          </a:xfrm>
        </p:spPr>
        <p:txBody>
          <a:bodyPr>
            <a:normAutofit/>
          </a:bodyPr>
          <a:lstStyle/>
          <a:p>
            <a:r>
              <a:rPr lang="en-US" sz="6200" dirty="0"/>
              <a:t> Software Ranked++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dirty="0">
                <a:solidFill>
                  <a:srgbClr val="B71E4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Shahzil Siddiqui                    Nathan Cameron                    </a:t>
            </a:r>
            <a:r>
              <a:rPr lang="en-US" dirty="0" err="1">
                <a:solidFill>
                  <a:srgbClr val="B71E4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ViDA</a:t>
            </a:r>
            <a:r>
              <a:rPr lang="en-US" dirty="0">
                <a:solidFill>
                  <a:srgbClr val="B71E4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Pathan</a:t>
            </a:r>
            <a:endParaRPr lang="en-US" dirty="0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6D6540-54C0-9C5A-D87C-65947B42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4" y="804520"/>
            <a:ext cx="9065962" cy="713730"/>
          </a:xfrm>
        </p:spPr>
        <p:txBody>
          <a:bodyPr/>
          <a:lstStyle/>
          <a:p>
            <a:r>
              <a:rPr lang="en-CA" dirty="0"/>
              <a:t>PROJECT ROLES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771D79-A90C-A0EE-350D-F4B17835E971}"/>
              </a:ext>
            </a:extLst>
          </p:cNvPr>
          <p:cNvSpPr txBox="1">
            <a:spLocks/>
          </p:cNvSpPr>
          <p:nvPr/>
        </p:nvSpPr>
        <p:spPr>
          <a:xfrm>
            <a:off x="1123565" y="2256812"/>
            <a:ext cx="2904971" cy="3082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SHAHZIL SIDDIQUI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Project Manager</a:t>
            </a:r>
          </a:p>
          <a:p>
            <a:r>
              <a:rPr lang="en-US" dirty="0"/>
              <a:t>Full Stack Developer</a:t>
            </a:r>
          </a:p>
          <a:p>
            <a:r>
              <a:rPr lang="en-US" dirty="0"/>
              <a:t>Vlog Editor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203A764-76DB-44D2-596D-DA9C439BE796}"/>
              </a:ext>
            </a:extLst>
          </p:cNvPr>
          <p:cNvSpPr/>
          <p:nvPr/>
        </p:nvSpPr>
        <p:spPr>
          <a:xfrm>
            <a:off x="1041288" y="2091932"/>
            <a:ext cx="3053751" cy="337731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noFill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9BB524-8E77-D84B-91BC-87C4D31DA4D5}"/>
              </a:ext>
            </a:extLst>
          </p:cNvPr>
          <p:cNvCxnSpPr/>
          <p:nvPr/>
        </p:nvCxnSpPr>
        <p:spPr>
          <a:xfrm>
            <a:off x="1123565" y="2868288"/>
            <a:ext cx="290497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D983073-87FC-6CA5-9C2E-6BD905EA2DD8}"/>
              </a:ext>
            </a:extLst>
          </p:cNvPr>
          <p:cNvSpPr txBox="1">
            <a:spLocks/>
          </p:cNvSpPr>
          <p:nvPr/>
        </p:nvSpPr>
        <p:spPr>
          <a:xfrm>
            <a:off x="4600876" y="2282670"/>
            <a:ext cx="2904971" cy="3082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NATHAN CAMERON</a:t>
            </a:r>
          </a:p>
          <a:p>
            <a:endParaRPr lang="en-US" dirty="0"/>
          </a:p>
          <a:p>
            <a:r>
              <a:rPr lang="en-US" dirty="0"/>
              <a:t>GitHub Manager</a:t>
            </a:r>
          </a:p>
          <a:p>
            <a:r>
              <a:rPr lang="en-US" dirty="0"/>
              <a:t>Full Stack Developer</a:t>
            </a:r>
          </a:p>
          <a:p>
            <a:r>
              <a:rPr lang="en-US" dirty="0"/>
              <a:t>Wiki Page Editor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56DC4C4-B841-1083-4BB0-7B8AC9E0BAFE}"/>
              </a:ext>
            </a:extLst>
          </p:cNvPr>
          <p:cNvSpPr/>
          <p:nvPr/>
        </p:nvSpPr>
        <p:spPr>
          <a:xfrm>
            <a:off x="4518599" y="2117790"/>
            <a:ext cx="3053751" cy="337731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noFill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3AFAA6-CFD9-CDCC-B07D-D8311F981337}"/>
              </a:ext>
            </a:extLst>
          </p:cNvPr>
          <p:cNvCxnSpPr/>
          <p:nvPr/>
        </p:nvCxnSpPr>
        <p:spPr>
          <a:xfrm>
            <a:off x="4600876" y="2894146"/>
            <a:ext cx="290497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AF0A498-A8B7-14A8-3459-7BE8D2AF617A}"/>
              </a:ext>
            </a:extLst>
          </p:cNvPr>
          <p:cNvSpPr txBox="1">
            <a:spLocks/>
          </p:cNvSpPr>
          <p:nvPr/>
        </p:nvSpPr>
        <p:spPr>
          <a:xfrm>
            <a:off x="8096961" y="2282670"/>
            <a:ext cx="2904971" cy="3082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    VIDA PATHAN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Manager</a:t>
            </a:r>
          </a:p>
          <a:p>
            <a:r>
              <a:rPr lang="en-US" dirty="0"/>
              <a:t>Full Stack Developer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DB6671D-0030-3EEF-A01A-768ACE151026}"/>
              </a:ext>
            </a:extLst>
          </p:cNvPr>
          <p:cNvSpPr/>
          <p:nvPr/>
        </p:nvSpPr>
        <p:spPr>
          <a:xfrm>
            <a:off x="8014684" y="2117790"/>
            <a:ext cx="3053751" cy="337731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noFill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D4E9A9-B32B-FE9A-15F3-3887F562F6D4}"/>
              </a:ext>
            </a:extLst>
          </p:cNvPr>
          <p:cNvCxnSpPr/>
          <p:nvPr/>
        </p:nvCxnSpPr>
        <p:spPr>
          <a:xfrm>
            <a:off x="8096961" y="2894146"/>
            <a:ext cx="290497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Star icon">
            <a:extLst>
              <a:ext uri="{FF2B5EF4-FFF2-40B4-BE49-F238E27FC236}">
                <a16:creationId xmlns:a16="http://schemas.microsoft.com/office/drawing/2014/main" id="{B4479D2B-B994-4ADE-5F3F-5B5D0DA8D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  <p:bldP spid="28" grpId="0"/>
      <p:bldP spid="29" grpId="0" animBg="1"/>
      <p:bldP spid="31" grpId="0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IDEa</a:t>
            </a:r>
            <a:r>
              <a:rPr lang="en-US" dirty="0"/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297EEE-E312-5F2D-E83F-D9DA8C5DC9B0}"/>
              </a:ext>
            </a:extLst>
          </p:cNvPr>
          <p:cNvSpPr/>
          <p:nvPr/>
        </p:nvSpPr>
        <p:spPr>
          <a:xfrm>
            <a:off x="1041289" y="2091933"/>
            <a:ext cx="2693949" cy="65126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1A2A6-AF21-C1E9-21D1-8A17BFCFC486}"/>
              </a:ext>
            </a:extLst>
          </p:cNvPr>
          <p:cNvSpPr txBox="1"/>
          <p:nvPr/>
        </p:nvSpPr>
        <p:spPr>
          <a:xfrm>
            <a:off x="1105986" y="2241527"/>
            <a:ext cx="256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Software Ranking System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916FCB-D72C-6A4D-E6B4-2142BA21E866}"/>
              </a:ext>
            </a:extLst>
          </p:cNvPr>
          <p:cNvSpPr/>
          <p:nvPr/>
        </p:nvSpPr>
        <p:spPr>
          <a:xfrm>
            <a:off x="5619039" y="2950234"/>
            <a:ext cx="3542213" cy="81951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838A0C-B937-71FD-1EEC-642714A2D729}"/>
              </a:ext>
            </a:extLst>
          </p:cNvPr>
          <p:cNvSpPr txBox="1"/>
          <p:nvPr/>
        </p:nvSpPr>
        <p:spPr>
          <a:xfrm>
            <a:off x="5683736" y="3017905"/>
            <a:ext cx="3365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Allow certified organizations to rank popular languages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F91926-5AB5-171E-39A7-30FF4FB47C72}"/>
              </a:ext>
            </a:extLst>
          </p:cNvPr>
          <p:cNvSpPr/>
          <p:nvPr/>
        </p:nvSpPr>
        <p:spPr>
          <a:xfrm>
            <a:off x="1561749" y="4413849"/>
            <a:ext cx="3542213" cy="81951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0D031-F639-9F3A-EEE4-0614BD933A2F}"/>
              </a:ext>
            </a:extLst>
          </p:cNvPr>
          <p:cNvSpPr txBox="1"/>
          <p:nvPr/>
        </p:nvSpPr>
        <p:spPr>
          <a:xfrm>
            <a:off x="1626446" y="4481520"/>
            <a:ext cx="3365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Allowing users to view averaged rankings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BBB8E4-A81D-09E4-88F2-2A51860637D0}"/>
              </a:ext>
            </a:extLst>
          </p:cNvPr>
          <p:cNvSpPr/>
          <p:nvPr/>
        </p:nvSpPr>
        <p:spPr>
          <a:xfrm>
            <a:off x="7088040" y="4451541"/>
            <a:ext cx="3542213" cy="111568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7394B9-0987-466E-78F6-6DB40D6E79EB}"/>
              </a:ext>
            </a:extLst>
          </p:cNvPr>
          <p:cNvSpPr txBox="1"/>
          <p:nvPr/>
        </p:nvSpPr>
        <p:spPr>
          <a:xfrm>
            <a:off x="7152737" y="4519213"/>
            <a:ext cx="3365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Allowing users to learn more about popular languages (pros/cons, syntax, and trends)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7DFCD5B-94C9-8F48-4742-71E35B5B0801}"/>
              </a:ext>
            </a:extLst>
          </p:cNvPr>
          <p:cNvSpPr/>
          <p:nvPr/>
        </p:nvSpPr>
        <p:spPr>
          <a:xfrm>
            <a:off x="2889765" y="2924355"/>
            <a:ext cx="129480" cy="974785"/>
          </a:xfrm>
          <a:custGeom>
            <a:avLst/>
            <a:gdLst>
              <a:gd name="connsiteX0" fmla="*/ 129480 w 129480"/>
              <a:gd name="connsiteY0" fmla="*/ 0 h 974785"/>
              <a:gd name="connsiteX1" fmla="*/ 60469 w 129480"/>
              <a:gd name="connsiteY1" fmla="*/ 120770 h 974785"/>
              <a:gd name="connsiteX2" fmla="*/ 34590 w 129480"/>
              <a:gd name="connsiteY2" fmla="*/ 276045 h 974785"/>
              <a:gd name="connsiteX3" fmla="*/ 8710 w 129480"/>
              <a:gd name="connsiteY3" fmla="*/ 405441 h 974785"/>
              <a:gd name="connsiteX4" fmla="*/ 25963 w 129480"/>
              <a:gd name="connsiteY4" fmla="*/ 785003 h 974785"/>
              <a:gd name="connsiteX5" fmla="*/ 43216 w 129480"/>
              <a:gd name="connsiteY5" fmla="*/ 879894 h 974785"/>
              <a:gd name="connsiteX6" fmla="*/ 60469 w 129480"/>
              <a:gd name="connsiteY6" fmla="*/ 948905 h 974785"/>
              <a:gd name="connsiteX7" fmla="*/ 69095 w 129480"/>
              <a:gd name="connsiteY7" fmla="*/ 974785 h 97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480" h="974785">
                <a:moveTo>
                  <a:pt x="129480" y="0"/>
                </a:moveTo>
                <a:cubicBezTo>
                  <a:pt x="108034" y="32169"/>
                  <a:pt x="70354" y="84053"/>
                  <a:pt x="60469" y="120770"/>
                </a:cubicBezTo>
                <a:cubicBezTo>
                  <a:pt x="46828" y="171438"/>
                  <a:pt x="43977" y="224419"/>
                  <a:pt x="34590" y="276045"/>
                </a:cubicBezTo>
                <a:cubicBezTo>
                  <a:pt x="26721" y="319322"/>
                  <a:pt x="17337" y="362309"/>
                  <a:pt x="8710" y="405441"/>
                </a:cubicBezTo>
                <a:cubicBezTo>
                  <a:pt x="-2136" y="633219"/>
                  <a:pt x="-8785" y="548713"/>
                  <a:pt x="25963" y="785003"/>
                </a:cubicBezTo>
                <a:cubicBezTo>
                  <a:pt x="30640" y="816810"/>
                  <a:pt x="36593" y="848435"/>
                  <a:pt x="43216" y="879894"/>
                </a:cubicBezTo>
                <a:cubicBezTo>
                  <a:pt x="48101" y="903097"/>
                  <a:pt x="54230" y="926029"/>
                  <a:pt x="60469" y="948905"/>
                </a:cubicBezTo>
                <a:cubicBezTo>
                  <a:pt x="62862" y="957678"/>
                  <a:pt x="69095" y="974785"/>
                  <a:pt x="69095" y="974785"/>
                </a:cubicBezTo>
              </a:path>
            </a:pathLst>
          </a:cu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E0FD9BB-D9C8-20B6-B650-CE3270C9AE9A}"/>
              </a:ext>
            </a:extLst>
          </p:cNvPr>
          <p:cNvCxnSpPr>
            <a:cxnSpLocks/>
            <a:stCxn id="9" idx="1"/>
            <a:endCxn id="11" idx="0"/>
          </p:cNvCxnSpPr>
          <p:nvPr/>
        </p:nvCxnSpPr>
        <p:spPr>
          <a:xfrm rot="10800000" flipV="1">
            <a:off x="3332857" y="3359989"/>
            <a:ext cx="2286183" cy="1053860"/>
          </a:xfrm>
          <a:prstGeom prst="bentConnector2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3E28E06-E218-BC6D-2A8C-5C503155BB5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161252" y="3359989"/>
            <a:ext cx="914401" cy="1091552"/>
          </a:xfrm>
          <a:prstGeom prst="bentConnector2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87DA236-EAB9-2B08-8BA8-A4EE37E4810F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3735238" y="2417567"/>
            <a:ext cx="3654908" cy="532667"/>
          </a:xfrm>
          <a:prstGeom prst="bentConnector2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Lightbulb icon">
            <a:extLst>
              <a:ext uri="{FF2B5EF4-FFF2-40B4-BE49-F238E27FC236}">
                <a16:creationId xmlns:a16="http://schemas.microsoft.com/office/drawing/2014/main" id="{4F364C8E-432B-8A54-C501-50A2D8CD0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Project Reason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6D37EE-94F0-1989-1070-73E776455638}"/>
              </a:ext>
            </a:extLst>
          </p:cNvPr>
          <p:cNvSpPr/>
          <p:nvPr/>
        </p:nvSpPr>
        <p:spPr>
          <a:xfrm>
            <a:off x="2846717" y="1811550"/>
            <a:ext cx="6021238" cy="3899140"/>
          </a:xfrm>
          <a:prstGeom prst="roundRect">
            <a:avLst/>
          </a:prstGeom>
          <a:noFill/>
          <a:ln w="76200">
            <a:solidFill>
              <a:srgbClr val="B71E4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Graphic 8" descr="Gears icon">
            <a:extLst>
              <a:ext uri="{FF2B5EF4-FFF2-40B4-BE49-F238E27FC236}">
                <a16:creationId xmlns:a16="http://schemas.microsoft.com/office/drawing/2014/main" id="{97E75104-F434-C154-2A46-51785C6BF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9ADFAC-D8C2-4AB8-C0A0-CA4123624F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748"/>
          <a:stretch/>
        </p:blipFill>
        <p:spPr>
          <a:xfrm>
            <a:off x="2339963" y="1634529"/>
            <a:ext cx="7201524" cy="875758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807103-AEEA-E1F7-A438-22717893F225}"/>
              </a:ext>
            </a:extLst>
          </p:cNvPr>
          <p:cNvSpPr/>
          <p:nvPr/>
        </p:nvSpPr>
        <p:spPr>
          <a:xfrm>
            <a:off x="3140015" y="4615132"/>
            <a:ext cx="5365630" cy="80225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7D77AE-BC31-B1D8-ECDB-19D28F1226A4}"/>
              </a:ext>
            </a:extLst>
          </p:cNvPr>
          <p:cNvSpPr txBox="1"/>
          <p:nvPr/>
        </p:nvSpPr>
        <p:spPr>
          <a:xfrm>
            <a:off x="3273950" y="4693094"/>
            <a:ext cx="509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provide beginner developers with detail on different software languages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FC7976-B4A4-1B1B-3184-192F7F628A4E}"/>
              </a:ext>
            </a:extLst>
          </p:cNvPr>
          <p:cNvSpPr/>
          <p:nvPr/>
        </p:nvSpPr>
        <p:spPr>
          <a:xfrm>
            <a:off x="3140015" y="3614468"/>
            <a:ext cx="5365630" cy="80225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noFill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192115-E695-BF65-D831-03F53341A357}"/>
              </a:ext>
            </a:extLst>
          </p:cNvPr>
          <p:cNvSpPr txBox="1"/>
          <p:nvPr/>
        </p:nvSpPr>
        <p:spPr>
          <a:xfrm>
            <a:off x="3273950" y="3692430"/>
            <a:ext cx="509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Gives businesses and Start-ups an overview of highly acclaimed software tools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951A9B8-6057-E3E1-F649-8BA932BCF356}"/>
              </a:ext>
            </a:extLst>
          </p:cNvPr>
          <p:cNvSpPr/>
          <p:nvPr/>
        </p:nvSpPr>
        <p:spPr>
          <a:xfrm>
            <a:off x="3140015" y="2606102"/>
            <a:ext cx="5365630" cy="80225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5A0CFD-76FC-AD23-8339-8E6C0532BBE1}"/>
              </a:ext>
            </a:extLst>
          </p:cNvPr>
          <p:cNvSpPr txBox="1"/>
          <p:nvPr/>
        </p:nvSpPr>
        <p:spPr>
          <a:xfrm>
            <a:off x="3273950" y="2684064"/>
            <a:ext cx="509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quantitatively illustrate the views of professionals on trending software languages</a:t>
            </a:r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The  “Who”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B9CC55-C26E-A025-85A4-92FBF5638BCD}"/>
              </a:ext>
            </a:extLst>
          </p:cNvPr>
          <p:cNvSpPr/>
          <p:nvPr/>
        </p:nvSpPr>
        <p:spPr>
          <a:xfrm>
            <a:off x="1021160" y="3565584"/>
            <a:ext cx="5399586" cy="81951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5FE629-9447-09F7-9FF6-F8976A0CF543}"/>
              </a:ext>
            </a:extLst>
          </p:cNvPr>
          <p:cNvSpPr txBox="1"/>
          <p:nvPr/>
        </p:nvSpPr>
        <p:spPr>
          <a:xfrm>
            <a:off x="1154594" y="3790673"/>
            <a:ext cx="513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Professional Tech. Industries and software “Gurus”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56A0BF2-41CE-C0D6-1C69-3CF315C3BE80}"/>
              </a:ext>
            </a:extLst>
          </p:cNvPr>
          <p:cNvSpPr/>
          <p:nvPr/>
        </p:nvSpPr>
        <p:spPr>
          <a:xfrm>
            <a:off x="6616460" y="3565584"/>
            <a:ext cx="4249947" cy="81951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noFill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0887AF-4E3D-2500-A1A3-3FA7C4DFF5EA}"/>
              </a:ext>
            </a:extLst>
          </p:cNvPr>
          <p:cNvSpPr txBox="1"/>
          <p:nvPr/>
        </p:nvSpPr>
        <p:spPr>
          <a:xfrm>
            <a:off x="6832121" y="3790673"/>
            <a:ext cx="379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Ambitious Developers &amp; Start-ups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75A1C3A-EFF5-3E70-CC7B-779F74AFB742}"/>
              </a:ext>
            </a:extLst>
          </p:cNvPr>
          <p:cNvSpPr/>
          <p:nvPr/>
        </p:nvSpPr>
        <p:spPr>
          <a:xfrm>
            <a:off x="4172677" y="2596648"/>
            <a:ext cx="3430071" cy="81951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064DEE-4F12-56F9-9D8E-C8A387DC4D5F}"/>
              </a:ext>
            </a:extLst>
          </p:cNvPr>
          <p:cNvSpPr txBox="1"/>
          <p:nvPr/>
        </p:nvSpPr>
        <p:spPr>
          <a:xfrm>
            <a:off x="4237374" y="2761165"/>
            <a:ext cx="336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Users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4464B6E-8F99-B39E-ECE9-86071873255E}"/>
              </a:ext>
            </a:extLst>
          </p:cNvPr>
          <p:cNvSpPr/>
          <p:nvPr/>
        </p:nvSpPr>
        <p:spPr>
          <a:xfrm>
            <a:off x="1021160" y="2596648"/>
            <a:ext cx="3019245" cy="819510"/>
          </a:xfrm>
          <a:prstGeom prst="round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60A7FC3-B7ED-97E2-FF65-255F01175D2B}"/>
              </a:ext>
            </a:extLst>
          </p:cNvPr>
          <p:cNvSpPr/>
          <p:nvPr/>
        </p:nvSpPr>
        <p:spPr>
          <a:xfrm>
            <a:off x="7735020" y="2609490"/>
            <a:ext cx="3131387" cy="819510"/>
          </a:xfrm>
          <a:prstGeom prst="round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78304C-6CFE-506F-51B0-AD0276B40BF9}"/>
              </a:ext>
            </a:extLst>
          </p:cNvPr>
          <p:cNvSpPr txBox="1"/>
          <p:nvPr/>
        </p:nvSpPr>
        <p:spPr>
          <a:xfrm>
            <a:off x="1621766" y="2735286"/>
            <a:ext cx="226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RANKER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D93652-4D06-6244-3FE6-41D544B5D0E7}"/>
              </a:ext>
            </a:extLst>
          </p:cNvPr>
          <p:cNvSpPr txBox="1"/>
          <p:nvPr/>
        </p:nvSpPr>
        <p:spPr>
          <a:xfrm>
            <a:off x="8428008" y="2761165"/>
            <a:ext cx="3249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VIEWER</a:t>
            </a:r>
          </a:p>
        </p:txBody>
      </p:sp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49659-85AA-8F25-2597-01C8EBEE4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27" y="95117"/>
            <a:ext cx="4076683" cy="15784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608D32-16C3-F297-F73F-9D5C94F0D8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21"/>
          <a:stretch/>
        </p:blipFill>
        <p:spPr>
          <a:xfrm>
            <a:off x="4267646" y="350814"/>
            <a:ext cx="6756911" cy="61462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0B6EEC-6E24-A9CD-F6ED-FAE72B1BA55A}"/>
              </a:ext>
            </a:extLst>
          </p:cNvPr>
          <p:cNvSpPr/>
          <p:nvPr/>
        </p:nvSpPr>
        <p:spPr>
          <a:xfrm>
            <a:off x="816915" y="1232462"/>
            <a:ext cx="2629250" cy="123469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4488D-0DD8-0BF0-A9B4-B6C6FC4BE2CA}"/>
              </a:ext>
            </a:extLst>
          </p:cNvPr>
          <p:cNvSpPr txBox="1"/>
          <p:nvPr/>
        </p:nvSpPr>
        <p:spPr>
          <a:xfrm>
            <a:off x="849263" y="1665142"/>
            <a:ext cx="256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MODEL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794B23-7E08-B78B-5AF5-29386E8A53F3}"/>
              </a:ext>
            </a:extLst>
          </p:cNvPr>
          <p:cNvSpPr/>
          <p:nvPr/>
        </p:nvSpPr>
        <p:spPr>
          <a:xfrm>
            <a:off x="831426" y="2763651"/>
            <a:ext cx="2629250" cy="123469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F2C928-8861-8F6D-6F53-704AAB3F608B}"/>
              </a:ext>
            </a:extLst>
          </p:cNvPr>
          <p:cNvSpPr txBox="1"/>
          <p:nvPr/>
        </p:nvSpPr>
        <p:spPr>
          <a:xfrm>
            <a:off x="863774" y="3196331"/>
            <a:ext cx="256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VIEW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74FD7E-5C35-C19F-9C91-B75C01B2B0DA}"/>
              </a:ext>
            </a:extLst>
          </p:cNvPr>
          <p:cNvSpPr/>
          <p:nvPr/>
        </p:nvSpPr>
        <p:spPr>
          <a:xfrm>
            <a:off x="816915" y="4306863"/>
            <a:ext cx="2629250" cy="123469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F39D50-0F42-CB94-C788-6E0E2C19F779}"/>
              </a:ext>
            </a:extLst>
          </p:cNvPr>
          <p:cNvSpPr txBox="1"/>
          <p:nvPr/>
        </p:nvSpPr>
        <p:spPr>
          <a:xfrm>
            <a:off x="849263" y="4739543"/>
            <a:ext cx="256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29155839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AD251E-FB6F-3AF6-3E84-4E2A8AA01D6E}"/>
              </a:ext>
            </a:extLst>
          </p:cNvPr>
          <p:cNvSpPr/>
          <p:nvPr/>
        </p:nvSpPr>
        <p:spPr>
          <a:xfrm>
            <a:off x="3453790" y="271946"/>
            <a:ext cx="5067540" cy="82247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1D8B5-CB99-113F-89D1-3AC21CCF275E}"/>
              </a:ext>
            </a:extLst>
          </p:cNvPr>
          <p:cNvSpPr txBox="1"/>
          <p:nvPr/>
        </p:nvSpPr>
        <p:spPr>
          <a:xfrm>
            <a:off x="3669451" y="497035"/>
            <a:ext cx="458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Envisioned Software Design &amp; Structure </a:t>
            </a:r>
          </a:p>
        </p:txBody>
      </p:sp>
      <p:pic>
        <p:nvPicPr>
          <p:cNvPr id="2" name="Picture 1" descr="A picture containing table&#10;&#10;Description automatically generated">
            <a:extLst>
              <a:ext uri="{FF2B5EF4-FFF2-40B4-BE49-F238E27FC236}">
                <a16:creationId xmlns:a16="http://schemas.microsoft.com/office/drawing/2014/main" id="{434FBF4D-2E53-364E-7C88-B048D1B934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51" t="22530" r="17118" b="12263"/>
          <a:stretch/>
        </p:blipFill>
        <p:spPr>
          <a:xfrm>
            <a:off x="2451381" y="1370413"/>
            <a:ext cx="7011317" cy="3968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D9D3EE-724A-4AFD-016B-97D2D09FE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539" y="1500993"/>
            <a:ext cx="7944625" cy="3934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0222BC-0D2C-FF82-572B-AD96662E0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036" y="1564768"/>
            <a:ext cx="9942006" cy="4050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06383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E6873B7-A62E-125B-8DBB-9C82E8DDC6E0}"/>
              </a:ext>
            </a:extLst>
          </p:cNvPr>
          <p:cNvSpPr/>
          <p:nvPr/>
        </p:nvSpPr>
        <p:spPr>
          <a:xfrm>
            <a:off x="3049612" y="2133160"/>
            <a:ext cx="6092776" cy="169993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3E3396-B0EC-8C49-1B61-2FDCAD27C2D8}"/>
              </a:ext>
            </a:extLst>
          </p:cNvPr>
          <p:cNvSpPr txBox="1"/>
          <p:nvPr/>
        </p:nvSpPr>
        <p:spPr>
          <a:xfrm>
            <a:off x="3803988" y="2798459"/>
            <a:ext cx="458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B71E42"/>
                </a:solidFill>
              </a:rPr>
              <a:t>KANBAN STRUCTURE!</a:t>
            </a:r>
          </a:p>
        </p:txBody>
      </p:sp>
    </p:spTree>
    <p:extLst>
      <p:ext uri="{BB962C8B-B14F-4D97-AF65-F5344CB8AC3E}">
        <p14:creationId xmlns:p14="http://schemas.microsoft.com/office/powerpoint/2010/main" val="5965088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332</TotalTime>
  <Words>144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Gallery</vt:lpstr>
      <vt:lpstr> Software Ranked++</vt:lpstr>
      <vt:lpstr>PROJECT ROLES </vt:lpstr>
      <vt:lpstr>Project IDEa </vt:lpstr>
      <vt:lpstr>Project Reason</vt:lpstr>
      <vt:lpstr>The  “Who”</vt:lpstr>
      <vt:lpstr>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Software Ranked++</dc:title>
  <dc:creator>Shahzil Siddiqui</dc:creator>
  <cp:lastModifiedBy>Shahzil Siddiqui</cp:lastModifiedBy>
  <cp:revision>2</cp:revision>
  <dcterms:created xsi:type="dcterms:W3CDTF">2022-11-28T05:45:59Z</dcterms:created>
  <dcterms:modified xsi:type="dcterms:W3CDTF">2022-11-28T11:18:22Z</dcterms:modified>
</cp:coreProperties>
</file>