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sldIdLst>
    <p:sldId id="349" r:id="rId5"/>
    <p:sldId id="348" r:id="rId6"/>
    <p:sldId id="333" r:id="rId7"/>
    <p:sldId id="353" r:id="rId8"/>
    <p:sldId id="350" r:id="rId9"/>
    <p:sldId id="268" r:id="rId10"/>
    <p:sldId id="265" r:id="rId11"/>
    <p:sldId id="266" r:id="rId12"/>
    <p:sldId id="35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94651" autoAdjust="0"/>
  </p:normalViewPr>
  <p:slideViewPr>
    <p:cSldViewPr snapToGrid="0">
      <p:cViewPr varScale="1">
        <p:scale>
          <a:sx n="101" d="100"/>
          <a:sy n="101" d="100"/>
        </p:scale>
        <p:origin x="114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05/8/layout/hProcess11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CEAFD5-63CF-4AFC-B46F-BE086C5D447C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01</a:t>
          </a:r>
        </a:p>
      </dgm:t>
    </dgm:pt>
    <dgm:pt modelId="{7A0BD8EC-BB4A-4912-A54E-6F39B681264E}" type="par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7A8D4B4D-06E9-4958-810D-A6226B6AC588}" type="sibTrans" cxnId="{AE101ABC-7EA3-4444-A576-8AB15A371C8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349299C9-846E-4827-813A-349CCCE20782}">
      <dgm:prSet phldrT="[Text]"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Create a new course opportunity in London and then check my calendar and notifications</a:t>
          </a:r>
        </a:p>
      </dgm:t>
    </dgm:pt>
    <dgm:pt modelId="{AEA27547-B9ED-4994-BD27-04EC297EF367}" type="par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D819F52-ACA0-4B08-8256-DF6BD8FA3A0B}" type="sibTrans" cxnId="{0EFA3039-6828-403C-9445-4359BA6645E6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5D70EFF5-8B31-4A1F-AE44-51E4CF0013EB}">
      <dgm:prSet phldrT="[Text]" custT="1"/>
      <dgm:spPr/>
      <dgm:t>
        <a:bodyPr lIns="108000" tIns="432000" rIns="288000" anchor="t" anchorCtr="0"/>
        <a:lstStyle/>
        <a:p>
          <a:pPr marL="17463" indent="-17463">
            <a:lnSpc>
              <a:spcPct val="100000"/>
            </a:lnSpc>
            <a:buNone/>
            <a:tabLst/>
          </a:pPr>
          <a:r>
            <a:rPr lang="en-US" sz="11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Change the course opportunity stage to complete and check a service invoice has been automatically created</a:t>
          </a:r>
          <a:endParaRPr lang="en-US" sz="1100" b="0" dirty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6C720A0-FEEF-48D1-8DF6-ABA03C304822}" type="par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B6A59CDE-18AD-4553-B6C5-FF001A8E8510}" type="sibTrans" cxnId="{E97FF64F-8020-497E-AE7D-2395DDA4560D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D71FC021-6A65-44D1-95B9-0E6C89079866}">
      <dgm:prSet phldrT="[Text]" custT="1"/>
      <dgm:spPr/>
      <dgm:t>
        <a:bodyPr/>
        <a:lstStyle/>
        <a:p>
          <a:pPr marL="17463" indent="0">
            <a:lnSpc>
              <a:spcPct val="100000"/>
            </a:lnSpc>
            <a:buNone/>
            <a:tabLst/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03</a:t>
          </a:r>
        </a:p>
      </dgm:t>
    </dgm:pt>
    <dgm:pt modelId="{862AAE39-3AAD-40E3-BA20-90187BD73242}" type="par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B090D9D-470E-46E2-AABB-0368A52481AA}" type="sibTrans" cxnId="{53239C96-427C-420B-95DC-546F3B30ED65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4A6BB192-9983-4F48-BBC5-6E384EED7EC5}">
      <dgm:prSet phldrT="[Text]" custT="1"/>
      <dgm:spPr/>
      <dgm:t>
        <a:bodyPr lIns="108000" tIns="432000" rIns="288000" anchor="t" anchorCtr="0"/>
        <a:lstStyle/>
        <a:p>
          <a:pPr marL="17463" indent="0">
            <a:lnSpc>
              <a:spcPct val="100000"/>
            </a:lnSpc>
            <a:buNone/>
            <a:tabLst/>
          </a:pPr>
          <a:r>
            <a:rPr lang="en-US" sz="1100" b="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Create an expense invoice showing mileage automation and then attempt to clone this invoice.</a:t>
          </a:r>
        </a:p>
      </dgm:t>
    </dgm:pt>
    <dgm:pt modelId="{230A6E4A-6CED-4DC0-AEFE-6859FE07B658}" type="par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0B568EC2-5D2A-4B00-8047-B7832F245B44}" type="sibTrans" cxnId="{E3115EEA-DE9C-4F06-B8B3-BEB263D5F2B1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D07AD3FD-84FF-467E-9693-752776549C61}">
      <dgm:prSet phldrT="[Text]" custT="1"/>
      <dgm:spPr/>
      <dgm:t>
        <a:bodyPr/>
        <a:lstStyle/>
        <a:p>
          <a:pPr marL="17463" indent="-17463">
            <a:lnSpc>
              <a:spcPct val="100000"/>
            </a:lnSpc>
            <a:buNone/>
            <a:tabLst/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02</a:t>
          </a:r>
        </a:p>
      </dgm:t>
    </dgm:pt>
    <dgm:pt modelId="{A8C9B7A9-BC2A-4753-B7F0-F2E361D95520}" type="sib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7B691773-F524-4FAD-A272-BDF0B0C4370A}" type="parTrans" cxnId="{55492768-9A5E-4F74-AC7C-959C5C24EFD3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32CCB050-072A-41BF-BE1B-388CF53E56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04</a:t>
          </a:r>
          <a:endParaRPr lang="ru-RU" sz="1400" b="1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</dgm:t>
    </dgm:pt>
    <dgm:pt modelId="{B301371B-A53D-4B79-8B8D-7B304894442B}" type="par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BF05D8EE-4413-4737-8721-DAF10D6CAB04}" type="sibTrans" cxnId="{042E0AE1-6450-410A-B96E-AFBADB139BEA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E838AE2-4659-4603-ABC8-58DF4222C0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05</a:t>
          </a:r>
          <a:endParaRPr lang="ru-RU" sz="1400" b="1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</dgm:t>
    </dgm:pt>
    <dgm:pt modelId="{5FC53805-9431-4BC8-ADB9-DABF59DE31C7}" type="par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61F1BCD3-232D-4C03-B56C-182BCB6108CD}" type="sibTrans" cxnId="{CF54291C-AAFD-4FA4-9A16-20CE892BA907}">
      <dgm:prSet/>
      <dgm:spPr/>
      <dgm:t>
        <a:bodyPr/>
        <a:lstStyle/>
        <a:p>
          <a:pPr>
            <a:lnSpc>
              <a:spcPct val="100000"/>
            </a:lnSpc>
          </a:pPr>
          <a:endParaRPr lang="ru-RU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04A40292-9119-41B2-B968-7B651F20675D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Change invoice status to submitted, firstly trying to throw and error then succeeding. Then check the billing admin’s email</a:t>
          </a:r>
        </a:p>
      </dgm:t>
    </dgm:pt>
    <dgm:pt modelId="{70078FF1-F2A9-4A6B-88D1-8CF3595EFE73}" type="par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B4C4972A-0898-484E-AF78-D5D7E0F991F2}" type="sibTrans" cxnId="{1D6C5464-DE30-4BEC-9E27-B2C179C39CC4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C8E903CE-0CFD-4D68-A857-80E14557005E}">
      <dgm:prSet custT="1"/>
      <dgm:spPr/>
      <dgm:t>
        <a:bodyPr lIns="108000" tIns="432000" rIns="288000" anchor="t" anchorCtr="0"/>
        <a:lstStyle/>
        <a:p>
          <a:pPr marL="0" lvl="0" indent="0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Go over reports &amp; dashboards and then end the live demo</a:t>
          </a:r>
        </a:p>
      </dgm:t>
    </dgm:pt>
    <dgm:pt modelId="{D5890537-0D77-4DA1-A100-62C393623468}" type="par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862799CE-00F4-4DD6-894E-A487503F8DE6}" type="sibTrans" cxnId="{17BD67AD-4331-49EC-BC4A-29404E891597}">
      <dgm:prSet/>
      <dgm:spPr/>
      <dgm:t>
        <a:bodyPr/>
        <a:lstStyle/>
        <a:p>
          <a:pPr>
            <a:lnSpc>
              <a:spcPct val="100000"/>
            </a:lnSpc>
          </a:pPr>
          <a:endParaRPr lang="en-US" sz="1800" b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gm:t>
    </dgm:pt>
    <dgm:pt modelId="{979E43FF-12CB-ED49-8959-325E1A9E21E8}" type="pres">
      <dgm:prSet presAssocID="{55C0B14E-AEA6-48D3-A387-ED4A3A3BF840}" presName="Name0" presStyleCnt="0">
        <dgm:presLayoutVars>
          <dgm:dir/>
          <dgm:resizeHandles val="exact"/>
        </dgm:presLayoutVars>
      </dgm:prSet>
      <dgm:spPr/>
    </dgm:pt>
    <dgm:pt modelId="{3754F309-1559-6442-8699-F936A65F97CA}" type="pres">
      <dgm:prSet presAssocID="{55C0B14E-AEA6-48D3-A387-ED4A3A3BF840}" presName="arrow" presStyleLbl="bgShp" presStyleIdx="0" presStyleCnt="1" custScaleY="45311"/>
      <dgm:spPr>
        <a:solidFill>
          <a:schemeClr val="bg1">
            <a:lumMod val="95000"/>
          </a:schemeClr>
        </a:solidFill>
      </dgm:spPr>
    </dgm:pt>
    <dgm:pt modelId="{312902CF-7F5D-0B49-B3FE-568A87BF4EE4}" type="pres">
      <dgm:prSet presAssocID="{55C0B14E-AEA6-48D3-A387-ED4A3A3BF840}" presName="points" presStyleCnt="0"/>
      <dgm:spPr/>
    </dgm:pt>
    <dgm:pt modelId="{7CAA598B-5AE2-814C-8895-73F0FC0D02AE}" type="pres">
      <dgm:prSet presAssocID="{AACEAFD5-63CF-4AFC-B46F-BE086C5D447C}" presName="compositeA" presStyleCnt="0"/>
      <dgm:spPr/>
    </dgm:pt>
    <dgm:pt modelId="{372828CF-3339-E44A-BBB6-2086036C9488}" type="pres">
      <dgm:prSet presAssocID="{AACEAFD5-63CF-4AFC-B46F-BE086C5D447C}" presName="textA" presStyleLbl="revTx" presStyleIdx="0" presStyleCnt="5">
        <dgm:presLayoutVars>
          <dgm:bulletEnabled val="1"/>
        </dgm:presLayoutVars>
      </dgm:prSet>
      <dgm:spPr/>
    </dgm:pt>
    <dgm:pt modelId="{A238071D-27EE-944C-AC00-AA0D602D331A}" type="pres">
      <dgm:prSet presAssocID="{AACEAFD5-63CF-4AFC-B46F-BE086C5D447C}" presName="circleA" presStyleLbl="node1" presStyleIdx="0" presStyleCnt="5"/>
      <dgm:spPr/>
    </dgm:pt>
    <dgm:pt modelId="{BECFCCEE-6D6F-F147-BE7E-FBD11FF42EAD}" type="pres">
      <dgm:prSet presAssocID="{AACEAFD5-63CF-4AFC-B46F-BE086C5D447C}" presName="spaceA" presStyleCnt="0"/>
      <dgm:spPr/>
    </dgm:pt>
    <dgm:pt modelId="{89586766-7512-7242-BC25-F8A2A8E6DC16}" type="pres">
      <dgm:prSet presAssocID="{7A8D4B4D-06E9-4958-810D-A6226B6AC588}" presName="space" presStyleCnt="0"/>
      <dgm:spPr/>
    </dgm:pt>
    <dgm:pt modelId="{F0FA847F-9671-4A4D-986D-259D97875668}" type="pres">
      <dgm:prSet presAssocID="{D07AD3FD-84FF-467E-9693-752776549C61}" presName="compositeB" presStyleCnt="0"/>
      <dgm:spPr/>
    </dgm:pt>
    <dgm:pt modelId="{66C3B005-1F82-8E46-986A-D7F66A3A11C5}" type="pres">
      <dgm:prSet presAssocID="{D07AD3FD-84FF-467E-9693-752776549C61}" presName="textB" presStyleLbl="revTx" presStyleIdx="1" presStyleCnt="5">
        <dgm:presLayoutVars>
          <dgm:bulletEnabled val="1"/>
        </dgm:presLayoutVars>
      </dgm:prSet>
      <dgm:spPr/>
    </dgm:pt>
    <dgm:pt modelId="{E003598C-A77C-E647-AC67-202397C7C2C6}" type="pres">
      <dgm:prSet presAssocID="{D07AD3FD-84FF-467E-9693-752776549C61}" presName="circleB" presStyleLbl="node1" presStyleIdx="1" presStyleCnt="5"/>
      <dgm:spPr/>
    </dgm:pt>
    <dgm:pt modelId="{EE52B993-9278-8646-B454-15C4F5F8C682}" type="pres">
      <dgm:prSet presAssocID="{D07AD3FD-84FF-467E-9693-752776549C61}" presName="spaceB" presStyleCnt="0"/>
      <dgm:spPr/>
    </dgm:pt>
    <dgm:pt modelId="{EC4C393F-83F2-044A-B85A-B4A3B578CAAD}" type="pres">
      <dgm:prSet presAssocID="{A8C9B7A9-BC2A-4753-B7F0-F2E361D95520}" presName="space" presStyleCnt="0"/>
      <dgm:spPr/>
    </dgm:pt>
    <dgm:pt modelId="{13297FFB-E45E-F34B-9908-34A907476E6C}" type="pres">
      <dgm:prSet presAssocID="{D71FC021-6A65-44D1-95B9-0E6C89079866}" presName="compositeA" presStyleCnt="0"/>
      <dgm:spPr/>
    </dgm:pt>
    <dgm:pt modelId="{E093F839-D107-C147-91A7-BF591A6B37F1}" type="pres">
      <dgm:prSet presAssocID="{D71FC021-6A65-44D1-95B9-0E6C89079866}" presName="textA" presStyleLbl="revTx" presStyleIdx="2" presStyleCnt="5">
        <dgm:presLayoutVars>
          <dgm:bulletEnabled val="1"/>
        </dgm:presLayoutVars>
      </dgm:prSet>
      <dgm:spPr/>
    </dgm:pt>
    <dgm:pt modelId="{164A0F39-72C5-6C47-BD7E-D85A1B7BF6C9}" type="pres">
      <dgm:prSet presAssocID="{D71FC021-6A65-44D1-95B9-0E6C89079866}" presName="circleA" presStyleLbl="node1" presStyleIdx="2" presStyleCnt="5"/>
      <dgm:spPr/>
    </dgm:pt>
    <dgm:pt modelId="{E3993F29-0D14-D447-8668-E1B7850A37B6}" type="pres">
      <dgm:prSet presAssocID="{D71FC021-6A65-44D1-95B9-0E6C89079866}" presName="spaceA" presStyleCnt="0"/>
      <dgm:spPr/>
    </dgm:pt>
    <dgm:pt modelId="{CDF4B581-195F-1742-8878-AA3970849ADB}" type="pres">
      <dgm:prSet presAssocID="{9B090D9D-470E-46E2-AABB-0368A52481AA}" presName="space" presStyleCnt="0"/>
      <dgm:spPr/>
    </dgm:pt>
    <dgm:pt modelId="{B4932A9D-1A61-E94D-8B9F-812126317FC8}" type="pres">
      <dgm:prSet presAssocID="{32CCB050-072A-41BF-BE1B-388CF53E5629}" presName="compositeB" presStyleCnt="0"/>
      <dgm:spPr/>
    </dgm:pt>
    <dgm:pt modelId="{F18596F0-52A6-A143-9BFC-DA068C37DE6F}" type="pres">
      <dgm:prSet presAssocID="{32CCB050-072A-41BF-BE1B-388CF53E5629}" presName="textB" presStyleLbl="revTx" presStyleIdx="3" presStyleCnt="5">
        <dgm:presLayoutVars>
          <dgm:bulletEnabled val="1"/>
        </dgm:presLayoutVars>
      </dgm:prSet>
      <dgm:spPr/>
    </dgm:pt>
    <dgm:pt modelId="{1501A02B-D4EF-144E-9CF0-602A004680BE}" type="pres">
      <dgm:prSet presAssocID="{32CCB050-072A-41BF-BE1B-388CF53E5629}" presName="circleB" presStyleLbl="node1" presStyleIdx="3" presStyleCnt="5"/>
      <dgm:spPr/>
    </dgm:pt>
    <dgm:pt modelId="{2D9E5D2A-7F10-D84E-A858-85FD944BF8E4}" type="pres">
      <dgm:prSet presAssocID="{32CCB050-072A-41BF-BE1B-388CF53E5629}" presName="spaceB" presStyleCnt="0"/>
      <dgm:spPr/>
    </dgm:pt>
    <dgm:pt modelId="{7B95C6FA-7857-A943-9165-2AAFAB22580C}" type="pres">
      <dgm:prSet presAssocID="{BF05D8EE-4413-4737-8721-DAF10D6CAB04}" presName="space" presStyleCnt="0"/>
      <dgm:spPr/>
    </dgm:pt>
    <dgm:pt modelId="{C1BDF471-A8AB-1D4C-874C-1E128B173605}" type="pres">
      <dgm:prSet presAssocID="{9E838AE2-4659-4603-ABC8-58DF4222C0D4}" presName="compositeA" presStyleCnt="0"/>
      <dgm:spPr/>
    </dgm:pt>
    <dgm:pt modelId="{10F10402-5A89-6540-96F4-099A00D5A2D6}" type="pres">
      <dgm:prSet presAssocID="{9E838AE2-4659-4603-ABC8-58DF4222C0D4}" presName="textA" presStyleLbl="revTx" presStyleIdx="4" presStyleCnt="5">
        <dgm:presLayoutVars>
          <dgm:bulletEnabled val="1"/>
        </dgm:presLayoutVars>
      </dgm:prSet>
      <dgm:spPr/>
    </dgm:pt>
    <dgm:pt modelId="{C7D1C7BE-CF8B-A24E-8F4A-58F4F4E6CD28}" type="pres">
      <dgm:prSet presAssocID="{9E838AE2-4659-4603-ABC8-58DF4222C0D4}" presName="circleA" presStyleLbl="node1" presStyleIdx="4" presStyleCnt="5"/>
      <dgm:spPr/>
    </dgm:pt>
    <dgm:pt modelId="{D2A3B786-FF2F-3347-8F32-DF3C738BF88A}" type="pres">
      <dgm:prSet presAssocID="{9E838AE2-4659-4603-ABC8-58DF4222C0D4}" presName="spaceA" presStyleCnt="0"/>
      <dgm:spPr/>
    </dgm:pt>
  </dgm:ptLst>
  <dgm:cxnLst>
    <dgm:cxn modelId="{E3D50B03-7CAA-0F4A-A3C8-F3B1DBA170DC}" type="presOf" srcId="{32CCB050-072A-41BF-BE1B-388CF53E5629}" destId="{F18596F0-52A6-A143-9BFC-DA068C37DE6F}" srcOrd="0" destOrd="0" presId="urn:microsoft.com/office/officeart/2005/8/layout/hProcess11"/>
    <dgm:cxn modelId="{37101D06-CF2C-E64A-9F86-CA7A28B15D37}" type="presOf" srcId="{C8E903CE-0CFD-4D68-A857-80E14557005E}" destId="{10F10402-5A89-6540-96F4-099A00D5A2D6}" srcOrd="0" destOrd="1" presId="urn:microsoft.com/office/officeart/2005/8/layout/hProcess11"/>
    <dgm:cxn modelId="{CF54291C-AAFD-4FA4-9A16-20CE892BA907}" srcId="{55C0B14E-AEA6-48D3-A387-ED4A3A3BF840}" destId="{9E838AE2-4659-4603-ABC8-58DF4222C0D4}" srcOrd="4" destOrd="0" parTransId="{5FC53805-9431-4BC8-ADB9-DABF59DE31C7}" sibTransId="{61F1BCD3-232D-4C03-B56C-182BCB6108CD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1D6C5464-DE30-4BEC-9E27-B2C179C39CC4}" srcId="{32CCB050-072A-41BF-BE1B-388CF53E5629}" destId="{04A40292-9119-41B2-B968-7B651F20675D}" srcOrd="0" destOrd="0" parTransId="{70078FF1-F2A9-4A6B-88D1-8CF3595EFE73}" sibTransId="{B4C4972A-0898-484E-AF78-D5D7E0F991F2}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A4CC396F-6FFB-7F48-BC35-8D1997858A06}" type="presOf" srcId="{04A40292-9119-41B2-B968-7B651F20675D}" destId="{F18596F0-52A6-A143-9BFC-DA068C37DE6F}" srcOrd="0" destOrd="1" presId="urn:microsoft.com/office/officeart/2005/8/layout/hProcess11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9FBC3372-F202-D043-9055-43BAD72A8D54}" type="presOf" srcId="{D07AD3FD-84FF-467E-9693-752776549C61}" destId="{66C3B005-1F82-8E46-986A-D7F66A3A11C5}" srcOrd="0" destOrd="0" presId="urn:microsoft.com/office/officeart/2005/8/layout/hProcess11"/>
    <dgm:cxn modelId="{6159EB78-387A-6141-8223-669AB14D9A35}" type="presOf" srcId="{D71FC021-6A65-44D1-95B9-0E6C89079866}" destId="{E093F839-D107-C147-91A7-BF591A6B37F1}" srcOrd="0" destOrd="0" presId="urn:microsoft.com/office/officeart/2005/8/layout/hProcess11"/>
    <dgm:cxn modelId="{7E89577D-1942-6A44-A17F-40CE7CAFE767}" type="presOf" srcId="{5D70EFF5-8B31-4A1F-AE44-51E4CF0013EB}" destId="{66C3B005-1F82-8E46-986A-D7F66A3A11C5}" srcOrd="0" destOrd="1" presId="urn:microsoft.com/office/officeart/2005/8/layout/hProcess11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128D0C97-47A2-4444-BE4E-EF716AA05109}" type="presOf" srcId="{AACEAFD5-63CF-4AFC-B46F-BE086C5D447C}" destId="{372828CF-3339-E44A-BBB6-2086036C9488}" srcOrd="0" destOrd="0" presId="urn:microsoft.com/office/officeart/2005/8/layout/hProcess11"/>
    <dgm:cxn modelId="{938719A9-826C-C146-B6E2-ACDCF3167681}" type="presOf" srcId="{349299C9-846E-4827-813A-349CCCE20782}" destId="{372828CF-3339-E44A-BBB6-2086036C9488}" srcOrd="0" destOrd="1" presId="urn:microsoft.com/office/officeart/2005/8/layout/hProcess11"/>
    <dgm:cxn modelId="{17BD67AD-4331-49EC-BC4A-29404E891597}" srcId="{9E838AE2-4659-4603-ABC8-58DF4222C0D4}" destId="{C8E903CE-0CFD-4D68-A857-80E14557005E}" srcOrd="0" destOrd="0" parTransId="{D5890537-0D77-4DA1-A100-62C393623468}" sibTransId="{862799CE-00F4-4DD6-894E-A487503F8DE6}"/>
    <dgm:cxn modelId="{1F92E5B2-6CA3-B740-8CEA-ABC194B07CE5}" type="presOf" srcId="{9E838AE2-4659-4603-ABC8-58DF4222C0D4}" destId="{10F10402-5A89-6540-96F4-099A00D5A2D6}" srcOrd="0" destOrd="0" presId="urn:microsoft.com/office/officeart/2005/8/layout/hProcess11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3099B7C2-7E56-9C44-9F22-55A437E5E1DF}" type="presOf" srcId="{55C0B14E-AEA6-48D3-A387-ED4A3A3BF840}" destId="{979E43FF-12CB-ED49-8959-325E1A9E21E8}" srcOrd="0" destOrd="0" presId="urn:microsoft.com/office/officeart/2005/8/layout/hProcess11"/>
    <dgm:cxn modelId="{042E0AE1-6450-410A-B96E-AFBADB139BEA}" srcId="{55C0B14E-AEA6-48D3-A387-ED4A3A3BF840}" destId="{32CCB050-072A-41BF-BE1B-388CF53E5629}" srcOrd="3" destOrd="0" parTransId="{B301371B-A53D-4B79-8B8D-7B304894442B}" sibTransId="{BF05D8EE-4413-4737-8721-DAF10D6CAB04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F560A2FC-9EB1-C940-9414-05C0CD448957}" type="presOf" srcId="{4A6BB192-9983-4F48-BBC5-6E384EED7EC5}" destId="{E093F839-D107-C147-91A7-BF591A6B37F1}" srcOrd="0" destOrd="1" presId="urn:microsoft.com/office/officeart/2005/8/layout/hProcess11"/>
    <dgm:cxn modelId="{8DB1E629-70B5-F14A-8934-559A2686B302}" type="presParOf" srcId="{979E43FF-12CB-ED49-8959-325E1A9E21E8}" destId="{3754F309-1559-6442-8699-F936A65F97CA}" srcOrd="0" destOrd="0" presId="urn:microsoft.com/office/officeart/2005/8/layout/hProcess11"/>
    <dgm:cxn modelId="{8B438C6A-ACA1-B94F-8C5F-1C14FA63B9F7}" type="presParOf" srcId="{979E43FF-12CB-ED49-8959-325E1A9E21E8}" destId="{312902CF-7F5D-0B49-B3FE-568A87BF4EE4}" srcOrd="1" destOrd="0" presId="urn:microsoft.com/office/officeart/2005/8/layout/hProcess11"/>
    <dgm:cxn modelId="{AF0E93DD-423D-C54D-BFE9-C7CDF83C0E2F}" type="presParOf" srcId="{312902CF-7F5D-0B49-B3FE-568A87BF4EE4}" destId="{7CAA598B-5AE2-814C-8895-73F0FC0D02AE}" srcOrd="0" destOrd="0" presId="urn:microsoft.com/office/officeart/2005/8/layout/hProcess11"/>
    <dgm:cxn modelId="{273CEF30-A5AD-E04D-B0D5-D59D4A96664C}" type="presParOf" srcId="{7CAA598B-5AE2-814C-8895-73F0FC0D02AE}" destId="{372828CF-3339-E44A-BBB6-2086036C9488}" srcOrd="0" destOrd="0" presId="urn:microsoft.com/office/officeart/2005/8/layout/hProcess11"/>
    <dgm:cxn modelId="{4968D800-4572-7344-A24A-C44CAAA944B1}" type="presParOf" srcId="{7CAA598B-5AE2-814C-8895-73F0FC0D02AE}" destId="{A238071D-27EE-944C-AC00-AA0D602D331A}" srcOrd="1" destOrd="0" presId="urn:microsoft.com/office/officeart/2005/8/layout/hProcess11"/>
    <dgm:cxn modelId="{F3685BBF-CBDC-CE43-934C-9773B3691846}" type="presParOf" srcId="{7CAA598B-5AE2-814C-8895-73F0FC0D02AE}" destId="{BECFCCEE-6D6F-F147-BE7E-FBD11FF42EAD}" srcOrd="2" destOrd="0" presId="urn:microsoft.com/office/officeart/2005/8/layout/hProcess11"/>
    <dgm:cxn modelId="{16EAB8D8-EC66-D842-BE68-75A923DE3F4F}" type="presParOf" srcId="{312902CF-7F5D-0B49-B3FE-568A87BF4EE4}" destId="{89586766-7512-7242-BC25-F8A2A8E6DC16}" srcOrd="1" destOrd="0" presId="urn:microsoft.com/office/officeart/2005/8/layout/hProcess11"/>
    <dgm:cxn modelId="{16CC6C88-C4A7-C843-86B6-D7D1194241EC}" type="presParOf" srcId="{312902CF-7F5D-0B49-B3FE-568A87BF4EE4}" destId="{F0FA847F-9671-4A4D-986D-259D97875668}" srcOrd="2" destOrd="0" presId="urn:microsoft.com/office/officeart/2005/8/layout/hProcess11"/>
    <dgm:cxn modelId="{B7D22B24-6342-BA43-AFF6-6BE6E85ADCE4}" type="presParOf" srcId="{F0FA847F-9671-4A4D-986D-259D97875668}" destId="{66C3B005-1F82-8E46-986A-D7F66A3A11C5}" srcOrd="0" destOrd="0" presId="urn:microsoft.com/office/officeart/2005/8/layout/hProcess11"/>
    <dgm:cxn modelId="{6C1981FF-9BF4-6B43-B119-A40C174EF410}" type="presParOf" srcId="{F0FA847F-9671-4A4D-986D-259D97875668}" destId="{E003598C-A77C-E647-AC67-202397C7C2C6}" srcOrd="1" destOrd="0" presId="urn:microsoft.com/office/officeart/2005/8/layout/hProcess11"/>
    <dgm:cxn modelId="{F5A105D7-D607-714C-AABA-4B74B5E41317}" type="presParOf" srcId="{F0FA847F-9671-4A4D-986D-259D97875668}" destId="{EE52B993-9278-8646-B454-15C4F5F8C682}" srcOrd="2" destOrd="0" presId="urn:microsoft.com/office/officeart/2005/8/layout/hProcess11"/>
    <dgm:cxn modelId="{212FECA4-A57A-0442-A10B-99AE1D791480}" type="presParOf" srcId="{312902CF-7F5D-0B49-B3FE-568A87BF4EE4}" destId="{EC4C393F-83F2-044A-B85A-B4A3B578CAAD}" srcOrd="3" destOrd="0" presId="urn:microsoft.com/office/officeart/2005/8/layout/hProcess11"/>
    <dgm:cxn modelId="{9CB87072-BB02-7540-96A9-F95A9C3EF9E1}" type="presParOf" srcId="{312902CF-7F5D-0B49-B3FE-568A87BF4EE4}" destId="{13297FFB-E45E-F34B-9908-34A907476E6C}" srcOrd="4" destOrd="0" presId="urn:microsoft.com/office/officeart/2005/8/layout/hProcess11"/>
    <dgm:cxn modelId="{9FFA598F-1314-CC4E-8EA8-2F0A0F350DB7}" type="presParOf" srcId="{13297FFB-E45E-F34B-9908-34A907476E6C}" destId="{E093F839-D107-C147-91A7-BF591A6B37F1}" srcOrd="0" destOrd="0" presId="urn:microsoft.com/office/officeart/2005/8/layout/hProcess11"/>
    <dgm:cxn modelId="{2C1DEA51-BF16-EB46-A9D4-0C897F5ADCF4}" type="presParOf" srcId="{13297FFB-E45E-F34B-9908-34A907476E6C}" destId="{164A0F39-72C5-6C47-BD7E-D85A1B7BF6C9}" srcOrd="1" destOrd="0" presId="urn:microsoft.com/office/officeart/2005/8/layout/hProcess11"/>
    <dgm:cxn modelId="{2E3A6EA0-AAF8-6C49-A912-AB77BF830EC7}" type="presParOf" srcId="{13297FFB-E45E-F34B-9908-34A907476E6C}" destId="{E3993F29-0D14-D447-8668-E1B7850A37B6}" srcOrd="2" destOrd="0" presId="urn:microsoft.com/office/officeart/2005/8/layout/hProcess11"/>
    <dgm:cxn modelId="{CA905AB8-A652-0E4A-9AD1-99DAEEB05A6A}" type="presParOf" srcId="{312902CF-7F5D-0B49-B3FE-568A87BF4EE4}" destId="{CDF4B581-195F-1742-8878-AA3970849ADB}" srcOrd="5" destOrd="0" presId="urn:microsoft.com/office/officeart/2005/8/layout/hProcess11"/>
    <dgm:cxn modelId="{911F52CA-B30A-C347-9A49-338EEA3EFFFE}" type="presParOf" srcId="{312902CF-7F5D-0B49-B3FE-568A87BF4EE4}" destId="{B4932A9D-1A61-E94D-8B9F-812126317FC8}" srcOrd="6" destOrd="0" presId="urn:microsoft.com/office/officeart/2005/8/layout/hProcess11"/>
    <dgm:cxn modelId="{A76AD246-B672-E045-BFDA-9A43C9763A6D}" type="presParOf" srcId="{B4932A9D-1A61-E94D-8B9F-812126317FC8}" destId="{F18596F0-52A6-A143-9BFC-DA068C37DE6F}" srcOrd="0" destOrd="0" presId="urn:microsoft.com/office/officeart/2005/8/layout/hProcess11"/>
    <dgm:cxn modelId="{0A7EF4D7-E0AC-EE42-BFD9-763F47B8FDB9}" type="presParOf" srcId="{B4932A9D-1A61-E94D-8B9F-812126317FC8}" destId="{1501A02B-D4EF-144E-9CF0-602A004680BE}" srcOrd="1" destOrd="0" presId="urn:microsoft.com/office/officeart/2005/8/layout/hProcess11"/>
    <dgm:cxn modelId="{80ACC028-54C4-D847-887A-13AEF449A191}" type="presParOf" srcId="{B4932A9D-1A61-E94D-8B9F-812126317FC8}" destId="{2D9E5D2A-7F10-D84E-A858-85FD944BF8E4}" srcOrd="2" destOrd="0" presId="urn:microsoft.com/office/officeart/2005/8/layout/hProcess11"/>
    <dgm:cxn modelId="{09288F11-993F-D641-948D-B4D5BB340C8F}" type="presParOf" srcId="{312902CF-7F5D-0B49-B3FE-568A87BF4EE4}" destId="{7B95C6FA-7857-A943-9165-2AAFAB22580C}" srcOrd="7" destOrd="0" presId="urn:microsoft.com/office/officeart/2005/8/layout/hProcess11"/>
    <dgm:cxn modelId="{1660E60A-8611-074B-9091-28BAB2770DF5}" type="presParOf" srcId="{312902CF-7F5D-0B49-B3FE-568A87BF4EE4}" destId="{C1BDF471-A8AB-1D4C-874C-1E128B173605}" srcOrd="8" destOrd="0" presId="urn:microsoft.com/office/officeart/2005/8/layout/hProcess11"/>
    <dgm:cxn modelId="{DCDAEAB7-ABCE-0B48-8909-B859313D92C2}" type="presParOf" srcId="{C1BDF471-A8AB-1D4C-874C-1E128B173605}" destId="{10F10402-5A89-6540-96F4-099A00D5A2D6}" srcOrd="0" destOrd="0" presId="urn:microsoft.com/office/officeart/2005/8/layout/hProcess11"/>
    <dgm:cxn modelId="{2B18B5AE-48BC-1141-BF94-E6EBF9C31BD2}" type="presParOf" srcId="{C1BDF471-A8AB-1D4C-874C-1E128B173605}" destId="{C7D1C7BE-CF8B-A24E-8F4A-58F4F4E6CD28}" srcOrd="1" destOrd="0" presId="urn:microsoft.com/office/officeart/2005/8/layout/hProcess11"/>
    <dgm:cxn modelId="{053D4CAF-FC38-9F49-8C36-98633D3A0E58}" type="presParOf" srcId="{C1BDF471-A8AB-1D4C-874C-1E128B173605}" destId="{D2A3B786-FF2F-3347-8F32-DF3C738BF88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4F309-1559-6442-8699-F936A65F97CA}">
      <dsp:nvSpPr>
        <dsp:cNvPr id="0" name=""/>
        <dsp:cNvSpPr/>
      </dsp:nvSpPr>
      <dsp:spPr>
        <a:xfrm>
          <a:off x="0" y="1539583"/>
          <a:ext cx="10058399" cy="681620"/>
        </a:xfrm>
        <a:prstGeom prst="notchedRightArrow">
          <a:avLst/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828CF-3339-E44A-BBB6-2086036C9488}">
      <dsp:nvSpPr>
        <dsp:cNvPr id="0" name=""/>
        <dsp:cNvSpPr/>
      </dsp:nvSpPr>
      <dsp:spPr>
        <a:xfrm>
          <a:off x="3978" y="0"/>
          <a:ext cx="1739346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01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Create a new course opportunity in London and then check my calendar and notifications</a:t>
          </a:r>
        </a:p>
      </dsp:txBody>
      <dsp:txXfrm>
        <a:off x="3978" y="0"/>
        <a:ext cx="1739346" cy="1504315"/>
      </dsp:txXfrm>
    </dsp:sp>
    <dsp:sp modelId="{A238071D-27EE-944C-AC00-AA0D602D331A}">
      <dsp:nvSpPr>
        <dsp:cNvPr id="0" name=""/>
        <dsp:cNvSpPr/>
      </dsp:nvSpPr>
      <dsp:spPr>
        <a:xfrm>
          <a:off x="685612" y="1692354"/>
          <a:ext cx="376078" cy="3760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3B005-1F82-8E46-986A-D7F66A3A11C5}">
      <dsp:nvSpPr>
        <dsp:cNvPr id="0" name=""/>
        <dsp:cNvSpPr/>
      </dsp:nvSpPr>
      <dsp:spPr>
        <a:xfrm>
          <a:off x="1830292" y="2256472"/>
          <a:ext cx="1739346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17463" lvl="0" indent="-17463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02</a:t>
          </a:r>
        </a:p>
        <a:p>
          <a:pPr marL="17463" lvl="1" indent="-17463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Change the course opportunity stage to complete and check a service invoice has been automatically created</a:t>
          </a:r>
          <a:endParaRPr lang="en-US" sz="1100" b="0" kern="1200" dirty="0">
            <a:solidFill>
              <a:schemeClr val="tx1">
                <a:lumMod val="75000"/>
                <a:lumOff val="25000"/>
              </a:schemeClr>
            </a:solidFill>
            <a:effectLst/>
          </a:endParaRPr>
        </a:p>
      </dsp:txBody>
      <dsp:txXfrm>
        <a:off x="1830292" y="2256472"/>
        <a:ext cx="1739346" cy="1504315"/>
      </dsp:txXfrm>
    </dsp:sp>
    <dsp:sp modelId="{E003598C-A77C-E647-AC67-202397C7C2C6}">
      <dsp:nvSpPr>
        <dsp:cNvPr id="0" name=""/>
        <dsp:cNvSpPr/>
      </dsp:nvSpPr>
      <dsp:spPr>
        <a:xfrm>
          <a:off x="2511926" y="1692354"/>
          <a:ext cx="376078" cy="3760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3F839-D107-C147-91A7-BF591A6B37F1}">
      <dsp:nvSpPr>
        <dsp:cNvPr id="0" name=""/>
        <dsp:cNvSpPr/>
      </dsp:nvSpPr>
      <dsp:spPr>
        <a:xfrm>
          <a:off x="3656606" y="0"/>
          <a:ext cx="1739346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17463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03</a:t>
          </a:r>
        </a:p>
        <a:p>
          <a:pPr marL="17463" lvl="1" indent="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  <a:tabLst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</a:rPr>
            <a:t>Create an expense invoice showing mileage automation and then attempt to clone this invoice.</a:t>
          </a:r>
        </a:p>
      </dsp:txBody>
      <dsp:txXfrm>
        <a:off x="3656606" y="0"/>
        <a:ext cx="1739346" cy="1504315"/>
      </dsp:txXfrm>
    </dsp:sp>
    <dsp:sp modelId="{164A0F39-72C5-6C47-BD7E-D85A1B7BF6C9}">
      <dsp:nvSpPr>
        <dsp:cNvPr id="0" name=""/>
        <dsp:cNvSpPr/>
      </dsp:nvSpPr>
      <dsp:spPr>
        <a:xfrm>
          <a:off x="4338240" y="1692354"/>
          <a:ext cx="376078" cy="3760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596F0-52A6-A143-9BFC-DA068C37DE6F}">
      <dsp:nvSpPr>
        <dsp:cNvPr id="0" name=""/>
        <dsp:cNvSpPr/>
      </dsp:nvSpPr>
      <dsp:spPr>
        <a:xfrm>
          <a:off x="5482920" y="2256472"/>
          <a:ext cx="1739346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04</a:t>
          </a:r>
          <a:endParaRPr lang="ru-RU" sz="14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Change invoice status to submitted, firstly trying to throw and error then succeeding. Then check the billing admin’s email</a:t>
          </a:r>
        </a:p>
      </dsp:txBody>
      <dsp:txXfrm>
        <a:off x="5482920" y="2256472"/>
        <a:ext cx="1739346" cy="1504315"/>
      </dsp:txXfrm>
    </dsp:sp>
    <dsp:sp modelId="{1501A02B-D4EF-144E-9CF0-602A004680BE}">
      <dsp:nvSpPr>
        <dsp:cNvPr id="0" name=""/>
        <dsp:cNvSpPr/>
      </dsp:nvSpPr>
      <dsp:spPr>
        <a:xfrm>
          <a:off x="6164554" y="1692354"/>
          <a:ext cx="376078" cy="3760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10402-5A89-6540-96F4-099A00D5A2D6}">
      <dsp:nvSpPr>
        <dsp:cNvPr id="0" name=""/>
        <dsp:cNvSpPr/>
      </dsp:nvSpPr>
      <dsp:spPr>
        <a:xfrm>
          <a:off x="7309234" y="0"/>
          <a:ext cx="1739346" cy="1504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rPr>
            <a:t>STEP 05</a:t>
          </a:r>
          <a:endParaRPr lang="ru-RU" sz="1400" b="1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+mj-lt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rPr>
            <a:t>Go over reports &amp; dashboards and then end the live demo</a:t>
          </a:r>
        </a:p>
      </dsp:txBody>
      <dsp:txXfrm>
        <a:off x="7309234" y="0"/>
        <a:ext cx="1739346" cy="1504315"/>
      </dsp:txXfrm>
    </dsp:sp>
    <dsp:sp modelId="{C7D1C7BE-CF8B-A24E-8F4A-58F4F4E6CD28}">
      <dsp:nvSpPr>
        <dsp:cNvPr id="0" name=""/>
        <dsp:cNvSpPr/>
      </dsp:nvSpPr>
      <dsp:spPr>
        <a:xfrm>
          <a:off x="7990868" y="1692354"/>
          <a:ext cx="376078" cy="3760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Name Goes Here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>
              <a:defRPr sz="4000" cap="all" baseline="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Cameron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Force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Salesforce Project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23" descr="A group of people sitting at a table discussing plans">
            <a:extLst>
              <a:ext uri="{FF2B5EF4-FFF2-40B4-BE49-F238E27FC236}">
                <a16:creationId xmlns:a16="http://schemas.microsoft.com/office/drawing/2014/main" id="{14641C01-C347-EE4E-A9B1-95BFFAA1AD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duotone>
              <a:prstClr val="black"/>
              <a:schemeClr val="accent6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06A708-C428-8443-AB48-F60A95FF7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- Consultant Journey</a:t>
            </a:r>
            <a:br>
              <a:rPr lang="en-US" dirty="0"/>
            </a:br>
            <a:r>
              <a:rPr lang="en-US" dirty="0"/>
              <a:t>- Live Demo</a:t>
            </a:r>
            <a:br>
              <a:rPr lang="en-US" dirty="0"/>
            </a:br>
            <a:r>
              <a:rPr lang="en-US" dirty="0"/>
              <a:t>- Project overview</a:t>
            </a:r>
            <a:br>
              <a:rPr lang="en-US" dirty="0"/>
            </a:br>
            <a:r>
              <a:rPr lang="en-US" dirty="0"/>
              <a:t>- Questions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Bodoni SvtyTwo ITC TT-Book"/>
              </a:rPr>
              <a:t>THE Format</a:t>
            </a:r>
          </a:p>
        </p:txBody>
      </p:sp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3C890C4F-D778-4DE6-9B3A-D83FB73404BA}"/>
              </a:ext>
            </a:extLst>
          </p:cNvPr>
          <p:cNvSpPr txBox="1">
            <a:spLocks/>
          </p:cNvSpPr>
          <p:nvPr/>
        </p:nvSpPr>
        <p:spPr>
          <a:xfrm>
            <a:off x="5399144" y="3741931"/>
            <a:ext cx="1393712" cy="27204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Lightning UI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:a16="http://schemas.microsoft.com/office/drawing/2014/main" id="{2CEA02D8-28BC-4D08-B815-4D406E8B2228}"/>
              </a:ext>
            </a:extLst>
          </p:cNvPr>
          <p:cNvSpPr txBox="1">
            <a:spLocks/>
          </p:cNvSpPr>
          <p:nvPr/>
        </p:nvSpPr>
        <p:spPr>
          <a:xfrm>
            <a:off x="7745134" y="3729564"/>
            <a:ext cx="752384" cy="27204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APEX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D2F93ED5-76A1-4BCF-9C4C-3163921EA437}"/>
              </a:ext>
            </a:extLst>
          </p:cNvPr>
          <p:cNvSpPr txBox="1">
            <a:spLocks/>
          </p:cNvSpPr>
          <p:nvPr/>
        </p:nvSpPr>
        <p:spPr>
          <a:xfrm>
            <a:off x="9315492" y="3741931"/>
            <a:ext cx="1518642" cy="27204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SOQL / SOSL</a:t>
            </a:r>
          </a:p>
        </p:txBody>
      </p:sp>
      <p:sp>
        <p:nvSpPr>
          <p:cNvPr id="17" name="Title 8">
            <a:extLst>
              <a:ext uri="{FF2B5EF4-FFF2-40B4-BE49-F238E27FC236}">
                <a16:creationId xmlns:a16="http://schemas.microsoft.com/office/drawing/2014/main" id="{E3C37F7D-6847-4107-9D18-FF23EC9C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/>
          <a:lstStyle/>
          <a:p>
            <a:r>
              <a:rPr lang="en-US" dirty="0">
                <a:sym typeface="Bodoni SvtyTwo ITC TT-Book"/>
              </a:rPr>
              <a:t>Consultant Journey</a:t>
            </a:r>
            <a:endParaRPr lang="en-US" dirty="0"/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EABF3E8C-4A73-4E0B-99C7-4BE1D2BD68EE}"/>
              </a:ext>
            </a:extLst>
          </p:cNvPr>
          <p:cNvSpPr txBox="1">
            <a:spLocks/>
          </p:cNvSpPr>
          <p:nvPr/>
        </p:nvSpPr>
        <p:spPr>
          <a:xfrm>
            <a:off x="4780275" y="6032106"/>
            <a:ext cx="2384107" cy="27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Visualforce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A3F9476C-3E2B-4330-B832-C3336CA1B87B}"/>
              </a:ext>
            </a:extLst>
          </p:cNvPr>
          <p:cNvSpPr txBox="1">
            <a:spLocks/>
          </p:cNvSpPr>
          <p:nvPr/>
        </p:nvSpPr>
        <p:spPr>
          <a:xfrm>
            <a:off x="6848566" y="6032107"/>
            <a:ext cx="2384107" cy="27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Workbench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EF27AD45-9FC8-4F78-87E3-86A078A0C3E1}"/>
              </a:ext>
            </a:extLst>
          </p:cNvPr>
          <p:cNvSpPr txBox="1">
            <a:spLocks/>
          </p:cNvSpPr>
          <p:nvPr/>
        </p:nvSpPr>
        <p:spPr>
          <a:xfrm>
            <a:off x="8771573" y="6032107"/>
            <a:ext cx="2384107" cy="27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Trello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Placeholder 17" descr="Text&#10;&#10;Description automatically generated">
            <a:extLst>
              <a:ext uri="{FF2B5EF4-FFF2-40B4-BE49-F238E27FC236}">
                <a16:creationId xmlns:a16="http://schemas.microsoft.com/office/drawing/2014/main" id="{2998FF35-37A9-449B-85DB-0DF10B75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45" r="21145"/>
          <a:stretch>
            <a:fillRect/>
          </a:stretch>
        </p:blipFill>
        <p:spPr>
          <a:xfrm>
            <a:off x="5386660" y="4325464"/>
            <a:ext cx="1393712" cy="1393712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22" name="Picture Placeholder 25" descr="Graphical user interface&#10;&#10;Description automatically generated">
            <a:extLst>
              <a:ext uri="{FF2B5EF4-FFF2-40B4-BE49-F238E27FC236}">
                <a16:creationId xmlns:a16="http://schemas.microsoft.com/office/drawing/2014/main" id="{FA1DE764-A69D-487D-88E1-6B921F0ED9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082" r="11082"/>
          <a:stretch>
            <a:fillRect/>
          </a:stretch>
        </p:blipFill>
        <p:spPr>
          <a:xfrm>
            <a:off x="5386660" y="2035287"/>
            <a:ext cx="1393712" cy="1393712"/>
          </a:xfrm>
          <a:ln w="38100">
            <a:solidFill>
              <a:srgbClr val="C00000"/>
            </a:solidFill>
          </a:ln>
        </p:spPr>
      </p:pic>
      <p:pic>
        <p:nvPicPr>
          <p:cNvPr id="23" name="Picture Placeholder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E39B84-355A-4C37-BFDD-B7C702C4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06" r="9706"/>
          <a:stretch>
            <a:fillRect/>
          </a:stretch>
        </p:blipFill>
        <p:spPr>
          <a:xfrm>
            <a:off x="7424471" y="4325464"/>
            <a:ext cx="1393711" cy="1393711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</p:pic>
      <p:pic>
        <p:nvPicPr>
          <p:cNvPr id="24" name="Picture Placeholder 34" descr="Text&#10;&#10;Description automatically generated">
            <a:extLst>
              <a:ext uri="{FF2B5EF4-FFF2-40B4-BE49-F238E27FC236}">
                <a16:creationId xmlns:a16="http://schemas.microsoft.com/office/drawing/2014/main" id="{8F880C24-B045-4CD3-8B1F-4D21880CE5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033" r="15033"/>
          <a:stretch>
            <a:fillRect/>
          </a:stretch>
        </p:blipFill>
        <p:spPr>
          <a:xfrm>
            <a:off x="7454951" y="2035288"/>
            <a:ext cx="1393711" cy="1393711"/>
          </a:xfrm>
          <a:prstGeom prst="ellips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</p:pic>
      <p:pic>
        <p:nvPicPr>
          <p:cNvPr id="25" name="Picture Placeholder 41" descr="Graphical user interface&#10;&#10;Description automatically generated">
            <a:extLst>
              <a:ext uri="{FF2B5EF4-FFF2-40B4-BE49-F238E27FC236}">
                <a16:creationId xmlns:a16="http://schemas.microsoft.com/office/drawing/2014/main" id="{B8D4AE61-06F7-4DD6-87D3-F1899103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025" r="14025"/>
          <a:stretch>
            <a:fillRect/>
          </a:stretch>
        </p:blipFill>
        <p:spPr>
          <a:xfrm>
            <a:off x="9377958" y="4325464"/>
            <a:ext cx="1393711" cy="1393711"/>
          </a:xfrm>
          <a:prstGeom prst="ellipse">
            <a:avLst/>
          </a:prstGeom>
          <a:solidFill>
            <a:srgbClr val="EDEFF7"/>
          </a:solidFill>
          <a:ln w="38100">
            <a:solidFill>
              <a:srgbClr val="00B050"/>
            </a:solidFill>
          </a:ln>
        </p:spPr>
      </p:pic>
      <p:pic>
        <p:nvPicPr>
          <p:cNvPr id="26" name="Picture Placeholder 4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1885A29-E8F6-42BC-B878-89C6DA6D3DF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209" r="22209"/>
          <a:stretch>
            <a:fillRect/>
          </a:stretch>
        </p:blipFill>
        <p:spPr>
          <a:xfrm>
            <a:off x="9377959" y="2035288"/>
            <a:ext cx="1393712" cy="1393712"/>
          </a:xfrm>
          <a:prstGeom prst="ellipse">
            <a:avLst/>
          </a:prstGeom>
          <a:ln w="38100">
            <a:solidFill>
              <a:schemeClr val="accent3"/>
            </a:solidFill>
          </a:ln>
        </p:spPr>
      </p:pic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1486DD18-0D31-44AD-A62E-868C7D468185}"/>
              </a:ext>
            </a:extLst>
          </p:cNvPr>
          <p:cNvSpPr txBox="1">
            <a:spLocks/>
          </p:cNvSpPr>
          <p:nvPr/>
        </p:nvSpPr>
        <p:spPr>
          <a:xfrm>
            <a:off x="1097279" y="2322728"/>
            <a:ext cx="4144096" cy="403222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have I learnt</a:t>
            </a:r>
            <a:br>
              <a:rPr lang="en-US" b="1" dirty="0"/>
            </a:br>
            <a:r>
              <a:rPr lang="en-US" sz="1600" b="1" dirty="0"/>
              <a:t>    </a:t>
            </a:r>
            <a:r>
              <a:rPr lang="en-US" sz="1600" dirty="0"/>
              <a:t>- Salesforce &amp; Lightning UI</a:t>
            </a:r>
            <a:br>
              <a:rPr lang="en-US" sz="1600" dirty="0"/>
            </a:br>
            <a:r>
              <a:rPr lang="en-US" sz="1600" dirty="0"/>
              <a:t>    - SF Declarative Software</a:t>
            </a:r>
            <a:br>
              <a:rPr lang="en-US" sz="1600" dirty="0"/>
            </a:br>
            <a:r>
              <a:rPr lang="en-US" sz="1600" dirty="0"/>
              <a:t>    - Apex &amp; Testing</a:t>
            </a:r>
            <a:br>
              <a:rPr lang="en-US" sz="1600" dirty="0"/>
            </a:br>
            <a:r>
              <a:rPr lang="en-US" sz="1600" dirty="0"/>
              <a:t>    - SOQL &amp; SOSL</a:t>
            </a:r>
            <a:br>
              <a:rPr lang="en-US" sz="1600" dirty="0"/>
            </a:br>
            <a:r>
              <a:rPr lang="en-US" sz="1600" dirty="0"/>
              <a:t>    - VisualForce Pages</a:t>
            </a:r>
            <a:br>
              <a:rPr lang="en-US" sz="1600" dirty="0"/>
            </a:br>
            <a:r>
              <a:rPr lang="en-US" sz="1600" dirty="0"/>
              <a:t>    - Workbench</a:t>
            </a:r>
            <a:br>
              <a:rPr lang="en-US" sz="1600" dirty="0"/>
            </a:br>
            <a:r>
              <a:rPr lang="en-US" sz="1600" dirty="0"/>
              <a:t>    - Trello</a:t>
            </a:r>
          </a:p>
        </p:txBody>
      </p:sp>
    </p:spTree>
    <p:extLst>
      <p:ext uri="{BB962C8B-B14F-4D97-AF65-F5344CB8AC3E}">
        <p14:creationId xmlns:p14="http://schemas.microsoft.com/office/powerpoint/2010/main" val="200076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9B206E8-59BD-1B4C-8912-9A0443F9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Bodoni SvtyTwo ITC TT-Book"/>
              </a:rPr>
              <a:t>Consultant Journey</a:t>
            </a:r>
            <a:endParaRPr lang="en-US" dirty="0">
              <a:sym typeface="Bodoni SvtyTwo ITC TT-Book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87BBA1D-0D1F-4186-BF3B-5290D2F5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519" y="1978483"/>
            <a:ext cx="7314962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48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 descr="SmartArt Process diagram">
            <a:extLst>
              <a:ext uri="{FF2B5EF4-FFF2-40B4-BE49-F238E27FC236}">
                <a16:creationId xmlns:a16="http://schemas.microsoft.com/office/drawing/2014/main" id="{668F23AC-E03A-498E-B416-C53303ABA1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542166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6531FB3-8761-4C62-A879-97C144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888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41F9-7D13-4D21-A010-46E29F1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Content Placeholder 25">
            <a:extLst>
              <a:ext uri="{FF2B5EF4-FFF2-40B4-BE49-F238E27FC236}">
                <a16:creationId xmlns:a16="http://schemas.microsoft.com/office/drawing/2014/main" id="{F6AFCC03-BDDF-4E62-A747-B66601302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What Went Well</a:t>
            </a:r>
            <a:endParaRPr lang="en-US" sz="1800" b="1" i="0" u="none" strike="noStrike" dirty="0">
              <a:solidFill>
                <a:srgbClr val="00A2FF"/>
              </a:solidFill>
              <a:effectLst/>
              <a:latin typeface="Calibri" panose="020F0502020204030204" pitchFamily="34" charset="0"/>
            </a:endParaRPr>
          </a:p>
          <a:p>
            <a:pPr marL="0" indent="0" rtl="0" fontAlgn="base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Compared to the last project, I feel as though I approached the project and more maturely and instead of just jumping in, I sat back and understood the requirements and created a plan of action instead of aimlessly jumping in headfirst.</a:t>
            </a:r>
            <a:endParaRPr lang="en-US" sz="1800" b="0" i="0" u="none" strike="noStrike" dirty="0">
              <a:solidFill>
                <a:srgbClr val="00A2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Content Placeholder 25">
            <a:extLst>
              <a:ext uri="{FF2B5EF4-FFF2-40B4-BE49-F238E27FC236}">
                <a16:creationId xmlns:a16="http://schemas.microsoft.com/office/drawing/2014/main" id="{4FF53E5C-7C70-49BC-B4B9-847A21ECABAE}"/>
              </a:ext>
            </a:extLst>
          </p:cNvPr>
          <p:cNvSpPr txBox="1">
            <a:spLocks/>
          </p:cNvSpPr>
          <p:nvPr/>
        </p:nvSpPr>
        <p:spPr>
          <a:xfrm>
            <a:off x="6515944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What Could be Improved</a:t>
            </a:r>
            <a:br>
              <a:rPr lang="en-US" sz="1800" b="1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</a:br>
            <a:br>
              <a:rPr lang="en-US" sz="1800" b="1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If I could go back, I would work on my own cloning system for cloning invoices as I'm not 100% happy with it and I would 100% work on redesigning the invoice PDFs as they aren’t the most visually pleasing. There are a few other changes I’d like to make to make the whole process seem cleaner.</a:t>
            </a:r>
            <a:endParaRPr lang="en-US" sz="1800" b="1" i="0" u="none" strike="noStrike" dirty="0">
              <a:solidFill>
                <a:srgbClr val="00A2FF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EC74F48-B9E2-43DF-B470-8C284593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1817"/>
            <a:ext cx="10058400" cy="1369074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2" name="Content Placeholder 25">
            <a:extLst>
              <a:ext uri="{FF2B5EF4-FFF2-40B4-BE49-F238E27FC236}">
                <a16:creationId xmlns:a16="http://schemas.microsoft.com/office/drawing/2014/main" id="{A6E19EE3-87A4-4314-82E0-B9F0425B9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Future Steps</a:t>
            </a:r>
            <a:br>
              <a:rPr lang="en-US" sz="1800" b="1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</a:br>
            <a:br>
              <a:rPr lang="en-US" sz="1800" b="0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</a:b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If I were to continue working on the project, like I mentioned earlier I would change how I go about cloning invoices as I don’t think the UI is the cleanest and there is some missing functionality where not important, would make people’s life easier such as changing the dates in the </a:t>
            </a:r>
            <a:r>
              <a:rPr lang="en-US" sz="1800" b="0" i="0" u="none" strike="noStrike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clone UI.</a:t>
            </a:r>
            <a:endParaRPr lang="en-US" sz="1800" b="1" i="0" u="none" strike="noStrike" dirty="0">
              <a:solidFill>
                <a:srgbClr val="00A2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059D43E0-E28C-455B-AEBD-91026E8756CF}"/>
              </a:ext>
            </a:extLst>
          </p:cNvPr>
          <p:cNvSpPr txBox="1">
            <a:spLocks/>
          </p:cNvSpPr>
          <p:nvPr/>
        </p:nvSpPr>
        <p:spPr>
          <a:xfrm>
            <a:off x="6515944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5" name="Content Placeholder 25">
            <a:extLst>
              <a:ext uri="{FF2B5EF4-FFF2-40B4-BE49-F238E27FC236}">
                <a16:creationId xmlns:a16="http://schemas.microsoft.com/office/drawing/2014/main" id="{F8C144CB-5483-4562-BD56-18BD0AA35D96}"/>
              </a:ext>
            </a:extLst>
          </p:cNvPr>
          <p:cNvSpPr txBox="1">
            <a:spLocks/>
          </p:cNvSpPr>
          <p:nvPr/>
        </p:nvSpPr>
        <p:spPr>
          <a:xfrm>
            <a:off x="6668344" y="22733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dirty="0">
              <a:solidFill>
                <a:srgbClr val="3F3F3F"/>
              </a:solidFill>
              <a:effectLst/>
              <a:latin typeface="Verdana" panose="020B060403050404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3F3F3F"/>
                </a:solidFill>
                <a:effectLst/>
                <a:latin typeface="Verdana" panose="020B0604030504040204" pitchFamily="34" charset="0"/>
              </a:rPr>
              <a:t>I also need to carry out all the testing to a total coverage of around 95%.</a:t>
            </a:r>
            <a:endParaRPr lang="en-US" sz="1800" b="1" i="0" u="none" strike="noStrike" dirty="0">
              <a:solidFill>
                <a:srgbClr val="00A2FF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0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93200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3_Win32_AS_v2" id="{CF4846AB-E769-4F64-85D9-28E4AEB533C2}" vid="{4425D9ED-C4EC-465B-AB7E-72A929978A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564</TotalTime>
  <Words>371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Verdana</vt:lpstr>
      <vt:lpstr>RetrospectVTI</vt:lpstr>
      <vt:lpstr>Hello!</vt:lpstr>
      <vt:lpstr>Force Training</vt:lpstr>
      <vt:lpstr>THE Format</vt:lpstr>
      <vt:lpstr>Consultant Journey</vt:lpstr>
      <vt:lpstr>Consultant Journey</vt:lpstr>
      <vt:lpstr>Live Demo</vt:lpstr>
      <vt:lpstr>Project overview</vt:lpstr>
      <vt:lpstr>Project overview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Training</dc:title>
  <dc:creator>Cameron Ofoluwa</dc:creator>
  <cp:lastModifiedBy>Cameron Ofoluwa</cp:lastModifiedBy>
  <cp:revision>32</cp:revision>
  <dcterms:created xsi:type="dcterms:W3CDTF">2021-03-30T09:39:39Z</dcterms:created>
  <dcterms:modified xsi:type="dcterms:W3CDTF">2021-03-31T14:34:51Z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