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0" y="-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84C1-554F-8141-BA62-2B3B2601D8CE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3818-3B35-E544-94A9-322F8B0B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7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84C1-554F-8141-BA62-2B3B2601D8CE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3818-3B35-E544-94A9-322F8B0B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2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84C1-554F-8141-BA62-2B3B2601D8CE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3818-3B35-E544-94A9-322F8B0B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2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84C1-554F-8141-BA62-2B3B2601D8CE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3818-3B35-E544-94A9-322F8B0B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3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84C1-554F-8141-BA62-2B3B2601D8CE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3818-3B35-E544-94A9-322F8B0B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84C1-554F-8141-BA62-2B3B2601D8CE}" type="datetimeFigureOut">
              <a:rPr lang="en-US" smtClean="0"/>
              <a:t>7/4/17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3818-3B35-E544-94A9-322F8B0B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4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84C1-554F-8141-BA62-2B3B2601D8CE}" type="datetimeFigureOut">
              <a:rPr lang="en-US" smtClean="0"/>
              <a:t>7/4/17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3818-3B35-E544-94A9-322F8B0B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0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84C1-554F-8141-BA62-2B3B2601D8CE}" type="datetimeFigureOut">
              <a:rPr lang="en-US" smtClean="0"/>
              <a:t>7/4/17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3818-3B35-E544-94A9-322F8B0B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84C1-554F-8141-BA62-2B3B2601D8CE}" type="datetimeFigureOut">
              <a:rPr lang="en-US" smtClean="0"/>
              <a:t>7/4/17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3818-3B35-E544-94A9-322F8B0B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3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84C1-554F-8141-BA62-2B3B2601D8CE}" type="datetimeFigureOut">
              <a:rPr lang="en-US" smtClean="0"/>
              <a:t>7/4/17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3818-3B35-E544-94A9-322F8B0B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0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84C1-554F-8141-BA62-2B3B2601D8CE}" type="datetimeFigureOut">
              <a:rPr lang="en-US" smtClean="0"/>
              <a:t>7/4/17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3818-3B35-E544-94A9-322F8B0B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8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484C1-554F-8141-BA62-2B3B2601D8CE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E3818-3B35-E544-94A9-322F8B0B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5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7781" y="676600"/>
            <a:ext cx="2896169" cy="20535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5411" y="744984"/>
            <a:ext cx="21009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0" dirty="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67</a:t>
            </a:r>
            <a:r>
              <a:rPr lang="zh-TW" altLang="en-US" sz="7000" dirty="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人</a:t>
            </a:r>
            <a:endParaRPr lang="en-US" sz="7000" dirty="0">
              <a:solidFill>
                <a:srgbClr val="336633"/>
              </a:solidFill>
              <a:latin typeface="Heiti TC Medium"/>
              <a:ea typeface="Heiti TC Medium"/>
              <a:cs typeface="Heiti TC Mediu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69775" y="676600"/>
            <a:ext cx="2896169" cy="20535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05385" y="980705"/>
            <a:ext cx="17685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Female</a:t>
            </a:r>
          </a:p>
          <a:p>
            <a:r>
              <a:rPr lang="zh-TW" altLang="zh-TW" sz="3000" dirty="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M</a:t>
            </a:r>
            <a:r>
              <a:rPr lang="en-US" altLang="zh-TW" sz="3000" dirty="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ale</a:t>
            </a:r>
            <a:r>
              <a:rPr lang="zh-TW" altLang="en-US" sz="3000" dirty="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   </a:t>
            </a:r>
            <a:endParaRPr lang="en-US" altLang="zh-TW" sz="3000" dirty="0" smtClean="0">
              <a:solidFill>
                <a:srgbClr val="336633"/>
              </a:solidFill>
              <a:latin typeface="Heiti TC Medium"/>
              <a:ea typeface="Heiti TC Medium"/>
              <a:cs typeface="Heiti TC Medium"/>
            </a:endParaRPr>
          </a:p>
          <a:p>
            <a:r>
              <a:rPr lang="zh-TW" altLang="zh-TW" sz="3000" dirty="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O</a:t>
            </a:r>
            <a:r>
              <a:rPr lang="en-US" altLang="zh-TW" sz="3000" dirty="0" err="1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ther</a:t>
            </a:r>
            <a:endParaRPr lang="en-US" sz="3000" dirty="0">
              <a:solidFill>
                <a:srgbClr val="336633"/>
              </a:solidFill>
              <a:latin typeface="Heiti TC Medium"/>
              <a:ea typeface="Heiti TC Medium"/>
              <a:cs typeface="Heiti TC Medium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69775" y="3869680"/>
            <a:ext cx="2896169" cy="20535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967405" y="3935582"/>
            <a:ext cx="21009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0" dirty="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17</a:t>
            </a:r>
            <a:r>
              <a:rPr lang="zh-TW" altLang="en-US" sz="7000" dirty="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州</a:t>
            </a:r>
            <a:endParaRPr lang="en-US" altLang="zh-TW" sz="7000" dirty="0" smtClean="0">
              <a:solidFill>
                <a:srgbClr val="336633"/>
              </a:solidFill>
              <a:latin typeface="Heiti TC Medium"/>
              <a:ea typeface="Heiti TC Medium"/>
              <a:cs typeface="Heiti TC Medium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7781" y="3869680"/>
            <a:ext cx="2896169" cy="20535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2092" y="4083344"/>
            <a:ext cx="259943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dirty="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工程師    ：</a:t>
            </a:r>
            <a:r>
              <a:rPr lang="en-US" altLang="zh-TW" sz="2600" dirty="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13</a:t>
            </a:r>
            <a:r>
              <a:rPr lang="zh-TW" altLang="en-US" sz="2600" dirty="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人</a:t>
            </a:r>
            <a:endParaRPr lang="en-US" altLang="zh-TW" sz="2600" dirty="0" smtClean="0">
              <a:solidFill>
                <a:srgbClr val="336633"/>
              </a:solidFill>
              <a:latin typeface="Heiti TC Medium"/>
              <a:ea typeface="Heiti TC Medium"/>
              <a:cs typeface="Heiti TC Medium"/>
            </a:endParaRPr>
          </a:p>
          <a:p>
            <a:r>
              <a:rPr lang="zh-TW" altLang="en-US" sz="2600" dirty="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文字工作：  </a:t>
            </a:r>
            <a:r>
              <a:rPr lang="en-US" altLang="zh-TW" sz="2600" dirty="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4</a:t>
            </a:r>
            <a:r>
              <a:rPr lang="zh-TW" altLang="en-US" sz="2600" dirty="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人</a:t>
            </a:r>
            <a:endParaRPr lang="en-US" altLang="zh-TW" sz="2600" dirty="0" smtClean="0">
              <a:solidFill>
                <a:srgbClr val="336633"/>
              </a:solidFill>
              <a:latin typeface="Heiti TC Medium"/>
              <a:ea typeface="Heiti TC Medium"/>
              <a:cs typeface="Heiti TC Medium"/>
            </a:endParaRPr>
          </a:p>
          <a:p>
            <a:r>
              <a:rPr lang="zh-TW" altLang="en-US" sz="260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活動組織：</a:t>
            </a:r>
            <a:r>
              <a:rPr lang="en-US" altLang="zh-TW" sz="2600" dirty="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11</a:t>
            </a:r>
            <a:r>
              <a:rPr lang="zh-TW" altLang="en-US" sz="2600" dirty="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人</a:t>
            </a:r>
            <a:endParaRPr lang="en-US" altLang="zh-TW" sz="2600" dirty="0" smtClean="0">
              <a:solidFill>
                <a:srgbClr val="336633"/>
              </a:solidFill>
              <a:latin typeface="Heiti TC Medium"/>
              <a:ea typeface="Heiti TC Medium"/>
              <a:cs typeface="Heiti TC Medium"/>
            </a:endParaRPr>
          </a:p>
          <a:p>
            <a:r>
              <a:rPr lang="zh-TW" altLang="en-US" sz="2600" dirty="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議題關注：</a:t>
            </a:r>
            <a:r>
              <a:rPr lang="en-US" altLang="zh-TW" sz="2600" dirty="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30</a:t>
            </a:r>
            <a:r>
              <a:rPr lang="zh-TW" altLang="en-US" sz="2600" dirty="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人</a:t>
            </a:r>
            <a:endParaRPr lang="en-US" altLang="zh-TW" sz="2600" dirty="0" smtClean="0">
              <a:solidFill>
                <a:srgbClr val="336633"/>
              </a:solidFill>
              <a:latin typeface="Heiti TC Medium"/>
              <a:ea typeface="Heiti TC Medium"/>
              <a:cs typeface="Heiti TC Medium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69151" y="1914535"/>
            <a:ext cx="2100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參與者：</a:t>
            </a:r>
            <a:r>
              <a:rPr lang="en-US" altLang="zh-TW" sz="2000" dirty="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56</a:t>
            </a:r>
            <a:r>
              <a:rPr lang="zh-TW" altLang="en-US" sz="2000" dirty="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人</a:t>
            </a:r>
            <a:endParaRPr lang="en-US" altLang="zh-TW" sz="2000" dirty="0" smtClean="0">
              <a:solidFill>
                <a:srgbClr val="336633"/>
              </a:solidFill>
              <a:latin typeface="Heiti TC Medium"/>
              <a:ea typeface="Heiti TC Medium"/>
              <a:cs typeface="Heiti TC Medium"/>
            </a:endParaRPr>
          </a:p>
          <a:p>
            <a:r>
              <a:rPr lang="zh-TW" altLang="en-US" sz="2000" dirty="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講者    ：</a:t>
            </a:r>
            <a:r>
              <a:rPr lang="en-US" altLang="zh-TW" sz="2000" dirty="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11</a:t>
            </a:r>
            <a:r>
              <a:rPr lang="zh-TW" altLang="en-US" sz="2000" dirty="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人</a:t>
            </a:r>
            <a:endParaRPr lang="en-US" altLang="zh-TW" sz="2000" dirty="0" smtClean="0">
              <a:solidFill>
                <a:srgbClr val="336633"/>
              </a:solidFill>
              <a:latin typeface="Heiti TC Medium"/>
              <a:ea typeface="Heiti TC Medium"/>
              <a:cs typeface="Heiti TC Medium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05869" y="980705"/>
            <a:ext cx="1176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:</a:t>
            </a:r>
            <a:r>
              <a:rPr lang="zh-TW" altLang="en-US" sz="3000" dirty="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 </a:t>
            </a:r>
            <a:r>
              <a:rPr lang="en-US" altLang="zh-TW" sz="3000" dirty="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57%</a:t>
            </a:r>
          </a:p>
          <a:p>
            <a:r>
              <a:rPr lang="en-US" altLang="zh-TW" sz="3000" dirty="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:</a:t>
            </a:r>
            <a:r>
              <a:rPr lang="zh-TW" altLang="en-US" sz="3000" dirty="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 </a:t>
            </a:r>
            <a:r>
              <a:rPr lang="en-US" altLang="zh-TW" sz="3000" dirty="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40%</a:t>
            </a:r>
          </a:p>
          <a:p>
            <a:r>
              <a:rPr lang="en-US" altLang="zh-TW" sz="3000" dirty="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:</a:t>
            </a:r>
            <a:r>
              <a:rPr lang="zh-TW" altLang="en-US" sz="3000" dirty="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 </a:t>
            </a:r>
            <a:r>
              <a:rPr lang="en-US" altLang="zh-TW" sz="3000" dirty="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3%</a:t>
            </a:r>
            <a:endParaRPr lang="en-US" sz="3000" dirty="0">
              <a:solidFill>
                <a:srgbClr val="336633"/>
              </a:solidFill>
              <a:latin typeface="Heiti TC Medium"/>
              <a:ea typeface="Heiti TC Medium"/>
              <a:cs typeface="Heiti TC Medium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05385" y="5084724"/>
            <a:ext cx="2777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第一名</a:t>
            </a:r>
            <a:r>
              <a:rPr lang="en-US" altLang="zh-TW" sz="2000" dirty="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  NY</a:t>
            </a:r>
            <a:r>
              <a:rPr lang="zh-TW" altLang="en-US" sz="2000" dirty="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：</a:t>
            </a:r>
            <a:r>
              <a:rPr lang="zh-TW" altLang="zh-TW" sz="2000" dirty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9</a:t>
            </a:r>
            <a:r>
              <a:rPr lang="zh-TW" altLang="en-US" sz="2000" dirty="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人</a:t>
            </a:r>
            <a:endParaRPr lang="en-US" altLang="zh-TW" sz="2000" dirty="0" smtClean="0">
              <a:solidFill>
                <a:srgbClr val="336633"/>
              </a:solidFill>
              <a:latin typeface="Heiti TC Medium"/>
              <a:ea typeface="Heiti TC Medium"/>
              <a:cs typeface="Heiti TC Medium"/>
            </a:endParaRPr>
          </a:p>
          <a:p>
            <a:pPr algn="ctr"/>
            <a:r>
              <a:rPr lang="zh-TW" altLang="en-US" sz="2000" dirty="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第二名</a:t>
            </a:r>
            <a:r>
              <a:rPr lang="en-US" altLang="zh-TW" sz="2000" dirty="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  NJ</a:t>
            </a:r>
            <a:r>
              <a:rPr lang="zh-TW" altLang="en-US" sz="2000" dirty="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：</a:t>
            </a:r>
            <a:r>
              <a:rPr lang="zh-TW" altLang="zh-TW" sz="2000" dirty="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8</a:t>
            </a:r>
            <a:r>
              <a:rPr lang="zh-TW" altLang="en-US" sz="2000" dirty="0" smtClean="0">
                <a:solidFill>
                  <a:srgbClr val="336633"/>
                </a:solidFill>
                <a:latin typeface="Heiti TC Medium"/>
                <a:ea typeface="Heiti TC Medium"/>
                <a:cs typeface="Heiti TC Medium"/>
              </a:rPr>
              <a:t>人</a:t>
            </a:r>
            <a:endParaRPr lang="en-US" altLang="zh-TW" sz="2000" dirty="0" smtClean="0">
              <a:solidFill>
                <a:srgbClr val="336633"/>
              </a:solidFill>
              <a:latin typeface="Heiti TC Medium"/>
              <a:ea typeface="Heiti TC Medium"/>
              <a:cs typeface="Heiti T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82866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50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Chen</dc:creator>
  <cp:lastModifiedBy>Cameron Chen</cp:lastModifiedBy>
  <cp:revision>7</cp:revision>
  <dcterms:created xsi:type="dcterms:W3CDTF">2017-07-04T04:50:08Z</dcterms:created>
  <dcterms:modified xsi:type="dcterms:W3CDTF">2017-07-04T05:11:24Z</dcterms:modified>
</cp:coreProperties>
</file>