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35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3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with pins">
            <a:extLst>
              <a:ext uri="{FF2B5EF4-FFF2-40B4-BE49-F238E27FC236}">
                <a16:creationId xmlns:a16="http://schemas.microsoft.com/office/drawing/2014/main" id="{33151DAA-4CA6-4736-8F45-1705FFE31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AF8B5-80FE-4DBE-8F02-8D784AA53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6DD26-478A-443C-B19D-C5E872699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Cameron Pick</a:t>
            </a:r>
          </a:p>
        </p:txBody>
      </p:sp>
    </p:spTree>
    <p:extLst>
      <p:ext uri="{BB962C8B-B14F-4D97-AF65-F5344CB8AC3E}">
        <p14:creationId xmlns:p14="http://schemas.microsoft.com/office/powerpoint/2010/main" val="155532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306DE-26A9-46F2-BE69-59389F3C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6C07-A046-4D58-9325-21C0A5FE0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bar graph bots a decrease in accidents from 85-99 to 00-14.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50367A-05B7-4783-9D36-804A2FFA7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6646" y="1942086"/>
            <a:ext cx="4491887" cy="300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93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3" name="Title 1">
            <a:extLst>
              <a:ext uri="{FF2B5EF4-FFF2-40B4-BE49-F238E27FC236}">
                <a16:creationId xmlns:a16="http://schemas.microsoft.com/office/drawing/2014/main" id="{2CFAF02F-0BC2-463F-B131-568EE272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054" name="Content Placeholder 2">
            <a:extLst>
              <a:ext uri="{FF2B5EF4-FFF2-40B4-BE49-F238E27FC236}">
                <a16:creationId xmlns:a16="http://schemas.microsoft.com/office/drawing/2014/main" id="{54B338E6-63FC-4689-B471-895CB1B1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Out of those incidents, fatal accidents make a small percentage.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F9074A-6654-433C-A486-494826F66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1856650"/>
            <a:ext cx="4747547" cy="317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1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7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Freeform: Shape 7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DDD74-32FC-42B3-9FFD-6492C409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2500"/>
              <a:t>Car accidents, on other hand, much larger and continue to be high verses airline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032749C1-3586-4F9D-86C1-1D5714D7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89944F-FB4E-46BC-8A49-E207D1F3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6646" y="1264607"/>
            <a:ext cx="4491887" cy="435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33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B1CA4-4839-4AFC-87DC-3892BDC4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Traffic deaths have grown larger over the yearsand stayed higher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68A7ED0-5685-4006-83E3-A293C680F1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6253" y="1728562"/>
            <a:ext cx="4942280" cy="340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58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E68EC-AF55-4F8F-B0DD-555A976C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Total net income over the years across airlines.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CB6921-5290-4629-BC06-31800AD84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6253" y="976394"/>
            <a:ext cx="4942280" cy="490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4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5A7D-CEE3-452B-9A30-D5CA654C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F395-EA11-4EA7-90C5-5A59A00B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https://github.com/cameronpick1/Projects.git</a:t>
            </a:r>
          </a:p>
        </p:txBody>
      </p:sp>
    </p:spTree>
    <p:extLst>
      <p:ext uri="{BB962C8B-B14F-4D97-AF65-F5344CB8AC3E}">
        <p14:creationId xmlns:p14="http://schemas.microsoft.com/office/powerpoint/2010/main" val="375420237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1C2F32"/>
      </a:dk2>
      <a:lt2>
        <a:srgbClr val="F0F0F3"/>
      </a:lt2>
      <a:accent1>
        <a:srgbClr val="A3A37C"/>
      </a:accent1>
      <a:accent2>
        <a:srgbClr val="91A671"/>
      </a:accent2>
      <a:accent3>
        <a:srgbClr val="86A87F"/>
      </a:accent3>
      <a:accent4>
        <a:srgbClr val="76AC82"/>
      </a:accent4>
      <a:accent5>
        <a:srgbClr val="7FA799"/>
      </a:accent5>
      <a:accent6>
        <a:srgbClr val="75A8AC"/>
      </a:accent6>
      <a:hlink>
        <a:srgbClr val="6D6EB0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BrushVTI</vt:lpstr>
      <vt:lpstr>Airline Safety</vt:lpstr>
      <vt:lpstr>PowerPoint Presentation</vt:lpstr>
      <vt:lpstr>PowerPoint Presentation</vt:lpstr>
      <vt:lpstr>Car accidents, on other hand, much larger and continue to be high verses airline</vt:lpstr>
      <vt:lpstr>Traffic deaths have grown larger over the yearsand stayed higher</vt:lpstr>
      <vt:lpstr>Total net income over the years across airlines.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>Cameron Pick</dc:creator>
  <cp:lastModifiedBy>Cameron Pick</cp:lastModifiedBy>
  <cp:revision>1</cp:revision>
  <dcterms:created xsi:type="dcterms:W3CDTF">2021-10-14T01:24:33Z</dcterms:created>
  <dcterms:modified xsi:type="dcterms:W3CDTF">2021-10-14T01:34:45Z</dcterms:modified>
</cp:coreProperties>
</file>