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</p:sldIdLst>
  <p:sldSz cx="13716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095078"/>
            <a:ext cx="11658600" cy="44568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723804"/>
            <a:ext cx="10287000" cy="30907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81567"/>
            <a:ext cx="295751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81567"/>
            <a:ext cx="870108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191514"/>
            <a:ext cx="11830050" cy="532510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8567000"/>
            <a:ext cx="11830050" cy="280034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407833"/>
            <a:ext cx="58293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407833"/>
            <a:ext cx="58293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1570"/>
            <a:ext cx="118300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138171"/>
            <a:ext cx="5802510" cy="15379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676140"/>
            <a:ext cx="580251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138171"/>
            <a:ext cx="5831087" cy="15379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676140"/>
            <a:ext cx="58310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53440"/>
            <a:ext cx="4423767" cy="29870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843196"/>
            <a:ext cx="6943725" cy="90974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840480"/>
            <a:ext cx="4423767" cy="7114964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53440"/>
            <a:ext cx="4423767" cy="29870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843196"/>
            <a:ext cx="6943725" cy="90974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840480"/>
            <a:ext cx="4423767" cy="7114964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81570"/>
            <a:ext cx="118300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407833"/>
            <a:ext cx="118300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8AA8-799D-4A28-A756-DE92E3A263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865189"/>
            <a:ext cx="46291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516C-4D61-4123-A39F-AD7D44D1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FA5A-FF47-4BBF-925D-684BD778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975" y="1043028"/>
            <a:ext cx="4663440" cy="1128569"/>
          </a:xfrm>
        </p:spPr>
        <p:txBody>
          <a:bodyPr>
            <a:normAutofit/>
          </a:bodyPr>
          <a:lstStyle/>
          <a:p>
            <a:r>
              <a:rPr lang="en-US" sz="2400" dirty="0"/>
              <a:t>Airline deaths by year vs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94C3-11E3-4759-974F-F81ED36C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68A7ED0-5685-4006-83E3-A293C680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71597"/>
            <a:ext cx="7020732" cy="948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0B7A65D7-D722-4309-985F-0B8E8DFC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1414" y="2485018"/>
            <a:ext cx="5486400" cy="8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023C-7E76-42C5-8D59-944F6D3A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years are smaller bubbles.</a:t>
            </a:r>
          </a:p>
        </p:txBody>
      </p:sp>
      <p:pic>
        <p:nvPicPr>
          <p:cNvPr id="4" name="Content Placeholder 3" descr="Bubble chart&#10;&#10;Description automatically generated">
            <a:extLst>
              <a:ext uri="{FF2B5EF4-FFF2-40B4-BE49-F238E27FC236}">
                <a16:creationId xmlns:a16="http://schemas.microsoft.com/office/drawing/2014/main" id="{AAC2757D-0FD9-4664-8A99-93CFBC2EE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975674"/>
            <a:ext cx="5486400" cy="98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3266-81B1-4CAE-AC06-EF03828A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incidents and incidents are decreasing steadily.</a:t>
            </a:r>
          </a:p>
        </p:txBody>
      </p: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72F9074A-6654-433C-A486-494826F6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810" y="3448372"/>
            <a:ext cx="4747260" cy="59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2A2E817-D480-4CA9-91EF-65689535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611" y="3155954"/>
            <a:ext cx="5015873" cy="52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4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055-167E-4C9C-B3A0-E53ACC69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convince you now that airlines are safest way </a:t>
            </a:r>
            <a:r>
              <a:rPr lang="en-US"/>
              <a:t>to travel?</a:t>
            </a:r>
            <a:endParaRPr lang="en-US" dirty="0"/>
          </a:p>
        </p:txBody>
      </p:sp>
      <p:pic>
        <p:nvPicPr>
          <p:cNvPr id="1026" name="Picture 2" descr="How to describe really small chances - Junk Charts">
            <a:extLst>
              <a:ext uri="{FF2B5EF4-FFF2-40B4-BE49-F238E27FC236}">
                <a16:creationId xmlns:a16="http://schemas.microsoft.com/office/drawing/2014/main" id="{F7BD70E8-278E-4B3D-9A1C-87BF3E15A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7"/>
          <a:stretch/>
        </p:blipFill>
        <p:spPr bwMode="auto">
          <a:xfrm>
            <a:off x="3536779" y="5470901"/>
            <a:ext cx="6642441" cy="458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33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Airline deaths by year vs traffic</vt:lpstr>
      <vt:lpstr>Recent years are smaller bubbles.</vt:lpstr>
      <vt:lpstr>Fatal incidents and incidents are decreasing steadily.</vt:lpstr>
      <vt:lpstr>Does this convince you now that airlines are safest way to travel?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deaths by year vs traffic</dc:title>
  <dc:creator>Cameron Pick</dc:creator>
  <cp:lastModifiedBy>Cameron Pick</cp:lastModifiedBy>
  <cp:revision>2</cp:revision>
  <dcterms:created xsi:type="dcterms:W3CDTF">2021-11-08T01:08:22Z</dcterms:created>
  <dcterms:modified xsi:type="dcterms:W3CDTF">2021-11-08T02:25:45Z</dcterms:modified>
</cp:coreProperties>
</file>