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81" r:id="rId3"/>
    <p:sldId id="257" r:id="rId4"/>
    <p:sldId id="289" r:id="rId5"/>
    <p:sldId id="290" r:id="rId6"/>
    <p:sldId id="291" r:id="rId7"/>
    <p:sldId id="258" r:id="rId8"/>
    <p:sldId id="302" r:id="rId9"/>
    <p:sldId id="279" r:id="rId10"/>
    <p:sldId id="259" r:id="rId11"/>
    <p:sldId id="292" r:id="rId12"/>
    <p:sldId id="270" r:id="rId13"/>
    <p:sldId id="262" r:id="rId14"/>
    <p:sldId id="280" r:id="rId15"/>
    <p:sldId id="265" r:id="rId16"/>
    <p:sldId id="303" r:id="rId17"/>
    <p:sldId id="304" r:id="rId18"/>
    <p:sldId id="293" r:id="rId19"/>
    <p:sldId id="268" r:id="rId20"/>
    <p:sldId id="301" r:id="rId21"/>
    <p:sldId id="267" r:id="rId22"/>
    <p:sldId id="284" r:id="rId23"/>
    <p:sldId id="294" r:id="rId24"/>
    <p:sldId id="283" r:id="rId25"/>
    <p:sldId id="271" r:id="rId26"/>
    <p:sldId id="305" r:id="rId27"/>
    <p:sldId id="306" r:id="rId28"/>
    <p:sldId id="296" r:id="rId29"/>
    <p:sldId id="295" r:id="rId30"/>
    <p:sldId id="285" r:id="rId31"/>
    <p:sldId id="276" r:id="rId32"/>
    <p:sldId id="277" r:id="rId33"/>
    <p:sldId id="297" r:id="rId34"/>
    <p:sldId id="298"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varScale="1">
        <p:scale>
          <a:sx n="95" d="100"/>
          <a:sy n="95" d="100"/>
        </p:scale>
        <p:origin x="1194" y="66"/>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3/09/2020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20</a:t>
            </a:fld>
            <a:endParaRPr lang="en-NZ"/>
          </a:p>
        </p:txBody>
      </p:sp>
    </p:spTree>
    <p:extLst>
      <p:ext uri="{BB962C8B-B14F-4D97-AF65-F5344CB8AC3E}">
        <p14:creationId xmlns:p14="http://schemas.microsoft.com/office/powerpoint/2010/main" val="3805720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Get written feedback, then add your own reflections: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21</a:t>
            </a:fld>
            <a:endParaRPr lang="en-NZ"/>
          </a:p>
        </p:txBody>
      </p:sp>
    </p:spTree>
    <p:extLst>
      <p:ext uri="{BB962C8B-B14F-4D97-AF65-F5344CB8AC3E}">
        <p14:creationId xmlns:p14="http://schemas.microsoft.com/office/powerpoint/2010/main" val="719846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t>
            </a:r>
          </a:p>
        </p:txBody>
      </p:sp>
      <p:sp>
        <p:nvSpPr>
          <p:cNvPr id="4" name="Slide Number Placeholder 3"/>
          <p:cNvSpPr>
            <a:spLocks noGrp="1"/>
          </p:cNvSpPr>
          <p:nvPr>
            <p:ph type="sldNum" sz="quarter" idx="5"/>
          </p:nvPr>
        </p:nvSpPr>
        <p:spPr/>
        <p:txBody>
          <a:bodyPr/>
          <a:lstStyle/>
          <a:p>
            <a:fld id="{8E1A8C66-1883-4FDF-B42F-BEAA1F4E6480}" type="slidenum">
              <a:rPr lang="en-NZ" smtClean="0"/>
              <a:t>25</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28</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Identify which usability principles you have applied to improve the quality of your design – screenshot your design, place in your portfolio and annotate and explain how it improved the usability, aesthetics or functionality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29</a:t>
            </a:fld>
            <a:endParaRPr lang="en-NZ"/>
          </a:p>
        </p:txBody>
      </p:sp>
    </p:spTree>
    <p:extLst>
      <p:ext uri="{BB962C8B-B14F-4D97-AF65-F5344CB8AC3E}">
        <p14:creationId xmlns:p14="http://schemas.microsoft.com/office/powerpoint/2010/main" val="1869269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Create a video of your site in desktop view, slowly going through the content, scale it down to phone view too,. Insert the video above</a:t>
            </a:r>
          </a:p>
        </p:txBody>
      </p:sp>
      <p:sp>
        <p:nvSpPr>
          <p:cNvPr id="4" name="Slide Number Placeholder 3"/>
          <p:cNvSpPr>
            <a:spLocks noGrp="1"/>
          </p:cNvSpPr>
          <p:nvPr>
            <p:ph type="sldNum" sz="quarter" idx="5"/>
          </p:nvPr>
        </p:nvSpPr>
        <p:spPr/>
        <p:txBody>
          <a:bodyPr/>
          <a:lstStyle/>
          <a:p>
            <a:fld id="{8E1A8C66-1883-4FDF-B42F-BEAA1F4E6480}" type="slidenum">
              <a:rPr lang="en-NZ" smtClean="0"/>
              <a:t>33</a:t>
            </a:fld>
            <a:endParaRPr lang="en-NZ"/>
          </a:p>
        </p:txBody>
      </p:sp>
    </p:spTree>
    <p:extLst>
      <p:ext uri="{BB962C8B-B14F-4D97-AF65-F5344CB8AC3E}">
        <p14:creationId xmlns:p14="http://schemas.microsoft.com/office/powerpoint/2010/main" val="119388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5</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10</a:t>
            </a:fld>
            <a:endParaRPr lang="en-NZ"/>
          </a:p>
        </p:txBody>
      </p:sp>
    </p:spTree>
    <p:extLst>
      <p:ext uri="{BB962C8B-B14F-4D97-AF65-F5344CB8AC3E}">
        <p14:creationId xmlns:p14="http://schemas.microsoft.com/office/powerpoint/2010/main" val="2122132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Data integrity is ensuring the information displayed is up to date , spelled correctly . Do F7 on your word content.</a:t>
            </a:r>
          </a:p>
          <a:p>
            <a:r>
              <a:rPr lang="en-NZ" dirty="0"/>
              <a:t>Testing</a:t>
            </a:r>
          </a:p>
        </p:txBody>
      </p:sp>
      <p:sp>
        <p:nvSpPr>
          <p:cNvPr id="4" name="Slide Number Placeholder 3"/>
          <p:cNvSpPr>
            <a:spLocks noGrp="1"/>
          </p:cNvSpPr>
          <p:nvPr>
            <p:ph type="sldNum" sz="quarter" idx="5"/>
          </p:nvPr>
        </p:nvSpPr>
        <p:spPr/>
        <p:txBody>
          <a:bodyPr/>
          <a:lstStyle/>
          <a:p>
            <a:fld id="{8E1A8C66-1883-4FDF-B42F-BEAA1F4E6480}" type="slidenum">
              <a:rPr lang="en-NZ" smtClean="0"/>
              <a:t>12</a:t>
            </a:fld>
            <a:endParaRPr lang="en-NZ"/>
          </a:p>
        </p:txBody>
      </p:sp>
    </p:spTree>
    <p:extLst>
      <p:ext uri="{BB962C8B-B14F-4D97-AF65-F5344CB8AC3E}">
        <p14:creationId xmlns:p14="http://schemas.microsoft.com/office/powerpoint/2010/main" val="2013132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3466080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either </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520781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3857771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300" y="0"/>
            <a:ext cx="12192299" cy="6858016"/>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4" name="Google Shape;104;p2"/>
          <p:cNvSpPr txBox="1">
            <a:spLocks noGrp="1"/>
          </p:cNvSpPr>
          <p:nvPr>
            <p:ph type="ctrTitle"/>
          </p:nvPr>
        </p:nvSpPr>
        <p:spPr>
          <a:xfrm>
            <a:off x="914400" y="2055567"/>
            <a:ext cx="7653600" cy="27468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18061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variant 1">
    <p:spTree>
      <p:nvGrpSpPr>
        <p:cNvPr id="1" name="Shape 453"/>
        <p:cNvGrpSpPr/>
        <p:nvPr/>
      </p:nvGrpSpPr>
      <p:grpSpPr>
        <a:xfrm>
          <a:off x="0" y="0"/>
          <a:ext cx="0" cy="0"/>
          <a:chOff x="0" y="0"/>
          <a:chExt cx="0" cy="0"/>
        </a:xfrm>
      </p:grpSpPr>
      <p:grpSp>
        <p:nvGrpSpPr>
          <p:cNvPr id="454" name="Google Shape;454;p11"/>
          <p:cNvGrpSpPr/>
          <p:nvPr/>
        </p:nvGrpSpPr>
        <p:grpSpPr>
          <a:xfrm>
            <a:off x="-275" y="1"/>
            <a:ext cx="12210876" cy="6866447"/>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82" name="Google Shape;482;p11"/>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15534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 variant 2">
    <p:spTree>
      <p:nvGrpSpPr>
        <p:cNvPr id="1" name="Shape 483"/>
        <p:cNvGrpSpPr/>
        <p:nvPr/>
      </p:nvGrpSpPr>
      <p:grpSpPr>
        <a:xfrm>
          <a:off x="0" y="0"/>
          <a:ext cx="0" cy="0"/>
          <a:chOff x="0" y="0"/>
          <a:chExt cx="0" cy="0"/>
        </a:xfrm>
      </p:grpSpPr>
      <p:sp>
        <p:nvSpPr>
          <p:cNvPr id="484" name="Google Shape;484;p12"/>
          <p:cNvSpPr/>
          <p:nvPr/>
        </p:nvSpPr>
        <p:spPr>
          <a:xfrm>
            <a:off x="11320672" y="5986400"/>
            <a:ext cx="871600" cy="87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2"/>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6" name="Google Shape;486;p12"/>
          <p:cNvGrpSpPr/>
          <p:nvPr/>
        </p:nvGrpSpPr>
        <p:grpSpPr>
          <a:xfrm>
            <a:off x="-276" y="885725"/>
            <a:ext cx="207823" cy="871628"/>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2"/>
          <p:cNvGrpSpPr/>
          <p:nvPr/>
        </p:nvGrpSpPr>
        <p:grpSpPr>
          <a:xfrm>
            <a:off x="429846" y="877301"/>
            <a:ext cx="888463" cy="888497"/>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7" name="Google Shape;507;p12"/>
          <p:cNvGrpSpPr/>
          <p:nvPr/>
        </p:nvGrpSpPr>
        <p:grpSpPr>
          <a:xfrm>
            <a:off x="11776513" y="894607"/>
            <a:ext cx="415753" cy="871628"/>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12"/>
          <p:cNvSpPr txBox="1">
            <a:spLocks noGrp="1"/>
          </p:cNvSpPr>
          <p:nvPr>
            <p:ph type="sldNum" idx="12"/>
          </p:nvPr>
        </p:nvSpPr>
        <p:spPr>
          <a:xfrm>
            <a:off x="11320672" y="5986400"/>
            <a:ext cx="871600" cy="871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2257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3/09/2020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1173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3/09/2020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77541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5"/>
        <p:cNvGrpSpPr/>
        <p:nvPr/>
      </p:nvGrpSpPr>
      <p:grpSpPr>
        <a:xfrm>
          <a:off x="0" y="0"/>
          <a:ext cx="0" cy="0"/>
          <a:chOff x="0" y="0"/>
          <a:chExt cx="0" cy="0"/>
        </a:xfrm>
      </p:grpSpPr>
      <p:sp>
        <p:nvSpPr>
          <p:cNvPr id="106" name="Google Shape;106;p3"/>
          <p:cNvSpPr/>
          <p:nvPr/>
        </p:nvSpPr>
        <p:spPr>
          <a:xfrm>
            <a:off x="8133811" y="17"/>
            <a:ext cx="406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233" y="2055567"/>
            <a:ext cx="9160000" cy="2746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 name="Google Shape;108;p3"/>
          <p:cNvGrpSpPr/>
          <p:nvPr/>
        </p:nvGrpSpPr>
        <p:grpSpPr>
          <a:xfrm>
            <a:off x="11303461" y="5969451"/>
            <a:ext cx="888537" cy="888565"/>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3"/>
          <p:cNvGrpSpPr/>
          <p:nvPr/>
        </p:nvGrpSpPr>
        <p:grpSpPr>
          <a:xfrm>
            <a:off x="9390074" y="2055553"/>
            <a:ext cx="677825" cy="2746783"/>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a:off x="-300" y="2847174"/>
            <a:ext cx="402429" cy="1163693"/>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3"/>
          <p:cNvGrpSpPr/>
          <p:nvPr/>
        </p:nvGrpSpPr>
        <p:grpSpPr>
          <a:xfrm>
            <a:off x="11789567" y="891813"/>
            <a:ext cx="402429" cy="1163743"/>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3"/>
          <p:cNvGrpSpPr/>
          <p:nvPr/>
        </p:nvGrpSpPr>
        <p:grpSpPr>
          <a:xfrm>
            <a:off x="8133800" y="5694246"/>
            <a:ext cx="402429" cy="1163743"/>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3"/>
          <p:cNvGrpSpPr/>
          <p:nvPr/>
        </p:nvGrpSpPr>
        <p:grpSpPr>
          <a:xfrm>
            <a:off x="914394" y="0"/>
            <a:ext cx="888537" cy="888565"/>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 name="Google Shape;188;p3"/>
          <p:cNvSpPr txBox="1">
            <a:spLocks noGrp="1"/>
          </p:cNvSpPr>
          <p:nvPr>
            <p:ph type="ctrTitle"/>
          </p:nvPr>
        </p:nvSpPr>
        <p:spPr>
          <a:xfrm>
            <a:off x="804567" y="2392167"/>
            <a:ext cx="7329600" cy="11636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4800">
                <a:solidFill>
                  <a:schemeClr val="dk1"/>
                </a:solidFill>
              </a:defRPr>
            </a:lvl1pPr>
            <a:lvl2pPr lvl="1" rtl="0">
              <a:spcBef>
                <a:spcPts val="0"/>
              </a:spcBef>
              <a:spcAft>
                <a:spcPts val="0"/>
              </a:spcAft>
              <a:buClr>
                <a:schemeClr val="dk1"/>
              </a:buClr>
              <a:buSzPts val="3600"/>
              <a:buNone/>
              <a:defRPr sz="4800">
                <a:solidFill>
                  <a:schemeClr val="dk1"/>
                </a:solidFill>
              </a:defRPr>
            </a:lvl2pPr>
            <a:lvl3pPr lvl="2" rtl="0">
              <a:spcBef>
                <a:spcPts val="0"/>
              </a:spcBef>
              <a:spcAft>
                <a:spcPts val="0"/>
              </a:spcAft>
              <a:buClr>
                <a:schemeClr val="dk1"/>
              </a:buClr>
              <a:buSzPts val="3600"/>
              <a:buNone/>
              <a:defRPr sz="4800">
                <a:solidFill>
                  <a:schemeClr val="dk1"/>
                </a:solidFill>
              </a:defRPr>
            </a:lvl3pPr>
            <a:lvl4pPr lvl="3" rtl="0">
              <a:spcBef>
                <a:spcPts val="0"/>
              </a:spcBef>
              <a:spcAft>
                <a:spcPts val="0"/>
              </a:spcAft>
              <a:buClr>
                <a:schemeClr val="dk1"/>
              </a:buClr>
              <a:buSzPts val="3600"/>
              <a:buNone/>
              <a:defRPr sz="4800">
                <a:solidFill>
                  <a:schemeClr val="dk1"/>
                </a:solidFill>
              </a:defRPr>
            </a:lvl4pPr>
            <a:lvl5pPr lvl="4" rtl="0">
              <a:spcBef>
                <a:spcPts val="0"/>
              </a:spcBef>
              <a:spcAft>
                <a:spcPts val="0"/>
              </a:spcAft>
              <a:buClr>
                <a:schemeClr val="dk1"/>
              </a:buClr>
              <a:buSzPts val="3600"/>
              <a:buNone/>
              <a:defRPr sz="4800">
                <a:solidFill>
                  <a:schemeClr val="dk1"/>
                </a:solidFill>
              </a:defRPr>
            </a:lvl5pPr>
            <a:lvl6pPr lvl="5" rtl="0">
              <a:spcBef>
                <a:spcPts val="0"/>
              </a:spcBef>
              <a:spcAft>
                <a:spcPts val="0"/>
              </a:spcAft>
              <a:buClr>
                <a:schemeClr val="dk1"/>
              </a:buClr>
              <a:buSzPts val="3600"/>
              <a:buNone/>
              <a:defRPr sz="4800">
                <a:solidFill>
                  <a:schemeClr val="dk1"/>
                </a:solidFill>
              </a:defRPr>
            </a:lvl6pPr>
            <a:lvl7pPr lvl="6" rtl="0">
              <a:spcBef>
                <a:spcPts val="0"/>
              </a:spcBef>
              <a:spcAft>
                <a:spcPts val="0"/>
              </a:spcAft>
              <a:buClr>
                <a:schemeClr val="dk1"/>
              </a:buClr>
              <a:buSzPts val="3600"/>
              <a:buNone/>
              <a:defRPr sz="4800">
                <a:solidFill>
                  <a:schemeClr val="dk1"/>
                </a:solidFill>
              </a:defRPr>
            </a:lvl7pPr>
            <a:lvl8pPr lvl="7" rtl="0">
              <a:spcBef>
                <a:spcPts val="0"/>
              </a:spcBef>
              <a:spcAft>
                <a:spcPts val="0"/>
              </a:spcAft>
              <a:buClr>
                <a:schemeClr val="dk1"/>
              </a:buClr>
              <a:buSzPts val="3600"/>
              <a:buNone/>
              <a:defRPr sz="4800">
                <a:solidFill>
                  <a:schemeClr val="dk1"/>
                </a:solidFill>
              </a:defRPr>
            </a:lvl8pPr>
            <a:lvl9pPr lvl="8" rtl="0">
              <a:spcBef>
                <a:spcPts val="0"/>
              </a:spcBef>
              <a:spcAft>
                <a:spcPts val="0"/>
              </a:spcAft>
              <a:buClr>
                <a:schemeClr val="dk1"/>
              </a:buClr>
              <a:buSzPts val="3600"/>
              <a:buNone/>
              <a:defRPr sz="4800">
                <a:solidFill>
                  <a:schemeClr val="dk1"/>
                </a:solidFill>
              </a:defRPr>
            </a:lvl9pPr>
          </a:lstStyle>
          <a:p>
            <a:r>
              <a:rPr lang="en-US"/>
              <a:t>Click to edit Master title style</a:t>
            </a:r>
            <a:endParaRPr/>
          </a:p>
        </p:txBody>
      </p:sp>
      <p:sp>
        <p:nvSpPr>
          <p:cNvPr id="189" name="Google Shape;189;p3"/>
          <p:cNvSpPr txBox="1">
            <a:spLocks noGrp="1"/>
          </p:cNvSpPr>
          <p:nvPr>
            <p:ph type="subTitle" idx="1"/>
          </p:nvPr>
        </p:nvSpPr>
        <p:spPr>
          <a:xfrm>
            <a:off x="804567" y="3472899"/>
            <a:ext cx="7329600" cy="5064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45792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0"/>
        <p:cNvGrpSpPr/>
        <p:nvPr/>
      </p:nvGrpSpPr>
      <p:grpSpPr>
        <a:xfrm>
          <a:off x="0" y="0"/>
          <a:ext cx="0" cy="0"/>
          <a:chOff x="0" y="0"/>
          <a:chExt cx="0" cy="0"/>
        </a:xfrm>
      </p:grpSpPr>
      <p:grpSp>
        <p:nvGrpSpPr>
          <p:cNvPr id="191" name="Google Shape;191;p4"/>
          <p:cNvGrpSpPr/>
          <p:nvPr/>
        </p:nvGrpSpPr>
        <p:grpSpPr>
          <a:xfrm>
            <a:off x="-233" y="0"/>
            <a:ext cx="12210833" cy="6866483"/>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3" name="Google Shape;253;p4"/>
          <p:cNvSpPr txBox="1">
            <a:spLocks noGrp="1"/>
          </p:cNvSpPr>
          <p:nvPr>
            <p:ph type="body" idx="1"/>
          </p:nvPr>
        </p:nvSpPr>
        <p:spPr>
          <a:xfrm>
            <a:off x="2265333" y="880633"/>
            <a:ext cx="6727200" cy="5105600"/>
          </a:xfrm>
          <a:prstGeom prst="rect">
            <a:avLst/>
          </a:prstGeom>
        </p:spPr>
        <p:txBody>
          <a:bodyPr spcFirstLastPara="1" wrap="square" lIns="0" tIns="0" rIns="0" bIns="0" anchor="t" anchorCtr="0">
            <a:noAutofit/>
          </a:bodyPr>
          <a:lstStyle>
            <a:lvl1pPr marL="609585" lvl="0" indent="-609585" rtl="0">
              <a:lnSpc>
                <a:spcPct val="100000"/>
              </a:lnSpc>
              <a:spcBef>
                <a:spcPts val="800"/>
              </a:spcBef>
              <a:spcAft>
                <a:spcPts val="0"/>
              </a:spcAft>
              <a:buClr>
                <a:schemeClr val="lt1"/>
              </a:buClr>
              <a:buSzPts val="3600"/>
              <a:buFont typeface="Barlow SemiBold"/>
              <a:buChar char="▪"/>
              <a:defRPr sz="4800">
                <a:latin typeface="Barlow SemiBold"/>
                <a:ea typeface="Barlow SemiBold"/>
                <a:cs typeface="Barlow SemiBold"/>
                <a:sym typeface="Barlow SemiBold"/>
              </a:defRPr>
            </a:lvl1pPr>
            <a:lvl2pPr marL="1219170" lvl="1" indent="-609585" rtl="0">
              <a:lnSpc>
                <a:spcPct val="100000"/>
              </a:lnSpc>
              <a:spcBef>
                <a:spcPts val="0"/>
              </a:spcBef>
              <a:spcAft>
                <a:spcPts val="0"/>
              </a:spcAft>
              <a:buClr>
                <a:schemeClr val="lt1"/>
              </a:buClr>
              <a:buSzPts val="3600"/>
              <a:buFont typeface="Barlow SemiBold"/>
              <a:buChar char="▫"/>
              <a:defRPr sz="4800">
                <a:latin typeface="Barlow SemiBold"/>
                <a:ea typeface="Barlow SemiBold"/>
                <a:cs typeface="Barlow SemiBold"/>
                <a:sym typeface="Barlow SemiBold"/>
              </a:defRPr>
            </a:lvl2pPr>
            <a:lvl3pPr marL="1828754" lvl="2"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3pPr>
            <a:lvl4pPr marL="2438339" lvl="3"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4pPr>
            <a:lvl5pPr marL="3047924" lvl="4"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5pPr>
            <a:lvl6pPr marL="3657509" lvl="5"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6pPr>
            <a:lvl7pPr marL="4267093" lvl="6"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7pPr>
            <a:lvl8pPr marL="4876678" lvl="7"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8pPr>
            <a:lvl9pPr marL="5486263" lvl="8"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9pPr>
          </a:lstStyle>
          <a:p>
            <a:pPr lvl="0"/>
            <a:r>
              <a:rPr lang="en-US"/>
              <a:t>Click to edit Master text styles</a:t>
            </a:r>
          </a:p>
        </p:txBody>
      </p:sp>
      <p:sp>
        <p:nvSpPr>
          <p:cNvPr id="254" name="Google Shape;254;p4"/>
          <p:cNvSpPr txBox="1"/>
          <p:nvPr/>
        </p:nvSpPr>
        <p:spPr>
          <a:xfrm>
            <a:off x="888167" y="766057"/>
            <a:ext cx="8884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lt1"/>
                </a:solidFill>
              </a:rPr>
              <a:t>“</a:t>
            </a:r>
            <a:endParaRPr sz="12800">
              <a:solidFill>
                <a:schemeClr val="lt1"/>
              </a:solidFill>
            </a:endParaRPr>
          </a:p>
        </p:txBody>
      </p:sp>
      <p:sp>
        <p:nvSpPr>
          <p:cNvPr id="255" name="Google Shape;255;p4"/>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19221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6"/>
        <p:cNvGrpSpPr/>
        <p:nvPr/>
      </p:nvGrpSpPr>
      <p:grpSpPr>
        <a:xfrm>
          <a:off x="0" y="0"/>
          <a:ext cx="0" cy="0"/>
          <a:chOff x="0" y="0"/>
          <a:chExt cx="0" cy="0"/>
        </a:xfrm>
      </p:grpSpPr>
      <p:grpSp>
        <p:nvGrpSpPr>
          <p:cNvPr id="257" name="Google Shape;257;p5"/>
          <p:cNvGrpSpPr/>
          <p:nvPr/>
        </p:nvGrpSpPr>
        <p:grpSpPr>
          <a:xfrm>
            <a:off x="-275" y="1"/>
            <a:ext cx="12210876" cy="6866447"/>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6" name="Google Shape;286;p5"/>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87" name="Google Shape;287;p5"/>
          <p:cNvSpPr txBox="1">
            <a:spLocks noGrp="1"/>
          </p:cNvSpPr>
          <p:nvPr>
            <p:ph type="body" idx="1"/>
          </p:nvPr>
        </p:nvSpPr>
        <p:spPr>
          <a:xfrm>
            <a:off x="1599700" y="2132933"/>
            <a:ext cx="88676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288" name="Google Shape;288;p5"/>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72753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89"/>
        <p:cNvGrpSpPr/>
        <p:nvPr/>
      </p:nvGrpSpPr>
      <p:grpSpPr>
        <a:xfrm>
          <a:off x="0" y="0"/>
          <a:ext cx="0" cy="0"/>
          <a:chOff x="0" y="0"/>
          <a:chExt cx="0" cy="0"/>
        </a:xfrm>
      </p:grpSpPr>
      <p:sp>
        <p:nvSpPr>
          <p:cNvPr id="290" name="Google Shape;290;p6"/>
          <p:cNvSpPr/>
          <p:nvPr/>
        </p:nvSpPr>
        <p:spPr>
          <a:xfrm>
            <a:off x="8133811" y="17"/>
            <a:ext cx="40672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429833" y="862000"/>
            <a:ext cx="59608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6"/>
          <p:cNvGrpSpPr/>
          <p:nvPr/>
        </p:nvGrpSpPr>
        <p:grpSpPr>
          <a:xfrm>
            <a:off x="-276" y="861991"/>
            <a:ext cx="207823" cy="871628"/>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7" name="Google Shape;297;p6"/>
          <p:cNvGrpSpPr/>
          <p:nvPr/>
        </p:nvGrpSpPr>
        <p:grpSpPr>
          <a:xfrm>
            <a:off x="7245337" y="5977952"/>
            <a:ext cx="888463" cy="888497"/>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 name="Google Shape;314;p6"/>
          <p:cNvGrpSpPr/>
          <p:nvPr/>
        </p:nvGrpSpPr>
        <p:grpSpPr>
          <a:xfrm rot="-5400000">
            <a:off x="10690800" y="-223213"/>
            <a:ext cx="424739" cy="871628"/>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8" name="Google Shape;318;p6"/>
          <p:cNvSpPr txBox="1">
            <a:spLocks noGrp="1"/>
          </p:cNvSpPr>
          <p:nvPr>
            <p:ph type="title"/>
          </p:nvPr>
        </p:nvSpPr>
        <p:spPr>
          <a:xfrm>
            <a:off x="678267" y="862000"/>
            <a:ext cx="5712400" cy="8716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3200"/>
            </a:lvl2pPr>
            <a:lvl3pPr lvl="2" rtl="0">
              <a:lnSpc>
                <a:spcPct val="80000"/>
              </a:lnSpc>
              <a:spcBef>
                <a:spcPts val="0"/>
              </a:spcBef>
              <a:spcAft>
                <a:spcPts val="0"/>
              </a:spcAft>
              <a:buSzPts val="2400"/>
              <a:buNone/>
              <a:defRPr sz="3200"/>
            </a:lvl3pPr>
            <a:lvl4pPr lvl="3" rtl="0">
              <a:lnSpc>
                <a:spcPct val="80000"/>
              </a:lnSpc>
              <a:spcBef>
                <a:spcPts val="0"/>
              </a:spcBef>
              <a:spcAft>
                <a:spcPts val="0"/>
              </a:spcAft>
              <a:buSzPts val="2400"/>
              <a:buNone/>
              <a:defRPr sz="3200"/>
            </a:lvl4pPr>
            <a:lvl5pPr lvl="4" rtl="0">
              <a:lnSpc>
                <a:spcPct val="80000"/>
              </a:lnSpc>
              <a:spcBef>
                <a:spcPts val="0"/>
              </a:spcBef>
              <a:spcAft>
                <a:spcPts val="0"/>
              </a:spcAft>
              <a:buSzPts val="2400"/>
              <a:buNone/>
              <a:defRPr sz="3200"/>
            </a:lvl5pPr>
            <a:lvl6pPr lvl="5" rtl="0">
              <a:lnSpc>
                <a:spcPct val="80000"/>
              </a:lnSpc>
              <a:spcBef>
                <a:spcPts val="0"/>
              </a:spcBef>
              <a:spcAft>
                <a:spcPts val="0"/>
              </a:spcAft>
              <a:buSzPts val="2400"/>
              <a:buNone/>
              <a:defRPr sz="3200"/>
            </a:lvl6pPr>
            <a:lvl7pPr lvl="6" rtl="0">
              <a:lnSpc>
                <a:spcPct val="80000"/>
              </a:lnSpc>
              <a:spcBef>
                <a:spcPts val="0"/>
              </a:spcBef>
              <a:spcAft>
                <a:spcPts val="0"/>
              </a:spcAft>
              <a:buSzPts val="2400"/>
              <a:buNone/>
              <a:defRPr sz="3200"/>
            </a:lvl7pPr>
            <a:lvl8pPr lvl="7" rtl="0">
              <a:lnSpc>
                <a:spcPct val="80000"/>
              </a:lnSpc>
              <a:spcBef>
                <a:spcPts val="0"/>
              </a:spcBef>
              <a:spcAft>
                <a:spcPts val="0"/>
              </a:spcAft>
              <a:buSzPts val="2400"/>
              <a:buNone/>
              <a:defRPr sz="3200"/>
            </a:lvl8pPr>
            <a:lvl9pPr lvl="8" rtl="0">
              <a:lnSpc>
                <a:spcPct val="80000"/>
              </a:lnSpc>
              <a:spcBef>
                <a:spcPts val="0"/>
              </a:spcBef>
              <a:spcAft>
                <a:spcPts val="0"/>
              </a:spcAft>
              <a:buSzPts val="2400"/>
              <a:buNone/>
              <a:defRPr sz="3200"/>
            </a:lvl9pPr>
          </a:lstStyle>
          <a:p>
            <a:r>
              <a:rPr lang="en-US"/>
              <a:t>Click to edit Master title style</a:t>
            </a:r>
            <a:endParaRPr/>
          </a:p>
        </p:txBody>
      </p:sp>
      <p:sp>
        <p:nvSpPr>
          <p:cNvPr id="319" name="Google Shape;319;p6"/>
          <p:cNvSpPr txBox="1">
            <a:spLocks noGrp="1"/>
          </p:cNvSpPr>
          <p:nvPr>
            <p:ph type="body" idx="1"/>
          </p:nvPr>
        </p:nvSpPr>
        <p:spPr>
          <a:xfrm>
            <a:off x="678267" y="2132933"/>
            <a:ext cx="57124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320" name="Google Shape;320;p6"/>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1122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1"/>
        <p:cNvGrpSpPr/>
        <p:nvPr/>
      </p:nvGrpSpPr>
      <p:grpSpPr>
        <a:xfrm>
          <a:off x="0" y="0"/>
          <a:ext cx="0" cy="0"/>
          <a:chOff x="0" y="0"/>
          <a:chExt cx="0" cy="0"/>
        </a:xfrm>
      </p:grpSpPr>
      <p:grpSp>
        <p:nvGrpSpPr>
          <p:cNvPr id="322" name="Google Shape;322;p7"/>
          <p:cNvGrpSpPr/>
          <p:nvPr/>
        </p:nvGrpSpPr>
        <p:grpSpPr>
          <a:xfrm>
            <a:off x="-275" y="1"/>
            <a:ext cx="12210876" cy="6866447"/>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1" name="Google Shape;351;p7"/>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52" name="Google Shape;352;p7"/>
          <p:cNvSpPr txBox="1">
            <a:spLocks noGrp="1"/>
          </p:cNvSpPr>
          <p:nvPr>
            <p:ph type="body" idx="1"/>
          </p:nvPr>
        </p:nvSpPr>
        <p:spPr>
          <a:xfrm>
            <a:off x="1563533"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3" name="Google Shape;353;p7"/>
          <p:cNvSpPr txBox="1">
            <a:spLocks noGrp="1"/>
          </p:cNvSpPr>
          <p:nvPr>
            <p:ph type="body" idx="2"/>
          </p:nvPr>
        </p:nvSpPr>
        <p:spPr>
          <a:xfrm>
            <a:off x="6742517"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4" name="Google Shape;354;p7"/>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5429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5"/>
        <p:cNvGrpSpPr/>
        <p:nvPr/>
      </p:nvGrpSpPr>
      <p:grpSpPr>
        <a:xfrm>
          <a:off x="0" y="0"/>
          <a:ext cx="0" cy="0"/>
          <a:chOff x="0" y="0"/>
          <a:chExt cx="0" cy="0"/>
        </a:xfrm>
      </p:grpSpPr>
      <p:grpSp>
        <p:nvGrpSpPr>
          <p:cNvPr id="356" name="Google Shape;356;p8"/>
          <p:cNvGrpSpPr/>
          <p:nvPr/>
        </p:nvGrpSpPr>
        <p:grpSpPr>
          <a:xfrm>
            <a:off x="-275" y="1"/>
            <a:ext cx="12210876" cy="6866447"/>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5" name="Google Shape;385;p8"/>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86" name="Google Shape;386;p8"/>
          <p:cNvSpPr txBox="1">
            <a:spLocks noGrp="1"/>
          </p:cNvSpPr>
          <p:nvPr>
            <p:ph type="body" idx="1"/>
          </p:nvPr>
        </p:nvSpPr>
        <p:spPr>
          <a:xfrm>
            <a:off x="1554500"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7" name="Google Shape;387;p8"/>
          <p:cNvSpPr txBox="1">
            <a:spLocks noGrp="1"/>
          </p:cNvSpPr>
          <p:nvPr>
            <p:ph type="body" idx="2"/>
          </p:nvPr>
        </p:nvSpPr>
        <p:spPr>
          <a:xfrm>
            <a:off x="4941917"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8" name="Google Shape;388;p8"/>
          <p:cNvSpPr txBox="1">
            <a:spLocks noGrp="1"/>
          </p:cNvSpPr>
          <p:nvPr>
            <p:ph type="body" idx="3"/>
          </p:nvPr>
        </p:nvSpPr>
        <p:spPr>
          <a:xfrm>
            <a:off x="8329335"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9" name="Google Shape;389;p8"/>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5603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0"/>
        <p:cNvGrpSpPr/>
        <p:nvPr/>
      </p:nvGrpSpPr>
      <p:grpSpPr>
        <a:xfrm>
          <a:off x="0" y="0"/>
          <a:ext cx="0" cy="0"/>
          <a:chOff x="0" y="0"/>
          <a:chExt cx="0" cy="0"/>
        </a:xfrm>
      </p:grpSpPr>
      <p:grpSp>
        <p:nvGrpSpPr>
          <p:cNvPr id="391" name="Google Shape;391;p9"/>
          <p:cNvGrpSpPr/>
          <p:nvPr/>
        </p:nvGrpSpPr>
        <p:grpSpPr>
          <a:xfrm>
            <a:off x="-275" y="1"/>
            <a:ext cx="12210876" cy="6866447"/>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0" name="Google Shape;420;p9"/>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421" name="Google Shape;421;p9"/>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6693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2"/>
        <p:cNvGrpSpPr/>
        <p:nvPr/>
      </p:nvGrpSpPr>
      <p:grpSpPr>
        <a:xfrm>
          <a:off x="0" y="0"/>
          <a:ext cx="0" cy="0"/>
          <a:chOff x="0" y="0"/>
          <a:chExt cx="0" cy="0"/>
        </a:xfrm>
      </p:grpSpPr>
      <p:sp>
        <p:nvSpPr>
          <p:cNvPr id="423" name="Google Shape;423;p10"/>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10"/>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0"/>
          <p:cNvSpPr/>
          <p:nvPr/>
        </p:nvSpPr>
        <p:spPr>
          <a:xfrm>
            <a:off x="429833" y="5986399"/>
            <a:ext cx="10032000" cy="44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6" name="Google Shape;426;p10"/>
          <p:cNvGrpSpPr/>
          <p:nvPr/>
        </p:nvGrpSpPr>
        <p:grpSpPr>
          <a:xfrm>
            <a:off x="-276" y="885725"/>
            <a:ext cx="207823" cy="871628"/>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0" name="Google Shape;430;p10"/>
          <p:cNvGrpSpPr/>
          <p:nvPr/>
        </p:nvGrpSpPr>
        <p:grpSpPr>
          <a:xfrm>
            <a:off x="429846" y="877301"/>
            <a:ext cx="888463" cy="888497"/>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0"/>
          <p:cNvGrpSpPr/>
          <p:nvPr/>
        </p:nvGrpSpPr>
        <p:grpSpPr>
          <a:xfrm>
            <a:off x="11776513" y="894607"/>
            <a:ext cx="415753" cy="871628"/>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1" name="Google Shape;451;p10"/>
          <p:cNvSpPr txBox="1">
            <a:spLocks noGrp="1"/>
          </p:cNvSpPr>
          <p:nvPr>
            <p:ph type="body" idx="1"/>
          </p:nvPr>
        </p:nvSpPr>
        <p:spPr>
          <a:xfrm>
            <a:off x="867633" y="5986400"/>
            <a:ext cx="9594400" cy="441600"/>
          </a:xfrm>
          <a:prstGeom prst="rect">
            <a:avLst/>
          </a:prstGeom>
        </p:spPr>
        <p:txBody>
          <a:bodyPr spcFirstLastPara="1" wrap="square" lIns="0" tIns="0" rIns="0" bIns="0" anchor="ctr" anchorCtr="0">
            <a:noAutofit/>
          </a:bodyPr>
          <a:lstStyle>
            <a:lvl1pPr marL="609585" lvl="0" indent="-304792" rtl="0">
              <a:spcBef>
                <a:spcPts val="480"/>
              </a:spcBef>
              <a:spcAft>
                <a:spcPts val="0"/>
              </a:spcAft>
              <a:buSzPts val="1400"/>
              <a:buNone/>
              <a:defRPr sz="1867"/>
            </a:lvl1pPr>
          </a:lstStyle>
          <a:p>
            <a:pPr lvl="0"/>
            <a:r>
              <a:rPr lang="en-US"/>
              <a:t>Click to edit Master text styles</a:t>
            </a:r>
          </a:p>
        </p:txBody>
      </p:sp>
      <p:sp>
        <p:nvSpPr>
          <p:cNvPr id="452" name="Google Shape;452;p10"/>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41727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1467" y="885733"/>
            <a:ext cx="10457600" cy="8716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753067" y="2132933"/>
            <a:ext cx="9586000" cy="3848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339005" y="5986400"/>
            <a:ext cx="871600" cy="871600"/>
          </a:xfrm>
          <a:prstGeom prst="rect">
            <a:avLst/>
          </a:prstGeom>
          <a:noFill/>
          <a:ln>
            <a:noFill/>
          </a:ln>
        </p:spPr>
        <p:txBody>
          <a:bodyPr spcFirstLastPara="1" wrap="square" lIns="0" tIns="0" rIns="0" bIns="0" anchor="ctr" anchorCtr="0">
            <a:noAutofit/>
          </a:bodyPr>
          <a:lstStyle>
            <a:lvl1pPr lvl="0" algn="ctr" rtl="0">
              <a:buNone/>
              <a:defRPr sz="1733">
                <a:solidFill>
                  <a:schemeClr val="accent1"/>
                </a:solidFill>
                <a:latin typeface="Barlow Light"/>
                <a:ea typeface="Barlow Light"/>
                <a:cs typeface="Barlow Light"/>
                <a:sym typeface="Barlow Light"/>
              </a:defRPr>
            </a:lvl1pPr>
            <a:lvl2pPr lvl="1" algn="ctr" rtl="0">
              <a:buNone/>
              <a:defRPr sz="1733">
                <a:solidFill>
                  <a:schemeClr val="accent1"/>
                </a:solidFill>
                <a:latin typeface="Barlow Light"/>
                <a:ea typeface="Barlow Light"/>
                <a:cs typeface="Barlow Light"/>
                <a:sym typeface="Barlow Light"/>
              </a:defRPr>
            </a:lvl2pPr>
            <a:lvl3pPr lvl="2" algn="ctr" rtl="0">
              <a:buNone/>
              <a:defRPr sz="1733">
                <a:solidFill>
                  <a:schemeClr val="accent1"/>
                </a:solidFill>
                <a:latin typeface="Barlow Light"/>
                <a:ea typeface="Barlow Light"/>
                <a:cs typeface="Barlow Light"/>
                <a:sym typeface="Barlow Light"/>
              </a:defRPr>
            </a:lvl3pPr>
            <a:lvl4pPr lvl="3" algn="ctr" rtl="0">
              <a:buNone/>
              <a:defRPr sz="1733">
                <a:solidFill>
                  <a:schemeClr val="accent1"/>
                </a:solidFill>
                <a:latin typeface="Barlow Light"/>
                <a:ea typeface="Barlow Light"/>
                <a:cs typeface="Barlow Light"/>
                <a:sym typeface="Barlow Light"/>
              </a:defRPr>
            </a:lvl4pPr>
            <a:lvl5pPr lvl="4" algn="ctr" rtl="0">
              <a:buNone/>
              <a:defRPr sz="1733">
                <a:solidFill>
                  <a:schemeClr val="accent1"/>
                </a:solidFill>
                <a:latin typeface="Barlow Light"/>
                <a:ea typeface="Barlow Light"/>
                <a:cs typeface="Barlow Light"/>
                <a:sym typeface="Barlow Light"/>
              </a:defRPr>
            </a:lvl5pPr>
            <a:lvl6pPr lvl="5" algn="ctr" rtl="0">
              <a:buNone/>
              <a:defRPr sz="1733">
                <a:solidFill>
                  <a:schemeClr val="accent1"/>
                </a:solidFill>
                <a:latin typeface="Barlow Light"/>
                <a:ea typeface="Barlow Light"/>
                <a:cs typeface="Barlow Light"/>
                <a:sym typeface="Barlow Light"/>
              </a:defRPr>
            </a:lvl6pPr>
            <a:lvl7pPr lvl="6" algn="ctr" rtl="0">
              <a:buNone/>
              <a:defRPr sz="1733">
                <a:solidFill>
                  <a:schemeClr val="accent1"/>
                </a:solidFill>
                <a:latin typeface="Barlow Light"/>
                <a:ea typeface="Barlow Light"/>
                <a:cs typeface="Barlow Light"/>
                <a:sym typeface="Barlow Light"/>
              </a:defRPr>
            </a:lvl7pPr>
            <a:lvl8pPr lvl="7" algn="ctr" rtl="0">
              <a:buNone/>
              <a:defRPr sz="1733">
                <a:solidFill>
                  <a:schemeClr val="accent1"/>
                </a:solidFill>
                <a:latin typeface="Barlow Light"/>
                <a:ea typeface="Barlow Light"/>
                <a:cs typeface="Barlow Light"/>
                <a:sym typeface="Barlow Light"/>
              </a:defRPr>
            </a:lvl8pPr>
            <a:lvl9pPr lvl="8" algn="ctr" rtl="0">
              <a:buNone/>
              <a:defRPr sz="1733">
                <a:solidFill>
                  <a:schemeClr val="accent1"/>
                </a:solidFill>
                <a:latin typeface="Barlow Light"/>
                <a:ea typeface="Barlow Light"/>
                <a:cs typeface="Barlow Light"/>
                <a:sym typeface="Barlow Light"/>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930871480"/>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p:txBody>
          <a:bodyPr wrap="square" anchor="ctr">
            <a:normAutofit/>
          </a:bodyPr>
          <a:lstStyle/>
          <a:p>
            <a:r>
              <a:rPr lang="en-NZ" sz="3200" b="1" i="0" dirty="0">
                <a:effectLst/>
              </a:rPr>
              <a:t>Use complex techniques to develop a digital media outcome</a:t>
            </a:r>
            <a:br>
              <a:rPr lang="en-NZ" sz="3200" b="1" i="0" dirty="0">
                <a:effectLst/>
              </a:rPr>
            </a:br>
            <a:br>
              <a:rPr lang="en-NZ" sz="3200" b="1" i="0" dirty="0">
                <a:effectLst/>
              </a:rPr>
            </a:br>
            <a:r>
              <a:rPr lang="en-NZ" sz="3200" b="1" i="0" dirty="0">
                <a:effectLst/>
              </a:rPr>
              <a:t>your name Camero</a:t>
            </a:r>
            <a:r>
              <a:rPr lang="en-NZ" sz="3200" b="1" dirty="0"/>
              <a:t>n Jefferies</a:t>
            </a:r>
            <a:endParaRPr lang="en-NZ" sz="3200" dirty="0"/>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4893074" y="1687513"/>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4893074" y="3811588"/>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Book a workout.html</a:t>
            </a:r>
          </a:p>
        </p:txBody>
      </p:sp>
      <p:sp>
        <p:nvSpPr>
          <p:cNvPr id="6" name="Rectangle 5">
            <a:extLst>
              <a:ext uri="{FF2B5EF4-FFF2-40B4-BE49-F238E27FC236}">
                <a16:creationId xmlns:a16="http://schemas.microsoft.com/office/drawing/2014/main" id="{B72D00DC-14BA-4A10-835C-E264EEEC2F5D}"/>
              </a:ext>
            </a:extLst>
          </p:cNvPr>
          <p:cNvSpPr/>
          <p:nvPr/>
        </p:nvSpPr>
        <p:spPr>
          <a:xfrm>
            <a:off x="2106967" y="3790551"/>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Contact.html</a:t>
            </a:r>
          </a:p>
        </p:txBody>
      </p:sp>
      <p:sp>
        <p:nvSpPr>
          <p:cNvPr id="7" name="Rectangle 6">
            <a:extLst>
              <a:ext uri="{FF2B5EF4-FFF2-40B4-BE49-F238E27FC236}">
                <a16:creationId xmlns:a16="http://schemas.microsoft.com/office/drawing/2014/main" id="{90BB4911-05E1-45BC-ACD3-A97C7E99AC2D}"/>
              </a:ext>
            </a:extLst>
          </p:cNvPr>
          <p:cNvSpPr/>
          <p:nvPr/>
        </p:nvSpPr>
        <p:spPr>
          <a:xfrm>
            <a:off x="7679184" y="3761380"/>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ysClr val="windowText" lastClr="000000"/>
                </a:solidFill>
              </a:rPr>
              <a:t>about.</a:t>
            </a:r>
            <a:r>
              <a:rPr lang="en-NZ" dirty="0">
                <a:solidFill>
                  <a:sysClr val="windowText" lastClr="000000"/>
                </a:solidFill>
              </a:rPr>
              <a:t>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3666478" y="3071674"/>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79A5AA-E557-407E-B1D3-520918A410D2}"/>
              </a:ext>
            </a:extLst>
          </p:cNvPr>
          <p:cNvCxnSpPr>
            <a:cxnSpLocks/>
          </p:cNvCxnSpPr>
          <p:nvPr/>
        </p:nvCxnSpPr>
        <p:spPr>
          <a:xfrm>
            <a:off x="6134470" y="3302390"/>
            <a:ext cx="1" cy="52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7290048" y="3163686"/>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0102A64-A14A-4563-9869-1BC13A8400E0}"/>
              </a:ext>
            </a:extLst>
          </p:cNvPr>
          <p:cNvSpPr txBox="1"/>
          <p:nvPr/>
        </p:nvSpPr>
        <p:spPr>
          <a:xfrm>
            <a:off x="666974" y="355002"/>
            <a:ext cx="4012602" cy="584775"/>
          </a:xfrm>
          <a:prstGeom prst="rect">
            <a:avLst/>
          </a:prstGeom>
          <a:noFill/>
        </p:spPr>
        <p:txBody>
          <a:bodyPr wrap="square" rtlCol="0">
            <a:spAutoFit/>
          </a:bodyPr>
          <a:lstStyle/>
          <a:p>
            <a:r>
              <a:rPr lang="en-NZ" sz="3200" dirty="0"/>
              <a:t>Website Site Map</a:t>
            </a:r>
          </a:p>
        </p:txBody>
      </p:sp>
    </p:spTree>
    <p:extLst>
      <p:ext uri="{BB962C8B-B14F-4D97-AF65-F5344CB8AC3E}">
        <p14:creationId xmlns:p14="http://schemas.microsoft.com/office/powerpoint/2010/main" val="253127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EE1-60FC-4400-8EDC-41C8AA4D85A0}"/>
              </a:ext>
            </a:extLst>
          </p:cNvPr>
          <p:cNvSpPr>
            <a:spLocks noGrp="1"/>
          </p:cNvSpPr>
          <p:nvPr>
            <p:ph type="title"/>
          </p:nvPr>
        </p:nvSpPr>
        <p:spPr/>
        <p:txBody>
          <a:bodyPr wrap="square" anchor="ctr">
            <a:normAutofit/>
          </a:bodyPr>
          <a:lstStyle/>
          <a:p>
            <a:r>
              <a:rPr lang="en-NZ" dirty="0"/>
              <a:t>Evidence of written permission </a:t>
            </a:r>
          </a:p>
        </p:txBody>
      </p:sp>
      <p:pic>
        <p:nvPicPr>
          <p:cNvPr id="3" name="Picture 2">
            <a:extLst>
              <a:ext uri="{FF2B5EF4-FFF2-40B4-BE49-F238E27FC236}">
                <a16:creationId xmlns:a16="http://schemas.microsoft.com/office/drawing/2014/main" id="{37F8BECC-73CB-437C-8D08-8712AB538AF1}"/>
              </a:ext>
            </a:extLst>
          </p:cNvPr>
          <p:cNvPicPr>
            <a:picLocks noChangeAspect="1"/>
          </p:cNvPicPr>
          <p:nvPr/>
        </p:nvPicPr>
        <p:blipFill>
          <a:blip r:embed="rId2"/>
          <a:stretch>
            <a:fillRect/>
          </a:stretch>
        </p:blipFill>
        <p:spPr>
          <a:xfrm>
            <a:off x="1424839" y="2132933"/>
            <a:ext cx="10524273" cy="2920079"/>
          </a:xfrm>
          <a:prstGeom prst="rect">
            <a:avLst/>
          </a:prstGeom>
        </p:spPr>
      </p:pic>
      <p:sp>
        <p:nvSpPr>
          <p:cNvPr id="8" name="Text Placeholder 2">
            <a:extLst>
              <a:ext uri="{FF2B5EF4-FFF2-40B4-BE49-F238E27FC236}">
                <a16:creationId xmlns:a16="http://schemas.microsoft.com/office/drawing/2014/main" id="{CC2FCA9D-0957-46D3-B8D6-52BE89258DF3}"/>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44049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C33-72FD-4E30-827F-0E998EDF99E8}"/>
              </a:ext>
            </a:extLst>
          </p:cNvPr>
          <p:cNvSpPr>
            <a:spLocks noGrp="1"/>
          </p:cNvSpPr>
          <p:nvPr>
            <p:ph type="title"/>
          </p:nvPr>
        </p:nvSpPr>
        <p:spPr/>
        <p:txBody>
          <a:bodyPr wrap="square" anchor="ctr">
            <a:normAutofit/>
          </a:bodyPr>
          <a:lstStyle/>
          <a:p>
            <a:r>
              <a:rPr lang="en-NZ" sz="2000" b="1"/>
              <a:t>Data Integrity</a:t>
            </a:r>
            <a:br>
              <a:rPr lang="en-NZ" sz="2000" b="1"/>
            </a:br>
            <a:br>
              <a:rPr lang="en-NZ" sz="2000" b="1"/>
            </a:br>
            <a:r>
              <a:rPr lang="en-NZ" sz="2000" b="1"/>
              <a:t>Gather content – proofread and edit</a:t>
            </a:r>
          </a:p>
        </p:txBody>
      </p:sp>
      <p:sp>
        <p:nvSpPr>
          <p:cNvPr id="8" name="Text Placeholder 2">
            <a:extLst>
              <a:ext uri="{FF2B5EF4-FFF2-40B4-BE49-F238E27FC236}">
                <a16:creationId xmlns:a16="http://schemas.microsoft.com/office/drawing/2014/main" id="{3E79732B-95C2-4026-AA7A-88D8374FBC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276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wrap="square" anchor="ctr">
            <a:normAutofit/>
          </a:bodyPr>
          <a:lstStyle/>
          <a:p>
            <a:r>
              <a:rPr lang="en-NZ" b="1" dirty="0"/>
              <a:t>Gather Content</a:t>
            </a:r>
          </a:p>
        </p:txBody>
      </p:sp>
      <p:sp>
        <p:nvSpPr>
          <p:cNvPr id="8" name="Text Placeholder 2">
            <a:extLst>
              <a:ext uri="{FF2B5EF4-FFF2-40B4-BE49-F238E27FC236}">
                <a16:creationId xmlns:a16="http://schemas.microsoft.com/office/drawing/2014/main" id="{C914DBB3-8DD3-4D52-90CB-AC0EC8F026D3}"/>
              </a:ext>
            </a:extLst>
          </p:cNvPr>
          <p:cNvSpPr>
            <a:spLocks noGrp="1"/>
          </p:cNvSpPr>
          <p:nvPr>
            <p:ph type="body" idx="1"/>
          </p:nvPr>
        </p:nvSpPr>
        <p:spPr>
          <a:xfrm>
            <a:off x="7390566" y="766357"/>
            <a:ext cx="5712400" cy="3848000"/>
          </a:xfrm>
        </p:spPr>
        <p:txBody>
          <a:bodyPr/>
          <a:lstStyle/>
          <a:p>
            <a:r>
              <a:rPr lang="en-US" dirty="0"/>
              <a:t>I have added a gaussian blur to make pictures what are going to be on my work out page</a:t>
            </a:r>
          </a:p>
        </p:txBody>
      </p:sp>
      <p:pic>
        <p:nvPicPr>
          <p:cNvPr id="6" name="Picture 5" descr="A group of people sitting in front of a building&#10;&#10;Description automatically generated">
            <a:extLst>
              <a:ext uri="{FF2B5EF4-FFF2-40B4-BE49-F238E27FC236}">
                <a16:creationId xmlns:a16="http://schemas.microsoft.com/office/drawing/2014/main" id="{89C65E08-0095-4EE7-B7E9-91997B9D2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3600"/>
            <a:ext cx="3333750" cy="2219325"/>
          </a:xfrm>
          <a:prstGeom prst="rect">
            <a:avLst/>
          </a:prstGeom>
        </p:spPr>
      </p:pic>
      <p:pic>
        <p:nvPicPr>
          <p:cNvPr id="9" name="Picture 8" descr="A group of people sitting in front of a building&#10;&#10;Description automatically generated">
            <a:extLst>
              <a:ext uri="{FF2B5EF4-FFF2-40B4-BE49-F238E27FC236}">
                <a16:creationId xmlns:a16="http://schemas.microsoft.com/office/drawing/2014/main" id="{BBC65B35-DA4D-43B1-8D0A-BD5DC965F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1213" y="1733600"/>
            <a:ext cx="3172121" cy="2111726"/>
          </a:xfrm>
          <a:prstGeom prst="rect">
            <a:avLst/>
          </a:prstGeom>
        </p:spPr>
      </p:pic>
      <p:pic>
        <p:nvPicPr>
          <p:cNvPr id="11" name="Picture 10" descr="A group of people in a room&#10;&#10;Description automatically generated">
            <a:extLst>
              <a:ext uri="{FF2B5EF4-FFF2-40B4-BE49-F238E27FC236}">
                <a16:creationId xmlns:a16="http://schemas.microsoft.com/office/drawing/2014/main" id="{99503186-FEE7-4C33-B96E-9F9A5688F3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868534"/>
            <a:ext cx="2866398" cy="1911982"/>
          </a:xfrm>
          <a:prstGeom prst="rect">
            <a:avLst/>
          </a:prstGeom>
        </p:spPr>
      </p:pic>
      <p:pic>
        <p:nvPicPr>
          <p:cNvPr id="13" name="Picture 12" descr="A group of people around each other&#10;&#10;Description automatically generated">
            <a:extLst>
              <a:ext uri="{FF2B5EF4-FFF2-40B4-BE49-F238E27FC236}">
                <a16:creationId xmlns:a16="http://schemas.microsoft.com/office/drawing/2014/main" id="{643D4C2F-C25C-4641-93C4-2B804F0A26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8716" y="3882505"/>
            <a:ext cx="2289765" cy="1527349"/>
          </a:xfrm>
          <a:prstGeom prst="rect">
            <a:avLst/>
          </a:prstGeom>
        </p:spPr>
      </p:pic>
      <p:pic>
        <p:nvPicPr>
          <p:cNvPr id="15" name="Picture 14" descr="A picture containing person, sport, person, device&#10;&#10;Description automatically generated">
            <a:extLst>
              <a:ext uri="{FF2B5EF4-FFF2-40B4-BE49-F238E27FC236}">
                <a16:creationId xmlns:a16="http://schemas.microsoft.com/office/drawing/2014/main" id="{71BF2311-59DF-4FDC-BE89-E56ACC86E8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1764" y="3845326"/>
            <a:ext cx="2866398" cy="1909066"/>
          </a:xfrm>
          <a:prstGeom prst="rect">
            <a:avLst/>
          </a:prstGeom>
        </p:spPr>
      </p:pic>
      <p:pic>
        <p:nvPicPr>
          <p:cNvPr id="16" name="Picture 15">
            <a:extLst>
              <a:ext uri="{FF2B5EF4-FFF2-40B4-BE49-F238E27FC236}">
                <a16:creationId xmlns:a16="http://schemas.microsoft.com/office/drawing/2014/main" id="{6C3D0DFD-58AF-43F6-89B7-D143136D59C0}"/>
              </a:ext>
            </a:extLst>
          </p:cNvPr>
          <p:cNvPicPr>
            <a:picLocks noChangeAspect="1"/>
          </p:cNvPicPr>
          <p:nvPr/>
        </p:nvPicPr>
        <p:blipFill>
          <a:blip r:embed="rId8"/>
          <a:stretch>
            <a:fillRect/>
          </a:stretch>
        </p:blipFill>
        <p:spPr>
          <a:xfrm>
            <a:off x="0" y="5733670"/>
            <a:ext cx="5476875" cy="1190625"/>
          </a:xfrm>
          <a:prstGeom prst="rect">
            <a:avLst/>
          </a:prstGeom>
        </p:spPr>
      </p:pic>
    </p:spTree>
    <p:extLst>
      <p:ext uri="{BB962C8B-B14F-4D97-AF65-F5344CB8AC3E}">
        <p14:creationId xmlns:p14="http://schemas.microsoft.com/office/powerpoint/2010/main" val="2550783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p:txBody>
          <a:bodyPr wrap="square" anchor="ctr">
            <a:normAutofit/>
          </a:bodyPr>
          <a:lstStyle/>
          <a:p>
            <a:pPr marL="0" indent="0">
              <a:buNone/>
            </a:pPr>
            <a:r>
              <a:rPr lang="en-NZ"/>
              <a:t>Step 3 : Ideate</a:t>
            </a:r>
          </a:p>
        </p:txBody>
      </p:sp>
    </p:spTree>
    <p:extLst>
      <p:ext uri="{BB962C8B-B14F-4D97-AF65-F5344CB8AC3E}">
        <p14:creationId xmlns:p14="http://schemas.microsoft.com/office/powerpoint/2010/main" val="355275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p:txBody>
          <a:bodyPr wrap="square" anchor="ctr">
            <a:normAutofit/>
          </a:bodyPr>
          <a:lstStyle/>
          <a:p>
            <a:r>
              <a:rPr lang="en-NZ" b="1" dirty="0"/>
              <a:t>Font Combinations</a:t>
            </a:r>
          </a:p>
        </p:txBody>
      </p:sp>
      <p:sp>
        <p:nvSpPr>
          <p:cNvPr id="11" name="Text Placeholder 2">
            <a:extLst>
              <a:ext uri="{FF2B5EF4-FFF2-40B4-BE49-F238E27FC236}">
                <a16:creationId xmlns:a16="http://schemas.microsoft.com/office/drawing/2014/main" id="{E75E87E0-2C95-434D-A384-7EF213B56A5B}"/>
              </a:ext>
            </a:extLst>
          </p:cNvPr>
          <p:cNvSpPr>
            <a:spLocks noGrp="1"/>
          </p:cNvSpPr>
          <p:nvPr>
            <p:ph type="body" idx="1"/>
          </p:nvPr>
        </p:nvSpPr>
        <p:spPr/>
        <p:txBody>
          <a:bodyPr/>
          <a:lstStyle/>
          <a:p>
            <a:r>
              <a:rPr lang="en-US" dirty="0"/>
              <a:t> </a:t>
            </a:r>
          </a:p>
        </p:txBody>
      </p:sp>
      <p:sp>
        <p:nvSpPr>
          <p:cNvPr id="10" name="Text Placeholder 3">
            <a:extLst>
              <a:ext uri="{FF2B5EF4-FFF2-40B4-BE49-F238E27FC236}">
                <a16:creationId xmlns:a16="http://schemas.microsoft.com/office/drawing/2014/main" id="{34C8D7F3-6027-4F08-9A71-C34F5DC3F0E1}"/>
              </a:ext>
            </a:extLst>
          </p:cNvPr>
          <p:cNvSpPr>
            <a:spLocks noGrp="1"/>
          </p:cNvSpPr>
          <p:nvPr>
            <p:ph type="body" idx="2"/>
          </p:nvPr>
        </p:nvSpPr>
        <p:spPr/>
        <p:txBody>
          <a:bodyPr/>
          <a:lstStyle/>
          <a:p>
            <a:r>
              <a:rPr lang="en-US" dirty="0"/>
              <a:t> </a:t>
            </a:r>
          </a:p>
        </p:txBody>
      </p:sp>
      <p:sp>
        <p:nvSpPr>
          <p:cNvPr id="12" name="Text Placeholder 4">
            <a:extLst>
              <a:ext uri="{FF2B5EF4-FFF2-40B4-BE49-F238E27FC236}">
                <a16:creationId xmlns:a16="http://schemas.microsoft.com/office/drawing/2014/main" id="{80E145F1-E21A-42F5-B0B5-A47EF34DD2B1}"/>
              </a:ext>
            </a:extLst>
          </p:cNvPr>
          <p:cNvSpPr>
            <a:spLocks noGrp="1"/>
          </p:cNvSpPr>
          <p:nvPr>
            <p:ph type="body" idx="3"/>
          </p:nvPr>
        </p:nvSpPr>
        <p:spPr/>
        <p:txBody>
          <a:bodyPr/>
          <a:lstStyle/>
          <a:p>
            <a:r>
              <a:rPr lang="en-US" dirty="0"/>
              <a:t> </a:t>
            </a:r>
          </a:p>
        </p:txBody>
      </p:sp>
      <p:pic>
        <p:nvPicPr>
          <p:cNvPr id="4" name="Picture 3">
            <a:extLst>
              <a:ext uri="{FF2B5EF4-FFF2-40B4-BE49-F238E27FC236}">
                <a16:creationId xmlns:a16="http://schemas.microsoft.com/office/drawing/2014/main" id="{BDA7A7C3-8F56-4611-B27C-18193D089F1C}"/>
              </a:ext>
            </a:extLst>
          </p:cNvPr>
          <p:cNvPicPr>
            <a:picLocks noChangeAspect="1"/>
          </p:cNvPicPr>
          <p:nvPr/>
        </p:nvPicPr>
        <p:blipFill>
          <a:blip r:embed="rId2"/>
          <a:stretch>
            <a:fillRect/>
          </a:stretch>
        </p:blipFill>
        <p:spPr>
          <a:xfrm>
            <a:off x="442274" y="1969299"/>
            <a:ext cx="4160017" cy="1981222"/>
          </a:xfrm>
          <a:prstGeom prst="rect">
            <a:avLst/>
          </a:prstGeom>
        </p:spPr>
      </p:pic>
      <p:pic>
        <p:nvPicPr>
          <p:cNvPr id="5" name="Picture 4">
            <a:extLst>
              <a:ext uri="{FF2B5EF4-FFF2-40B4-BE49-F238E27FC236}">
                <a16:creationId xmlns:a16="http://schemas.microsoft.com/office/drawing/2014/main" id="{AF466177-B716-4BBE-A50B-10EA749F1DF4}"/>
              </a:ext>
            </a:extLst>
          </p:cNvPr>
          <p:cNvPicPr>
            <a:picLocks noChangeAspect="1"/>
          </p:cNvPicPr>
          <p:nvPr/>
        </p:nvPicPr>
        <p:blipFill>
          <a:blip r:embed="rId3"/>
          <a:stretch>
            <a:fillRect/>
          </a:stretch>
        </p:blipFill>
        <p:spPr>
          <a:xfrm>
            <a:off x="4367946" y="1818291"/>
            <a:ext cx="3642348" cy="1926141"/>
          </a:xfrm>
          <a:prstGeom prst="rect">
            <a:avLst/>
          </a:prstGeom>
        </p:spPr>
      </p:pic>
      <p:pic>
        <p:nvPicPr>
          <p:cNvPr id="6" name="Picture 5">
            <a:extLst>
              <a:ext uri="{FF2B5EF4-FFF2-40B4-BE49-F238E27FC236}">
                <a16:creationId xmlns:a16="http://schemas.microsoft.com/office/drawing/2014/main" id="{87B09E96-0DCC-4455-AB88-4687B74B60EE}"/>
              </a:ext>
            </a:extLst>
          </p:cNvPr>
          <p:cNvPicPr>
            <a:picLocks noChangeAspect="1"/>
          </p:cNvPicPr>
          <p:nvPr/>
        </p:nvPicPr>
        <p:blipFill>
          <a:blip r:embed="rId4"/>
          <a:stretch>
            <a:fillRect/>
          </a:stretch>
        </p:blipFill>
        <p:spPr>
          <a:xfrm>
            <a:off x="8201870" y="1868252"/>
            <a:ext cx="3456106" cy="1767627"/>
          </a:xfrm>
          <a:prstGeom prst="rect">
            <a:avLst/>
          </a:prstGeom>
        </p:spPr>
      </p:pic>
      <p:sp>
        <p:nvSpPr>
          <p:cNvPr id="8" name="TextBox 7">
            <a:extLst>
              <a:ext uri="{FF2B5EF4-FFF2-40B4-BE49-F238E27FC236}">
                <a16:creationId xmlns:a16="http://schemas.microsoft.com/office/drawing/2014/main" id="{1F8A7D0C-C380-4B4B-B0B3-4F7DCA3B3FA2}"/>
              </a:ext>
            </a:extLst>
          </p:cNvPr>
          <p:cNvSpPr txBox="1"/>
          <p:nvPr/>
        </p:nvSpPr>
        <p:spPr>
          <a:xfrm>
            <a:off x="8558637" y="4059733"/>
            <a:ext cx="1959879" cy="307777"/>
          </a:xfrm>
          <a:prstGeom prst="rect">
            <a:avLst/>
          </a:prstGeom>
          <a:noFill/>
        </p:spPr>
        <p:txBody>
          <a:bodyPr wrap="square" rtlCol="0">
            <a:spAutoFit/>
          </a:bodyPr>
          <a:lstStyle/>
          <a:p>
            <a:r>
              <a:rPr lang="en-NZ" dirty="0"/>
              <a:t>Vote 111</a:t>
            </a:r>
          </a:p>
        </p:txBody>
      </p:sp>
      <p:sp>
        <p:nvSpPr>
          <p:cNvPr id="7" name="TextBox 6">
            <a:extLst>
              <a:ext uri="{FF2B5EF4-FFF2-40B4-BE49-F238E27FC236}">
                <a16:creationId xmlns:a16="http://schemas.microsoft.com/office/drawing/2014/main" id="{5FBCC2CF-D50D-48BB-9298-254AC5143892}"/>
              </a:ext>
            </a:extLst>
          </p:cNvPr>
          <p:cNvSpPr txBox="1"/>
          <p:nvPr/>
        </p:nvSpPr>
        <p:spPr>
          <a:xfrm>
            <a:off x="4737108" y="3950521"/>
            <a:ext cx="2352330" cy="307777"/>
          </a:xfrm>
          <a:prstGeom prst="rect">
            <a:avLst/>
          </a:prstGeom>
          <a:noFill/>
        </p:spPr>
        <p:txBody>
          <a:bodyPr wrap="square" rtlCol="0">
            <a:spAutoFit/>
          </a:bodyPr>
          <a:lstStyle/>
          <a:p>
            <a:r>
              <a:rPr lang="en-NZ" dirty="0"/>
              <a:t>Vote 11111</a:t>
            </a:r>
          </a:p>
        </p:txBody>
      </p:sp>
      <p:sp>
        <p:nvSpPr>
          <p:cNvPr id="3" name="TextBox 2">
            <a:extLst>
              <a:ext uri="{FF2B5EF4-FFF2-40B4-BE49-F238E27FC236}">
                <a16:creationId xmlns:a16="http://schemas.microsoft.com/office/drawing/2014/main" id="{C9BE4DA0-FE79-4134-8693-21193DDDC66D}"/>
              </a:ext>
            </a:extLst>
          </p:cNvPr>
          <p:cNvSpPr txBox="1"/>
          <p:nvPr/>
        </p:nvSpPr>
        <p:spPr>
          <a:xfrm>
            <a:off x="1326382" y="3950521"/>
            <a:ext cx="1758462" cy="307777"/>
          </a:xfrm>
          <a:prstGeom prst="rect">
            <a:avLst/>
          </a:prstGeom>
          <a:noFill/>
        </p:spPr>
        <p:txBody>
          <a:bodyPr wrap="square" rtlCol="0">
            <a:spAutoFit/>
          </a:bodyPr>
          <a:lstStyle/>
          <a:p>
            <a:r>
              <a:rPr lang="en-NZ" dirty="0"/>
              <a:t>Vote 111</a:t>
            </a:r>
          </a:p>
        </p:txBody>
      </p:sp>
      <p:sp>
        <p:nvSpPr>
          <p:cNvPr id="9" name="Oval 8">
            <a:extLst>
              <a:ext uri="{FF2B5EF4-FFF2-40B4-BE49-F238E27FC236}">
                <a16:creationId xmlns:a16="http://schemas.microsoft.com/office/drawing/2014/main" id="{689AD871-E53C-4750-A1EA-26D95F16D8EC}"/>
              </a:ext>
            </a:extLst>
          </p:cNvPr>
          <p:cNvSpPr/>
          <p:nvPr/>
        </p:nvSpPr>
        <p:spPr>
          <a:xfrm>
            <a:off x="4025845" y="1656996"/>
            <a:ext cx="3925672" cy="25009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001918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4DF1-51DF-4053-90F8-2D88FA8D63F2}"/>
              </a:ext>
            </a:extLst>
          </p:cNvPr>
          <p:cNvSpPr>
            <a:spLocks noGrp="1"/>
          </p:cNvSpPr>
          <p:nvPr>
            <p:ph type="title"/>
          </p:nvPr>
        </p:nvSpPr>
        <p:spPr/>
        <p:txBody>
          <a:bodyPr/>
          <a:lstStyle/>
          <a:p>
            <a:r>
              <a:rPr lang="en-NZ" dirty="0"/>
              <a:t>Colour combinations </a:t>
            </a:r>
          </a:p>
        </p:txBody>
      </p:sp>
      <p:sp>
        <p:nvSpPr>
          <p:cNvPr id="3" name="Text Placeholder 2">
            <a:extLst>
              <a:ext uri="{FF2B5EF4-FFF2-40B4-BE49-F238E27FC236}">
                <a16:creationId xmlns:a16="http://schemas.microsoft.com/office/drawing/2014/main" id="{959F2FAB-FDD7-4E73-BECD-DF186AD95B03}"/>
              </a:ext>
            </a:extLst>
          </p:cNvPr>
          <p:cNvSpPr>
            <a:spLocks noGrp="1"/>
          </p:cNvSpPr>
          <p:nvPr>
            <p:ph type="body" idx="1"/>
          </p:nvPr>
        </p:nvSpPr>
        <p:spPr/>
        <p:txBody>
          <a:bodyPr/>
          <a:lstStyle/>
          <a:p>
            <a:r>
              <a:rPr lang="en-NZ" sz="1600" dirty="0"/>
              <a:t>These colours are from his logo </a:t>
            </a:r>
          </a:p>
          <a:p>
            <a:endParaRPr lang="en-NZ" sz="1600" dirty="0"/>
          </a:p>
          <a:p>
            <a:endParaRPr lang="en-NZ" sz="1600" dirty="0"/>
          </a:p>
          <a:p>
            <a:endParaRPr lang="en-NZ" sz="1600" dirty="0"/>
          </a:p>
          <a:p>
            <a:endParaRPr lang="en-NZ" sz="1600" dirty="0"/>
          </a:p>
          <a:p>
            <a:endParaRPr lang="en-NZ" sz="1600" dirty="0"/>
          </a:p>
          <a:p>
            <a:r>
              <a:rPr lang="en-NZ" sz="1600" dirty="0"/>
              <a:t>Vote 111111</a:t>
            </a:r>
          </a:p>
          <a:p>
            <a:endParaRPr lang="en-NZ" sz="1600" dirty="0"/>
          </a:p>
        </p:txBody>
      </p:sp>
      <p:sp>
        <p:nvSpPr>
          <p:cNvPr id="4" name="Text Placeholder 3">
            <a:extLst>
              <a:ext uri="{FF2B5EF4-FFF2-40B4-BE49-F238E27FC236}">
                <a16:creationId xmlns:a16="http://schemas.microsoft.com/office/drawing/2014/main" id="{33E48792-9845-4EF1-BC44-D3F555EB9DC0}"/>
              </a:ext>
            </a:extLst>
          </p:cNvPr>
          <p:cNvSpPr>
            <a:spLocks noGrp="1"/>
          </p:cNvSpPr>
          <p:nvPr>
            <p:ph type="body" idx="2"/>
          </p:nvPr>
        </p:nvSpPr>
        <p:spPr/>
        <p:txBody>
          <a:bodyPr/>
          <a:lstStyle/>
          <a:p>
            <a:endParaRPr lang="en-NZ" dirty="0"/>
          </a:p>
          <a:p>
            <a:endParaRPr lang="en-NZ" dirty="0"/>
          </a:p>
          <a:p>
            <a:endParaRPr lang="en-NZ" dirty="0"/>
          </a:p>
          <a:p>
            <a:endParaRPr lang="en-NZ" dirty="0"/>
          </a:p>
          <a:p>
            <a:endParaRPr lang="en-NZ" dirty="0"/>
          </a:p>
          <a:p>
            <a:endParaRPr lang="en-NZ" dirty="0"/>
          </a:p>
          <a:p>
            <a:endParaRPr lang="en-NZ" dirty="0"/>
          </a:p>
          <a:p>
            <a:r>
              <a:rPr lang="en-NZ" dirty="0"/>
              <a:t>Vote 1</a:t>
            </a:r>
          </a:p>
          <a:p>
            <a:pPr marL="152396" indent="0">
              <a:buNone/>
            </a:pPr>
            <a:r>
              <a:rPr lang="en-NZ" dirty="0"/>
              <a:t>111</a:t>
            </a:r>
          </a:p>
        </p:txBody>
      </p:sp>
      <p:sp>
        <p:nvSpPr>
          <p:cNvPr id="5" name="Text Placeholder 4">
            <a:extLst>
              <a:ext uri="{FF2B5EF4-FFF2-40B4-BE49-F238E27FC236}">
                <a16:creationId xmlns:a16="http://schemas.microsoft.com/office/drawing/2014/main" id="{CB1CECA4-E109-4EDA-859D-D86CB1995F26}"/>
              </a:ext>
            </a:extLst>
          </p:cNvPr>
          <p:cNvSpPr>
            <a:spLocks noGrp="1"/>
          </p:cNvSpPr>
          <p:nvPr>
            <p:ph type="body" idx="3"/>
          </p:nvPr>
        </p:nvSpPr>
        <p:spPr/>
        <p:txBody>
          <a:bodyPr/>
          <a:lstStyle/>
          <a:p>
            <a:r>
              <a:rPr lang="en-NZ" dirty="0"/>
              <a:t>  </a:t>
            </a:r>
          </a:p>
          <a:p>
            <a:endParaRPr lang="en-NZ" dirty="0"/>
          </a:p>
          <a:p>
            <a:endParaRPr lang="en-NZ" dirty="0"/>
          </a:p>
          <a:p>
            <a:endParaRPr lang="en-NZ" dirty="0"/>
          </a:p>
          <a:p>
            <a:endParaRPr lang="en-NZ" dirty="0"/>
          </a:p>
          <a:p>
            <a:endParaRPr lang="en-NZ" dirty="0"/>
          </a:p>
          <a:p>
            <a:r>
              <a:rPr lang="en-NZ" dirty="0"/>
              <a:t>Vote</a:t>
            </a:r>
          </a:p>
          <a:p>
            <a:r>
              <a:rPr lang="en-NZ" dirty="0"/>
              <a:t>1111</a:t>
            </a:r>
          </a:p>
        </p:txBody>
      </p:sp>
      <p:pic>
        <p:nvPicPr>
          <p:cNvPr id="6" name="Picture 5">
            <a:extLst>
              <a:ext uri="{FF2B5EF4-FFF2-40B4-BE49-F238E27FC236}">
                <a16:creationId xmlns:a16="http://schemas.microsoft.com/office/drawing/2014/main" id="{F760E244-8CA5-4FCB-A99A-CC587365E864}"/>
              </a:ext>
            </a:extLst>
          </p:cNvPr>
          <p:cNvPicPr>
            <a:picLocks noChangeAspect="1"/>
          </p:cNvPicPr>
          <p:nvPr/>
        </p:nvPicPr>
        <p:blipFill>
          <a:blip r:embed="rId3"/>
          <a:stretch>
            <a:fillRect/>
          </a:stretch>
        </p:blipFill>
        <p:spPr>
          <a:xfrm>
            <a:off x="980949" y="2772926"/>
            <a:ext cx="2657475" cy="990600"/>
          </a:xfrm>
          <a:prstGeom prst="rect">
            <a:avLst/>
          </a:prstGeom>
        </p:spPr>
      </p:pic>
      <p:pic>
        <p:nvPicPr>
          <p:cNvPr id="7" name="Picture 6">
            <a:extLst>
              <a:ext uri="{FF2B5EF4-FFF2-40B4-BE49-F238E27FC236}">
                <a16:creationId xmlns:a16="http://schemas.microsoft.com/office/drawing/2014/main" id="{17C269E7-019B-4DA6-9270-4815AE5A458D}"/>
              </a:ext>
            </a:extLst>
          </p:cNvPr>
          <p:cNvPicPr>
            <a:picLocks noChangeAspect="1"/>
          </p:cNvPicPr>
          <p:nvPr/>
        </p:nvPicPr>
        <p:blipFill>
          <a:blip r:embed="rId4"/>
          <a:stretch>
            <a:fillRect/>
          </a:stretch>
        </p:blipFill>
        <p:spPr>
          <a:xfrm>
            <a:off x="3638424" y="2772926"/>
            <a:ext cx="933450" cy="885825"/>
          </a:xfrm>
          <a:prstGeom prst="rect">
            <a:avLst/>
          </a:prstGeom>
        </p:spPr>
      </p:pic>
      <p:pic>
        <p:nvPicPr>
          <p:cNvPr id="8" name="Picture 7">
            <a:extLst>
              <a:ext uri="{FF2B5EF4-FFF2-40B4-BE49-F238E27FC236}">
                <a16:creationId xmlns:a16="http://schemas.microsoft.com/office/drawing/2014/main" id="{206A55C3-9F4E-4464-A072-D53DF781E803}"/>
              </a:ext>
            </a:extLst>
          </p:cNvPr>
          <p:cNvPicPr>
            <a:picLocks noChangeAspect="1"/>
          </p:cNvPicPr>
          <p:nvPr/>
        </p:nvPicPr>
        <p:blipFill>
          <a:blip r:embed="rId5"/>
          <a:stretch>
            <a:fillRect/>
          </a:stretch>
        </p:blipFill>
        <p:spPr>
          <a:xfrm>
            <a:off x="5013518" y="2655262"/>
            <a:ext cx="2866397" cy="2808941"/>
          </a:xfrm>
          <a:prstGeom prst="rect">
            <a:avLst/>
          </a:prstGeom>
        </p:spPr>
      </p:pic>
      <p:pic>
        <p:nvPicPr>
          <p:cNvPr id="1028" name="Picture 4" descr="How to Create a Color Palette within Seconds">
            <a:extLst>
              <a:ext uri="{FF2B5EF4-FFF2-40B4-BE49-F238E27FC236}">
                <a16:creationId xmlns:a16="http://schemas.microsoft.com/office/drawing/2014/main" id="{3FA8F33B-95C8-4EBE-8AB1-9799504F89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4923" y="2783026"/>
            <a:ext cx="2526128" cy="175144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2F096C20-873D-4AA6-81B6-CF08DD2241A0}"/>
              </a:ext>
            </a:extLst>
          </p:cNvPr>
          <p:cNvSpPr/>
          <p:nvPr/>
        </p:nvSpPr>
        <p:spPr>
          <a:xfrm>
            <a:off x="703384" y="1638026"/>
            <a:ext cx="4310133" cy="27229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04878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1A58-ECB5-4368-801E-31E01FBEE42F}"/>
              </a:ext>
            </a:extLst>
          </p:cNvPr>
          <p:cNvSpPr>
            <a:spLocks noGrp="1"/>
          </p:cNvSpPr>
          <p:nvPr>
            <p:ph type="title"/>
          </p:nvPr>
        </p:nvSpPr>
        <p:spPr/>
        <p:txBody>
          <a:bodyPr/>
          <a:lstStyle/>
          <a:p>
            <a:r>
              <a:rPr lang="en-NZ" dirty="0"/>
              <a:t>Fonts and Colours feed back</a:t>
            </a:r>
          </a:p>
        </p:txBody>
      </p:sp>
      <p:sp>
        <p:nvSpPr>
          <p:cNvPr id="3" name="Text Placeholder 2">
            <a:extLst>
              <a:ext uri="{FF2B5EF4-FFF2-40B4-BE49-F238E27FC236}">
                <a16:creationId xmlns:a16="http://schemas.microsoft.com/office/drawing/2014/main" id="{DC5DF474-C178-486C-B3C2-43CF21EAF428}"/>
              </a:ext>
            </a:extLst>
          </p:cNvPr>
          <p:cNvSpPr>
            <a:spLocks noGrp="1"/>
          </p:cNvSpPr>
          <p:nvPr>
            <p:ph type="body" idx="1"/>
          </p:nvPr>
        </p:nvSpPr>
        <p:spPr/>
        <p:txBody>
          <a:bodyPr/>
          <a:lstStyle/>
          <a:p>
            <a:endParaRPr lang="en-NZ" dirty="0"/>
          </a:p>
        </p:txBody>
      </p:sp>
      <p:sp>
        <p:nvSpPr>
          <p:cNvPr id="4" name="Text Placeholder 3">
            <a:extLst>
              <a:ext uri="{FF2B5EF4-FFF2-40B4-BE49-F238E27FC236}">
                <a16:creationId xmlns:a16="http://schemas.microsoft.com/office/drawing/2014/main" id="{631346FE-075E-46E5-B263-AF884E8E6035}"/>
              </a:ext>
            </a:extLst>
          </p:cNvPr>
          <p:cNvSpPr>
            <a:spLocks noGrp="1"/>
          </p:cNvSpPr>
          <p:nvPr>
            <p:ph type="body" idx="2"/>
          </p:nvPr>
        </p:nvSpPr>
        <p:spPr/>
        <p:txBody>
          <a:bodyPr/>
          <a:lstStyle/>
          <a:p>
            <a:pPr marL="152396" indent="0">
              <a:buNone/>
            </a:pPr>
            <a:endParaRPr lang="en-NZ" dirty="0"/>
          </a:p>
        </p:txBody>
      </p:sp>
      <p:sp>
        <p:nvSpPr>
          <p:cNvPr id="5" name="Text Placeholder 4">
            <a:extLst>
              <a:ext uri="{FF2B5EF4-FFF2-40B4-BE49-F238E27FC236}">
                <a16:creationId xmlns:a16="http://schemas.microsoft.com/office/drawing/2014/main" id="{A367BC12-8C98-4767-8F1A-14724BE5A067}"/>
              </a:ext>
            </a:extLst>
          </p:cNvPr>
          <p:cNvSpPr>
            <a:spLocks noGrp="1"/>
          </p:cNvSpPr>
          <p:nvPr>
            <p:ph type="body" idx="3"/>
          </p:nvPr>
        </p:nvSpPr>
        <p:spPr/>
        <p:txBody>
          <a:bodyPr/>
          <a:lstStyle/>
          <a:p>
            <a:endParaRPr lang="en-NZ" dirty="0"/>
          </a:p>
        </p:txBody>
      </p:sp>
    </p:spTree>
    <p:extLst>
      <p:ext uri="{BB962C8B-B14F-4D97-AF65-F5344CB8AC3E}">
        <p14:creationId xmlns:p14="http://schemas.microsoft.com/office/powerpoint/2010/main" val="415741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DEDA-8DAD-4EF0-9489-DDCA8DE94CDE}"/>
              </a:ext>
            </a:extLst>
          </p:cNvPr>
          <p:cNvSpPr>
            <a:spLocks noGrp="1"/>
          </p:cNvSpPr>
          <p:nvPr>
            <p:ph type="title"/>
          </p:nvPr>
        </p:nvSpPr>
        <p:spPr/>
        <p:txBody>
          <a:bodyPr wrap="square" anchor="ctr">
            <a:normAutofit/>
          </a:bodyPr>
          <a:lstStyle/>
          <a:p>
            <a:r>
              <a:rPr lang="en-NZ" dirty="0"/>
              <a:t>Low fidelity wireframes</a:t>
            </a:r>
          </a:p>
        </p:txBody>
      </p:sp>
      <p:sp>
        <p:nvSpPr>
          <p:cNvPr id="8" name="Text Placeholder 2">
            <a:extLst>
              <a:ext uri="{FF2B5EF4-FFF2-40B4-BE49-F238E27FC236}">
                <a16:creationId xmlns:a16="http://schemas.microsoft.com/office/drawing/2014/main" id="{AFCFD697-AD76-4993-A8CA-C0EBFCAF0C87}"/>
              </a:ext>
            </a:extLst>
          </p:cNvPr>
          <p:cNvSpPr>
            <a:spLocks noGrp="1"/>
          </p:cNvSpPr>
          <p:nvPr>
            <p:ph type="body" idx="1"/>
          </p:nvPr>
        </p:nvSpPr>
        <p:spPr/>
        <p:txBody>
          <a:bodyPr/>
          <a:lstStyle/>
          <a:p>
            <a:r>
              <a:rPr lang="en-US" dirty="0"/>
              <a:t> </a:t>
            </a:r>
          </a:p>
        </p:txBody>
      </p:sp>
      <p:sp>
        <p:nvSpPr>
          <p:cNvPr id="10" name="Text Placeholder 3">
            <a:extLst>
              <a:ext uri="{FF2B5EF4-FFF2-40B4-BE49-F238E27FC236}">
                <a16:creationId xmlns:a16="http://schemas.microsoft.com/office/drawing/2014/main" id="{BE119795-F569-4EC5-BF5C-A6F6B7020C2D}"/>
              </a:ext>
            </a:extLst>
          </p:cNvPr>
          <p:cNvSpPr>
            <a:spLocks noGrp="1"/>
          </p:cNvSpPr>
          <p:nvPr>
            <p:ph type="body" idx="2"/>
          </p:nvPr>
        </p:nvSpPr>
        <p:spPr/>
        <p:txBody>
          <a:bodyPr/>
          <a:lstStyle/>
          <a:p>
            <a:r>
              <a:rPr lang="en-US" dirty="0"/>
              <a:t> </a:t>
            </a:r>
          </a:p>
        </p:txBody>
      </p:sp>
      <p:sp>
        <p:nvSpPr>
          <p:cNvPr id="5" name="Text Placeholder 4">
            <a:extLst>
              <a:ext uri="{FF2B5EF4-FFF2-40B4-BE49-F238E27FC236}">
                <a16:creationId xmlns:a16="http://schemas.microsoft.com/office/drawing/2014/main" id="{BD5E48E7-7D92-479F-ADA2-DD1DCD61FF92}"/>
              </a:ext>
            </a:extLst>
          </p:cNvPr>
          <p:cNvSpPr>
            <a:spLocks noGrp="1"/>
          </p:cNvSpPr>
          <p:nvPr>
            <p:ph type="body" idx="3"/>
          </p:nvPr>
        </p:nvSpPr>
        <p:spPr/>
        <p:txBody>
          <a:bodyPr/>
          <a:lstStyle/>
          <a:p>
            <a:r>
              <a:rPr lang="en-NZ" dirty="0"/>
              <a:t> </a:t>
            </a:r>
          </a:p>
        </p:txBody>
      </p:sp>
      <p:pic>
        <p:nvPicPr>
          <p:cNvPr id="3" name="Picture 2">
            <a:extLst>
              <a:ext uri="{FF2B5EF4-FFF2-40B4-BE49-F238E27FC236}">
                <a16:creationId xmlns:a16="http://schemas.microsoft.com/office/drawing/2014/main" id="{573F4BB2-B504-4B83-8041-72A1EF6D8F14}"/>
              </a:ext>
            </a:extLst>
          </p:cNvPr>
          <p:cNvPicPr>
            <a:picLocks noChangeAspect="1"/>
          </p:cNvPicPr>
          <p:nvPr/>
        </p:nvPicPr>
        <p:blipFill>
          <a:blip r:embed="rId3"/>
          <a:stretch>
            <a:fillRect/>
          </a:stretch>
        </p:blipFill>
        <p:spPr>
          <a:xfrm>
            <a:off x="1554500" y="1757333"/>
            <a:ext cx="1822896" cy="4813756"/>
          </a:xfrm>
          <a:prstGeom prst="rect">
            <a:avLst/>
          </a:prstGeom>
        </p:spPr>
      </p:pic>
      <p:pic>
        <p:nvPicPr>
          <p:cNvPr id="6" name="Picture 5">
            <a:extLst>
              <a:ext uri="{FF2B5EF4-FFF2-40B4-BE49-F238E27FC236}">
                <a16:creationId xmlns:a16="http://schemas.microsoft.com/office/drawing/2014/main" id="{2B03966D-9D24-4F85-802A-89D98D7E79BF}"/>
              </a:ext>
            </a:extLst>
          </p:cNvPr>
          <p:cNvPicPr>
            <a:picLocks noChangeAspect="1"/>
          </p:cNvPicPr>
          <p:nvPr/>
        </p:nvPicPr>
        <p:blipFill>
          <a:blip r:embed="rId4"/>
          <a:stretch>
            <a:fillRect/>
          </a:stretch>
        </p:blipFill>
        <p:spPr>
          <a:xfrm>
            <a:off x="3377396" y="2019719"/>
            <a:ext cx="1552060" cy="3599916"/>
          </a:xfrm>
          <a:prstGeom prst="rect">
            <a:avLst/>
          </a:prstGeom>
        </p:spPr>
      </p:pic>
      <p:pic>
        <p:nvPicPr>
          <p:cNvPr id="7" name="Picture 6">
            <a:extLst>
              <a:ext uri="{FF2B5EF4-FFF2-40B4-BE49-F238E27FC236}">
                <a16:creationId xmlns:a16="http://schemas.microsoft.com/office/drawing/2014/main" id="{C70C7098-BD38-4C18-AC6A-1279CB484FCB}"/>
              </a:ext>
            </a:extLst>
          </p:cNvPr>
          <p:cNvPicPr>
            <a:picLocks noChangeAspect="1"/>
          </p:cNvPicPr>
          <p:nvPr/>
        </p:nvPicPr>
        <p:blipFill>
          <a:blip r:embed="rId5"/>
          <a:stretch>
            <a:fillRect/>
          </a:stretch>
        </p:blipFill>
        <p:spPr>
          <a:xfrm>
            <a:off x="5200292" y="1995193"/>
            <a:ext cx="1166591" cy="4838281"/>
          </a:xfrm>
          <a:prstGeom prst="rect">
            <a:avLst/>
          </a:prstGeom>
        </p:spPr>
      </p:pic>
      <p:pic>
        <p:nvPicPr>
          <p:cNvPr id="9" name="Picture 8">
            <a:extLst>
              <a:ext uri="{FF2B5EF4-FFF2-40B4-BE49-F238E27FC236}">
                <a16:creationId xmlns:a16="http://schemas.microsoft.com/office/drawing/2014/main" id="{36EA420D-3EAC-492A-836B-17E32FED4CC5}"/>
              </a:ext>
            </a:extLst>
          </p:cNvPr>
          <p:cNvPicPr>
            <a:picLocks noChangeAspect="1"/>
          </p:cNvPicPr>
          <p:nvPr/>
        </p:nvPicPr>
        <p:blipFill>
          <a:blip r:embed="rId6"/>
          <a:stretch>
            <a:fillRect/>
          </a:stretch>
        </p:blipFill>
        <p:spPr>
          <a:xfrm>
            <a:off x="6637719" y="1969420"/>
            <a:ext cx="2204953" cy="4861740"/>
          </a:xfrm>
          <a:prstGeom prst="rect">
            <a:avLst/>
          </a:prstGeom>
        </p:spPr>
      </p:pic>
    </p:spTree>
    <p:extLst>
      <p:ext uri="{BB962C8B-B14F-4D97-AF65-F5344CB8AC3E}">
        <p14:creationId xmlns:p14="http://schemas.microsoft.com/office/powerpoint/2010/main" val="207504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wrap="square" anchor="ctr">
            <a:normAutofit/>
          </a:bodyPr>
          <a:lstStyle/>
          <a:p>
            <a:r>
              <a:rPr lang="en-NZ" b="1" dirty="0"/>
              <a:t>A vs B testing - colours</a:t>
            </a:r>
          </a:p>
        </p:txBody>
      </p:sp>
      <p:sp>
        <p:nvSpPr>
          <p:cNvPr id="8" name="Text Placeholder 2">
            <a:extLst>
              <a:ext uri="{FF2B5EF4-FFF2-40B4-BE49-F238E27FC236}">
                <a16:creationId xmlns:a16="http://schemas.microsoft.com/office/drawing/2014/main" id="{E5A5F391-FF5C-42D7-A473-CD23F51E8DCE}"/>
              </a:ext>
            </a:extLst>
          </p:cNvPr>
          <p:cNvSpPr>
            <a:spLocks noGrp="1"/>
          </p:cNvSpPr>
          <p:nvPr>
            <p:ph type="body" idx="1"/>
          </p:nvPr>
        </p:nvSpPr>
        <p:spPr/>
        <p:txBody>
          <a:bodyPr/>
          <a:lstStyle/>
          <a:p>
            <a:endParaRPr lang="en-US" dirty="0"/>
          </a:p>
        </p:txBody>
      </p:sp>
      <p:sp>
        <p:nvSpPr>
          <p:cNvPr id="10" name="Text Placeholder 3">
            <a:extLst>
              <a:ext uri="{FF2B5EF4-FFF2-40B4-BE49-F238E27FC236}">
                <a16:creationId xmlns:a16="http://schemas.microsoft.com/office/drawing/2014/main" id="{A2C7A7B2-CC1B-4934-8796-D57EA7655840}"/>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72721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1 : Empathize</a:t>
            </a:r>
          </a:p>
        </p:txBody>
      </p:sp>
    </p:spTree>
    <p:extLst>
      <p:ext uri="{BB962C8B-B14F-4D97-AF65-F5344CB8AC3E}">
        <p14:creationId xmlns:p14="http://schemas.microsoft.com/office/powerpoint/2010/main" val="30054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wrap="square" anchor="ctr">
            <a:normAutofit/>
          </a:bodyPr>
          <a:lstStyle/>
          <a:p>
            <a:r>
              <a:rPr lang="en-NZ" b="1" dirty="0"/>
              <a:t>A vs B testing - fonts</a:t>
            </a:r>
          </a:p>
        </p:txBody>
      </p:sp>
      <p:sp>
        <p:nvSpPr>
          <p:cNvPr id="8" name="Text Placeholder 2">
            <a:extLst>
              <a:ext uri="{FF2B5EF4-FFF2-40B4-BE49-F238E27FC236}">
                <a16:creationId xmlns:a16="http://schemas.microsoft.com/office/drawing/2014/main" id="{E5A5F391-FF5C-42D7-A473-CD23F51E8DCE}"/>
              </a:ext>
            </a:extLst>
          </p:cNvPr>
          <p:cNvSpPr>
            <a:spLocks noGrp="1"/>
          </p:cNvSpPr>
          <p:nvPr>
            <p:ph type="body" idx="1"/>
          </p:nvPr>
        </p:nvSpPr>
        <p:spPr/>
        <p:txBody>
          <a:bodyPr/>
          <a:lstStyle/>
          <a:p>
            <a:endParaRPr lang="en-US"/>
          </a:p>
        </p:txBody>
      </p:sp>
      <p:sp>
        <p:nvSpPr>
          <p:cNvPr id="10" name="Text Placeholder 3">
            <a:extLst>
              <a:ext uri="{FF2B5EF4-FFF2-40B4-BE49-F238E27FC236}">
                <a16:creationId xmlns:a16="http://schemas.microsoft.com/office/drawing/2014/main" id="{A2C7A7B2-CC1B-4934-8796-D57EA7655840}"/>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800400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p:txBody>
          <a:bodyPr wrap="square" anchor="ctr">
            <a:normAutofit/>
          </a:bodyPr>
          <a:lstStyle/>
          <a:p>
            <a:r>
              <a:rPr lang="en-NZ" b="1" dirty="0"/>
              <a:t>Feedback from client / stakeholders</a:t>
            </a:r>
          </a:p>
        </p:txBody>
      </p:sp>
      <p:sp>
        <p:nvSpPr>
          <p:cNvPr id="8" name="Text Placeholder 2">
            <a:extLst>
              <a:ext uri="{FF2B5EF4-FFF2-40B4-BE49-F238E27FC236}">
                <a16:creationId xmlns:a16="http://schemas.microsoft.com/office/drawing/2014/main" id="{91F20AC8-0C2D-45FB-9E20-0CFE215B6E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297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p:txBody>
          <a:bodyPr wrap="square" anchor="ctr">
            <a:normAutofit/>
          </a:bodyPr>
          <a:lstStyle/>
          <a:p>
            <a:pPr marL="0" indent="0">
              <a:buNone/>
            </a:pPr>
            <a:r>
              <a:rPr lang="en-NZ"/>
              <a:t>Step 4 : Protype/ Testing</a:t>
            </a:r>
          </a:p>
        </p:txBody>
      </p:sp>
    </p:spTree>
    <p:extLst>
      <p:ext uri="{BB962C8B-B14F-4D97-AF65-F5344CB8AC3E}">
        <p14:creationId xmlns:p14="http://schemas.microsoft.com/office/powerpoint/2010/main" val="1347581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p:txBody>
          <a:bodyPr wrap="square" anchor="ctr">
            <a:normAutofit/>
          </a:bodyPr>
          <a:lstStyle/>
          <a:p>
            <a:r>
              <a:rPr lang="en-NZ" dirty="0"/>
              <a:t>Site setup</a:t>
            </a:r>
          </a:p>
        </p:txBody>
      </p:sp>
      <p:sp>
        <p:nvSpPr>
          <p:cNvPr id="8" name="Text Placeholder 2">
            <a:extLst>
              <a:ext uri="{FF2B5EF4-FFF2-40B4-BE49-F238E27FC236}">
                <a16:creationId xmlns:a16="http://schemas.microsoft.com/office/drawing/2014/main" id="{EF8C1CFD-8A71-4E80-8AA2-2A61D3C21A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41786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p:txBody>
          <a:bodyPr wrap="square" anchor="ctr">
            <a:normAutofit/>
          </a:bodyPr>
          <a:lstStyle/>
          <a:p>
            <a:pPr marL="0" indent="0">
              <a:buNone/>
            </a:pPr>
            <a:r>
              <a:rPr lang="en-NZ"/>
              <a:t>Evidence of iterative improvement</a:t>
            </a:r>
          </a:p>
        </p:txBody>
      </p:sp>
    </p:spTree>
    <p:extLst>
      <p:ext uri="{BB962C8B-B14F-4D97-AF65-F5344CB8AC3E}">
        <p14:creationId xmlns:p14="http://schemas.microsoft.com/office/powerpoint/2010/main" val="2352797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wrap="square" anchor="ctr">
            <a:normAutofit/>
          </a:bodyPr>
          <a:lstStyle/>
          <a:p>
            <a:r>
              <a:rPr lang="en-NZ" sz="2000" b="1" dirty="0"/>
              <a:t>Testing Scaling:</a:t>
            </a:r>
            <a:br>
              <a:rPr lang="en-NZ" sz="2000" b="1" dirty="0"/>
            </a:br>
            <a:br>
              <a:rPr lang="en-NZ" sz="2000" b="1" dirty="0"/>
            </a:br>
            <a:r>
              <a:rPr lang="en-NZ" sz="2000" b="1" dirty="0"/>
              <a:t>Phone vs Tablet vs Desktop</a:t>
            </a:r>
            <a:endParaRPr lang="en-NZ" sz="2000" dirty="0"/>
          </a:p>
        </p:txBody>
      </p:sp>
      <p:pic>
        <p:nvPicPr>
          <p:cNvPr id="3" name="Picture 2">
            <a:extLst>
              <a:ext uri="{FF2B5EF4-FFF2-40B4-BE49-F238E27FC236}">
                <a16:creationId xmlns:a16="http://schemas.microsoft.com/office/drawing/2014/main" id="{9C017B13-AB85-4B15-8CDB-A69C674CEEC6}"/>
              </a:ext>
            </a:extLst>
          </p:cNvPr>
          <p:cNvPicPr>
            <a:picLocks noChangeAspect="1"/>
          </p:cNvPicPr>
          <p:nvPr/>
        </p:nvPicPr>
        <p:blipFill>
          <a:blip r:embed="rId3"/>
          <a:stretch>
            <a:fillRect/>
          </a:stretch>
        </p:blipFill>
        <p:spPr>
          <a:xfrm>
            <a:off x="722342" y="2483345"/>
            <a:ext cx="4219575" cy="3152775"/>
          </a:xfrm>
          <a:prstGeom prst="rect">
            <a:avLst/>
          </a:prstGeom>
        </p:spPr>
      </p:pic>
      <p:sp>
        <p:nvSpPr>
          <p:cNvPr id="11" name="Text Placeholder 2">
            <a:extLst>
              <a:ext uri="{FF2B5EF4-FFF2-40B4-BE49-F238E27FC236}">
                <a16:creationId xmlns:a16="http://schemas.microsoft.com/office/drawing/2014/main" id="{41111B54-E543-4AA0-8EA4-772BEF67A2B2}"/>
              </a:ext>
            </a:extLst>
          </p:cNvPr>
          <p:cNvSpPr>
            <a:spLocks noGrp="1"/>
          </p:cNvSpPr>
          <p:nvPr>
            <p:ph type="body" idx="1"/>
          </p:nvPr>
        </p:nvSpPr>
        <p:spPr>
          <a:xfrm>
            <a:off x="-3349095" y="2293706"/>
            <a:ext cx="3009600" cy="3853600"/>
          </a:xfrm>
        </p:spPr>
        <p:txBody>
          <a:bodyPr/>
          <a:lstStyle/>
          <a:p>
            <a:pPr marL="152396" indent="0">
              <a:buNone/>
            </a:pPr>
            <a:endParaRPr lang="en-US" dirty="0"/>
          </a:p>
        </p:txBody>
      </p:sp>
      <p:sp>
        <p:nvSpPr>
          <p:cNvPr id="10" name="Text Placeholder 3">
            <a:extLst>
              <a:ext uri="{FF2B5EF4-FFF2-40B4-BE49-F238E27FC236}">
                <a16:creationId xmlns:a16="http://schemas.microsoft.com/office/drawing/2014/main" id="{834749D5-E720-4C2F-9E02-EAC2FA660380}"/>
              </a:ext>
            </a:extLst>
          </p:cNvPr>
          <p:cNvSpPr>
            <a:spLocks noGrp="1"/>
          </p:cNvSpPr>
          <p:nvPr>
            <p:ph type="body" idx="2"/>
          </p:nvPr>
        </p:nvSpPr>
        <p:spPr>
          <a:xfrm>
            <a:off x="-3247490" y="464907"/>
            <a:ext cx="3009600" cy="3853600"/>
          </a:xfrm>
        </p:spPr>
        <p:txBody>
          <a:bodyPr/>
          <a:lstStyle/>
          <a:p>
            <a:endParaRPr lang="en-US" dirty="0"/>
          </a:p>
        </p:txBody>
      </p:sp>
      <p:sp>
        <p:nvSpPr>
          <p:cNvPr id="12" name="Text Placeholder 4">
            <a:extLst>
              <a:ext uri="{FF2B5EF4-FFF2-40B4-BE49-F238E27FC236}">
                <a16:creationId xmlns:a16="http://schemas.microsoft.com/office/drawing/2014/main" id="{B32D9749-DC62-4E51-AF32-4AF933AD9E2C}"/>
              </a:ext>
            </a:extLst>
          </p:cNvPr>
          <p:cNvSpPr>
            <a:spLocks noGrp="1"/>
          </p:cNvSpPr>
          <p:nvPr>
            <p:ph type="body" idx="3"/>
          </p:nvPr>
        </p:nvSpPr>
        <p:spPr>
          <a:xfrm>
            <a:off x="-3009600" y="1815348"/>
            <a:ext cx="3009600" cy="3853600"/>
          </a:xfrm>
        </p:spPr>
        <p:txBody>
          <a:bodyPr/>
          <a:lstStyle/>
          <a:p>
            <a:r>
              <a:rPr lang="en-US" dirty="0"/>
              <a:t>s</a:t>
            </a:r>
          </a:p>
        </p:txBody>
      </p:sp>
      <p:pic>
        <p:nvPicPr>
          <p:cNvPr id="4" name="Picture 3">
            <a:extLst>
              <a:ext uri="{FF2B5EF4-FFF2-40B4-BE49-F238E27FC236}">
                <a16:creationId xmlns:a16="http://schemas.microsoft.com/office/drawing/2014/main" id="{6E7F4CA5-596B-483E-9416-7EA8FA9C21F9}"/>
              </a:ext>
            </a:extLst>
          </p:cNvPr>
          <p:cNvPicPr>
            <a:picLocks noChangeAspect="1"/>
          </p:cNvPicPr>
          <p:nvPr/>
        </p:nvPicPr>
        <p:blipFill>
          <a:blip r:embed="rId4"/>
          <a:stretch>
            <a:fillRect/>
          </a:stretch>
        </p:blipFill>
        <p:spPr>
          <a:xfrm>
            <a:off x="4860199" y="2196763"/>
            <a:ext cx="4779771" cy="1221629"/>
          </a:xfrm>
          <a:prstGeom prst="rect">
            <a:avLst/>
          </a:prstGeom>
        </p:spPr>
      </p:pic>
      <p:pic>
        <p:nvPicPr>
          <p:cNvPr id="5" name="Picture 4">
            <a:extLst>
              <a:ext uri="{FF2B5EF4-FFF2-40B4-BE49-F238E27FC236}">
                <a16:creationId xmlns:a16="http://schemas.microsoft.com/office/drawing/2014/main" id="{79016D10-811D-4510-87F3-2A1A2BC1F856}"/>
              </a:ext>
            </a:extLst>
          </p:cNvPr>
          <p:cNvPicPr>
            <a:picLocks noChangeAspect="1"/>
          </p:cNvPicPr>
          <p:nvPr/>
        </p:nvPicPr>
        <p:blipFill>
          <a:blip r:embed="rId5"/>
          <a:stretch>
            <a:fillRect/>
          </a:stretch>
        </p:blipFill>
        <p:spPr>
          <a:xfrm>
            <a:off x="2331217" y="5712156"/>
            <a:ext cx="8564545" cy="870300"/>
          </a:xfrm>
          <a:prstGeom prst="rect">
            <a:avLst/>
          </a:prstGeom>
        </p:spPr>
      </p:pic>
    </p:spTree>
    <p:extLst>
      <p:ext uri="{BB962C8B-B14F-4D97-AF65-F5344CB8AC3E}">
        <p14:creationId xmlns:p14="http://schemas.microsoft.com/office/powerpoint/2010/main" val="1926560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F77B-6AC5-4992-BC06-82E6EE375787}"/>
              </a:ext>
            </a:extLst>
          </p:cNvPr>
          <p:cNvSpPr>
            <a:spLocks noGrp="1"/>
          </p:cNvSpPr>
          <p:nvPr>
            <p:ph type="title"/>
          </p:nvPr>
        </p:nvSpPr>
        <p:spPr/>
        <p:txBody>
          <a:bodyPr/>
          <a:lstStyle/>
          <a:p>
            <a:r>
              <a:rPr lang="en-NZ" dirty="0"/>
              <a:t>Day 1</a:t>
            </a:r>
          </a:p>
        </p:txBody>
      </p:sp>
      <p:sp>
        <p:nvSpPr>
          <p:cNvPr id="3" name="Text Placeholder 2">
            <a:extLst>
              <a:ext uri="{FF2B5EF4-FFF2-40B4-BE49-F238E27FC236}">
                <a16:creationId xmlns:a16="http://schemas.microsoft.com/office/drawing/2014/main" id="{9041654F-40DF-4C52-B326-A193EBAC94DF}"/>
              </a:ext>
            </a:extLst>
          </p:cNvPr>
          <p:cNvSpPr>
            <a:spLocks noGrp="1"/>
          </p:cNvSpPr>
          <p:nvPr>
            <p:ph type="body" idx="1"/>
          </p:nvPr>
        </p:nvSpPr>
        <p:spPr/>
        <p:txBody>
          <a:bodyPr/>
          <a:lstStyle/>
          <a:p>
            <a:endParaRPr lang="en-NZ" dirty="0"/>
          </a:p>
        </p:txBody>
      </p:sp>
      <p:sp>
        <p:nvSpPr>
          <p:cNvPr id="4" name="Text Placeholder 3">
            <a:extLst>
              <a:ext uri="{FF2B5EF4-FFF2-40B4-BE49-F238E27FC236}">
                <a16:creationId xmlns:a16="http://schemas.microsoft.com/office/drawing/2014/main" id="{3B6160A5-6036-4FA8-981C-275213C13680}"/>
              </a:ext>
            </a:extLst>
          </p:cNvPr>
          <p:cNvSpPr>
            <a:spLocks noGrp="1"/>
          </p:cNvSpPr>
          <p:nvPr>
            <p:ph type="body" idx="2"/>
          </p:nvPr>
        </p:nvSpPr>
        <p:spPr/>
        <p:txBody>
          <a:bodyPr/>
          <a:lstStyle/>
          <a:p>
            <a:endParaRPr lang="en-NZ"/>
          </a:p>
        </p:txBody>
      </p:sp>
      <p:sp>
        <p:nvSpPr>
          <p:cNvPr id="5" name="Text Placeholder 4">
            <a:extLst>
              <a:ext uri="{FF2B5EF4-FFF2-40B4-BE49-F238E27FC236}">
                <a16:creationId xmlns:a16="http://schemas.microsoft.com/office/drawing/2014/main" id="{8DF286CB-0624-4A30-9AC4-283627147C15}"/>
              </a:ext>
            </a:extLst>
          </p:cNvPr>
          <p:cNvSpPr>
            <a:spLocks noGrp="1"/>
          </p:cNvSpPr>
          <p:nvPr>
            <p:ph type="body" idx="3"/>
          </p:nvPr>
        </p:nvSpPr>
        <p:spPr/>
        <p:txBody>
          <a:bodyPr/>
          <a:lstStyle/>
          <a:p>
            <a:endParaRPr lang="en-NZ"/>
          </a:p>
        </p:txBody>
      </p:sp>
      <p:pic>
        <p:nvPicPr>
          <p:cNvPr id="6" name="Picture 5">
            <a:extLst>
              <a:ext uri="{FF2B5EF4-FFF2-40B4-BE49-F238E27FC236}">
                <a16:creationId xmlns:a16="http://schemas.microsoft.com/office/drawing/2014/main" id="{822AAC29-C17E-40C6-8AB2-F04AFEC62FF3}"/>
              </a:ext>
            </a:extLst>
          </p:cNvPr>
          <p:cNvPicPr>
            <a:picLocks noChangeAspect="1"/>
          </p:cNvPicPr>
          <p:nvPr/>
        </p:nvPicPr>
        <p:blipFill>
          <a:blip r:embed="rId2"/>
          <a:stretch>
            <a:fillRect/>
          </a:stretch>
        </p:blipFill>
        <p:spPr>
          <a:xfrm>
            <a:off x="0" y="1757333"/>
            <a:ext cx="12192000" cy="4779951"/>
          </a:xfrm>
          <a:prstGeom prst="rect">
            <a:avLst/>
          </a:prstGeom>
        </p:spPr>
      </p:pic>
    </p:spTree>
    <p:extLst>
      <p:ext uri="{BB962C8B-B14F-4D97-AF65-F5344CB8AC3E}">
        <p14:creationId xmlns:p14="http://schemas.microsoft.com/office/powerpoint/2010/main" val="2548663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BA26-ADEE-40C1-B32D-BADB6D2AA9E1}"/>
              </a:ext>
            </a:extLst>
          </p:cNvPr>
          <p:cNvSpPr>
            <a:spLocks noGrp="1"/>
          </p:cNvSpPr>
          <p:nvPr>
            <p:ph type="title"/>
          </p:nvPr>
        </p:nvSpPr>
        <p:spPr/>
        <p:txBody>
          <a:bodyPr/>
          <a:lstStyle/>
          <a:p>
            <a:r>
              <a:rPr lang="en-NZ" dirty="0"/>
              <a:t>Days 2</a:t>
            </a:r>
          </a:p>
        </p:txBody>
      </p:sp>
      <p:pic>
        <p:nvPicPr>
          <p:cNvPr id="6" name="Picture 5">
            <a:extLst>
              <a:ext uri="{FF2B5EF4-FFF2-40B4-BE49-F238E27FC236}">
                <a16:creationId xmlns:a16="http://schemas.microsoft.com/office/drawing/2014/main" id="{62D7550B-B2A0-46D0-B55D-21363B455FB9}"/>
              </a:ext>
            </a:extLst>
          </p:cNvPr>
          <p:cNvPicPr>
            <a:picLocks noChangeAspect="1"/>
          </p:cNvPicPr>
          <p:nvPr/>
        </p:nvPicPr>
        <p:blipFill>
          <a:blip r:embed="rId2"/>
          <a:stretch>
            <a:fillRect/>
          </a:stretch>
        </p:blipFill>
        <p:spPr>
          <a:xfrm>
            <a:off x="4431322" y="2766887"/>
            <a:ext cx="7760677" cy="3086750"/>
          </a:xfrm>
          <a:prstGeom prst="rect">
            <a:avLst/>
          </a:prstGeom>
        </p:spPr>
      </p:pic>
      <p:sp>
        <p:nvSpPr>
          <p:cNvPr id="3" name="Text Placeholder 2">
            <a:extLst>
              <a:ext uri="{FF2B5EF4-FFF2-40B4-BE49-F238E27FC236}">
                <a16:creationId xmlns:a16="http://schemas.microsoft.com/office/drawing/2014/main" id="{4B58A4C2-50F5-49F2-8FCF-C05322C83AD1}"/>
              </a:ext>
            </a:extLst>
          </p:cNvPr>
          <p:cNvSpPr>
            <a:spLocks noGrp="1"/>
          </p:cNvSpPr>
          <p:nvPr>
            <p:ph type="body" idx="1"/>
          </p:nvPr>
        </p:nvSpPr>
        <p:spPr/>
        <p:txBody>
          <a:bodyPr/>
          <a:lstStyle/>
          <a:p>
            <a:pPr marL="152396" indent="0">
              <a:buNone/>
            </a:pPr>
            <a:endParaRPr lang="en-NZ" dirty="0"/>
          </a:p>
        </p:txBody>
      </p:sp>
      <p:sp>
        <p:nvSpPr>
          <p:cNvPr id="4" name="Text Placeholder 3">
            <a:extLst>
              <a:ext uri="{FF2B5EF4-FFF2-40B4-BE49-F238E27FC236}">
                <a16:creationId xmlns:a16="http://schemas.microsoft.com/office/drawing/2014/main" id="{E197742D-3222-4E7B-AED9-9FB378BEC283}"/>
              </a:ext>
            </a:extLst>
          </p:cNvPr>
          <p:cNvSpPr>
            <a:spLocks noGrp="1"/>
          </p:cNvSpPr>
          <p:nvPr>
            <p:ph type="body" idx="2"/>
          </p:nvPr>
        </p:nvSpPr>
        <p:spPr/>
        <p:txBody>
          <a:bodyPr/>
          <a:lstStyle/>
          <a:p>
            <a:endParaRPr lang="en-NZ"/>
          </a:p>
        </p:txBody>
      </p:sp>
      <p:sp>
        <p:nvSpPr>
          <p:cNvPr id="5" name="Text Placeholder 4">
            <a:extLst>
              <a:ext uri="{FF2B5EF4-FFF2-40B4-BE49-F238E27FC236}">
                <a16:creationId xmlns:a16="http://schemas.microsoft.com/office/drawing/2014/main" id="{FEE6DE8F-DA73-4AEF-8F15-54B19F57DD53}"/>
              </a:ext>
            </a:extLst>
          </p:cNvPr>
          <p:cNvSpPr>
            <a:spLocks noGrp="1"/>
          </p:cNvSpPr>
          <p:nvPr>
            <p:ph type="body" idx="3"/>
          </p:nvPr>
        </p:nvSpPr>
        <p:spPr/>
        <p:txBody>
          <a:bodyPr/>
          <a:lstStyle/>
          <a:p>
            <a:endParaRPr lang="en-NZ"/>
          </a:p>
        </p:txBody>
      </p:sp>
      <p:pic>
        <p:nvPicPr>
          <p:cNvPr id="7" name="Picture 6">
            <a:extLst>
              <a:ext uri="{FF2B5EF4-FFF2-40B4-BE49-F238E27FC236}">
                <a16:creationId xmlns:a16="http://schemas.microsoft.com/office/drawing/2014/main" id="{2B7F8AB2-3F64-4455-B59D-78DE3EC4A4F9}"/>
              </a:ext>
            </a:extLst>
          </p:cNvPr>
          <p:cNvPicPr>
            <a:picLocks noChangeAspect="1"/>
          </p:cNvPicPr>
          <p:nvPr/>
        </p:nvPicPr>
        <p:blipFill>
          <a:blip r:embed="rId3"/>
          <a:stretch>
            <a:fillRect/>
          </a:stretch>
        </p:blipFill>
        <p:spPr>
          <a:xfrm>
            <a:off x="0" y="4310262"/>
            <a:ext cx="6615165" cy="2957762"/>
          </a:xfrm>
          <a:prstGeom prst="rect">
            <a:avLst/>
          </a:prstGeom>
        </p:spPr>
      </p:pic>
      <p:pic>
        <p:nvPicPr>
          <p:cNvPr id="8" name="Picture 7">
            <a:extLst>
              <a:ext uri="{FF2B5EF4-FFF2-40B4-BE49-F238E27FC236}">
                <a16:creationId xmlns:a16="http://schemas.microsoft.com/office/drawing/2014/main" id="{2787F570-297B-44F1-8511-27F2659A7D00}"/>
              </a:ext>
            </a:extLst>
          </p:cNvPr>
          <p:cNvPicPr>
            <a:picLocks noChangeAspect="1"/>
          </p:cNvPicPr>
          <p:nvPr/>
        </p:nvPicPr>
        <p:blipFill>
          <a:blip r:embed="rId4"/>
          <a:stretch>
            <a:fillRect/>
          </a:stretch>
        </p:blipFill>
        <p:spPr>
          <a:xfrm>
            <a:off x="422481" y="1757333"/>
            <a:ext cx="4330527" cy="2360009"/>
          </a:xfrm>
          <a:prstGeom prst="rect">
            <a:avLst/>
          </a:prstGeom>
        </p:spPr>
      </p:pic>
      <p:pic>
        <p:nvPicPr>
          <p:cNvPr id="9" name="Picture 8">
            <a:extLst>
              <a:ext uri="{FF2B5EF4-FFF2-40B4-BE49-F238E27FC236}">
                <a16:creationId xmlns:a16="http://schemas.microsoft.com/office/drawing/2014/main" id="{A283587D-9AAE-4164-A710-81F90E8A976E}"/>
              </a:ext>
            </a:extLst>
          </p:cNvPr>
          <p:cNvPicPr>
            <a:picLocks noChangeAspect="1"/>
          </p:cNvPicPr>
          <p:nvPr/>
        </p:nvPicPr>
        <p:blipFill>
          <a:blip r:embed="rId5"/>
          <a:stretch>
            <a:fillRect/>
          </a:stretch>
        </p:blipFill>
        <p:spPr>
          <a:xfrm>
            <a:off x="5768302" y="158114"/>
            <a:ext cx="5459055" cy="1787019"/>
          </a:xfrm>
          <a:prstGeom prst="rect">
            <a:avLst/>
          </a:prstGeom>
        </p:spPr>
      </p:pic>
    </p:spTree>
    <p:extLst>
      <p:ext uri="{BB962C8B-B14F-4D97-AF65-F5344CB8AC3E}">
        <p14:creationId xmlns:p14="http://schemas.microsoft.com/office/powerpoint/2010/main" val="1663047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wrap="square" anchor="ctr">
            <a:normAutofit/>
          </a:bodyPr>
          <a:lstStyle/>
          <a:p>
            <a:r>
              <a:rPr lang="en-NZ" sz="2000" b="1"/>
              <a:t>Testing Procedures:</a:t>
            </a:r>
            <a:br>
              <a:rPr lang="en-NZ" sz="2000" b="1"/>
            </a:br>
            <a:br>
              <a:rPr lang="en-NZ" sz="2000" b="1"/>
            </a:br>
            <a:r>
              <a:rPr lang="en-NZ" sz="2000" b="1"/>
              <a:t>Validating the HTML/CSS</a:t>
            </a:r>
            <a:endParaRPr lang="en-NZ" sz="2000"/>
          </a:p>
        </p:txBody>
      </p:sp>
      <p:sp>
        <p:nvSpPr>
          <p:cNvPr id="10" name="Text Placeholder 2">
            <a:extLst>
              <a:ext uri="{FF2B5EF4-FFF2-40B4-BE49-F238E27FC236}">
                <a16:creationId xmlns:a16="http://schemas.microsoft.com/office/drawing/2014/main" id="{AD9C8A07-B662-4395-860E-A8A2343DE6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6374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A056-9813-4A4A-95AA-F371225CA9B5}"/>
              </a:ext>
            </a:extLst>
          </p:cNvPr>
          <p:cNvSpPr>
            <a:spLocks noGrp="1"/>
          </p:cNvSpPr>
          <p:nvPr>
            <p:ph type="title"/>
          </p:nvPr>
        </p:nvSpPr>
        <p:spPr/>
        <p:txBody>
          <a:bodyPr wrap="square" anchor="ctr">
            <a:normAutofit/>
          </a:bodyPr>
          <a:lstStyle/>
          <a:p>
            <a:r>
              <a:rPr lang="en-NZ" dirty="0"/>
              <a:t>Applying the UX (BASIC </a:t>
            </a:r>
            <a:r>
              <a:rPr lang="en-NZ" dirty="0" err="1"/>
              <a:t>priniciples</a:t>
            </a:r>
            <a:r>
              <a:rPr lang="en-NZ" dirty="0"/>
              <a:t>)to improve your design</a:t>
            </a:r>
          </a:p>
        </p:txBody>
      </p:sp>
      <p:sp>
        <p:nvSpPr>
          <p:cNvPr id="8" name="Text Placeholder 2">
            <a:extLst>
              <a:ext uri="{FF2B5EF4-FFF2-40B4-BE49-F238E27FC236}">
                <a16:creationId xmlns:a16="http://schemas.microsoft.com/office/drawing/2014/main" id="{054AF2E7-6AC5-440B-B68C-6719858892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429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p:txBody>
          <a:bodyPr wrap="square" anchor="ctr">
            <a:normAutofit/>
          </a:bodyPr>
          <a:lstStyle/>
          <a:p>
            <a:r>
              <a:rPr lang="en-NZ" sz="2000" b="1"/>
              <a:t>Task 1 :</a:t>
            </a:r>
            <a:br>
              <a:rPr lang="en-NZ" sz="2000" b="1"/>
            </a:br>
            <a:br>
              <a:rPr lang="en-NZ" sz="2000" b="1"/>
            </a:br>
            <a:r>
              <a:rPr lang="en-NZ" sz="2000" b="1"/>
              <a:t>Identify your client and the purpose of your website, who is your target audience?</a:t>
            </a:r>
          </a:p>
        </p:txBody>
      </p:sp>
      <p:sp>
        <p:nvSpPr>
          <p:cNvPr id="8" name="Text Placeholder 2">
            <a:extLst>
              <a:ext uri="{FF2B5EF4-FFF2-40B4-BE49-F238E27FC236}">
                <a16:creationId xmlns:a16="http://schemas.microsoft.com/office/drawing/2014/main" id="{489ED000-E1FD-4E14-9593-1CCDA29DD40F}"/>
              </a:ext>
            </a:extLst>
          </p:cNvPr>
          <p:cNvSpPr>
            <a:spLocks noGrp="1"/>
          </p:cNvSpPr>
          <p:nvPr>
            <p:ph type="body" idx="1"/>
          </p:nvPr>
        </p:nvSpPr>
        <p:spPr/>
        <p:txBody>
          <a:bodyPr/>
          <a:lstStyle/>
          <a:p>
            <a:r>
              <a:rPr lang="en-US" dirty="0"/>
              <a:t>My client is Jesse Scott personal training. Jesse is a personal trainer who has many clients and is based in Dunedin he works for himself and lesmils gym. The purpose of my website is to develop a website that is </a:t>
            </a:r>
            <a:r>
              <a:rPr lang="en-NZ" dirty="0"/>
              <a:t>aesthetically pleasing and easy to use as he has only got a Facebook page. My target audience is going to be people young people from around 14 all the way up to older people probably in the 60-70. </a:t>
            </a:r>
            <a:endParaRPr lang="en-US" dirty="0"/>
          </a:p>
        </p:txBody>
      </p:sp>
    </p:spTree>
    <p:extLst>
      <p:ext uri="{BB962C8B-B14F-4D97-AF65-F5344CB8AC3E}">
        <p14:creationId xmlns:p14="http://schemas.microsoft.com/office/powerpoint/2010/main" val="2087781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ACB05AD-35EB-40B3-A0DD-AA82CCF48579}"/>
              </a:ext>
            </a:extLst>
          </p:cNvPr>
          <p:cNvSpPr>
            <a:spLocks noGrp="1"/>
          </p:cNvSpPr>
          <p:nvPr>
            <p:ph type="title"/>
          </p:nvPr>
        </p:nvSpPr>
        <p:spPr/>
        <p:txBody>
          <a:bodyPr/>
          <a:lstStyle/>
          <a:p>
            <a:r>
              <a:rPr lang="en-NZ" dirty="0"/>
              <a:t>Explain how your final design addressed the relevant implications </a:t>
            </a:r>
            <a:br>
              <a:rPr lang="en-NZ" dirty="0"/>
            </a:br>
            <a:endParaRPr lang="en-US" dirty="0"/>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body" idx="1"/>
          </p:nvPr>
        </p:nvSpPr>
        <p:spPr/>
        <p:txBody>
          <a:bodyPr wrap="square" anchor="t">
            <a:normAutofit/>
          </a:bodyPr>
          <a:lstStyle/>
          <a:p>
            <a:pPr marL="0" indent="0">
              <a:buNone/>
            </a:pPr>
            <a:endParaRPr lang="en-NZ" dirty="0"/>
          </a:p>
        </p:txBody>
      </p:sp>
    </p:spTree>
    <p:extLst>
      <p:ext uri="{BB962C8B-B14F-4D97-AF65-F5344CB8AC3E}">
        <p14:creationId xmlns:p14="http://schemas.microsoft.com/office/powerpoint/2010/main" val="3686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B9D9A462-3AC6-46AC-802A-2C1D41CF992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2432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E99DFBD2-CB18-41D1-A138-27D32BAC20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96176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CAE6-F587-4B13-B710-E0835E7760F7}"/>
              </a:ext>
            </a:extLst>
          </p:cNvPr>
          <p:cNvSpPr>
            <a:spLocks noGrp="1"/>
          </p:cNvSpPr>
          <p:nvPr>
            <p:ph type="title"/>
          </p:nvPr>
        </p:nvSpPr>
        <p:spPr/>
        <p:txBody>
          <a:bodyPr wrap="square" anchor="ctr">
            <a:normAutofit/>
          </a:bodyPr>
          <a:lstStyle/>
          <a:p>
            <a:r>
              <a:rPr lang="en-NZ" dirty="0"/>
              <a:t>Final website</a:t>
            </a:r>
          </a:p>
        </p:txBody>
      </p:sp>
      <p:sp>
        <p:nvSpPr>
          <p:cNvPr id="8" name="Text Placeholder 2">
            <a:extLst>
              <a:ext uri="{FF2B5EF4-FFF2-40B4-BE49-F238E27FC236}">
                <a16:creationId xmlns:a16="http://schemas.microsoft.com/office/drawing/2014/main" id="{8F9692B4-94DD-4089-9B4B-10A55667A0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5058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DAF0-AA0F-42A2-98BF-5865181A4ECB}"/>
              </a:ext>
            </a:extLst>
          </p:cNvPr>
          <p:cNvSpPr>
            <a:spLocks noGrp="1"/>
          </p:cNvSpPr>
          <p:nvPr>
            <p:ph type="title"/>
          </p:nvPr>
        </p:nvSpPr>
        <p:spPr/>
        <p:txBody>
          <a:bodyPr wrap="square" anchor="ctr">
            <a:normAutofit/>
          </a:bodyPr>
          <a:lstStyle/>
          <a:p>
            <a:r>
              <a:rPr lang="en-NZ" b="1" dirty="0"/>
              <a:t>Final feedback from client</a:t>
            </a:r>
          </a:p>
        </p:txBody>
      </p:sp>
      <p:sp>
        <p:nvSpPr>
          <p:cNvPr id="8" name="Text Placeholder 2">
            <a:extLst>
              <a:ext uri="{FF2B5EF4-FFF2-40B4-BE49-F238E27FC236}">
                <a16:creationId xmlns:a16="http://schemas.microsoft.com/office/drawing/2014/main" id="{601E8567-2554-4F6E-9077-8DAE738FF88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1965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p:txBody>
          <a:bodyPr wrap="square" anchor="ctr">
            <a:normAutofit/>
          </a:bodyPr>
          <a:lstStyle/>
          <a:p>
            <a:r>
              <a:rPr lang="en-NZ" dirty="0"/>
              <a:t>Relevant Implication #1 Copy right</a:t>
            </a:r>
          </a:p>
        </p:txBody>
      </p:sp>
      <p:sp>
        <p:nvSpPr>
          <p:cNvPr id="8" name="Text Placeholder 2">
            <a:extLst>
              <a:ext uri="{FF2B5EF4-FFF2-40B4-BE49-F238E27FC236}">
                <a16:creationId xmlns:a16="http://schemas.microsoft.com/office/drawing/2014/main" id="{BCD4CFE7-051C-4F44-A17F-BC9B8EA09032}"/>
              </a:ext>
            </a:extLst>
          </p:cNvPr>
          <p:cNvSpPr>
            <a:spLocks noGrp="1"/>
          </p:cNvSpPr>
          <p:nvPr>
            <p:ph type="body" idx="1"/>
          </p:nvPr>
        </p:nvSpPr>
        <p:spPr/>
        <p:txBody>
          <a:bodyPr/>
          <a:lstStyle/>
          <a:p>
            <a:r>
              <a:rPr lang="en-US" dirty="0"/>
              <a:t>I am going to be focusing on Copy right as I do not want to break and copy right laws all the photos and videos, I have got </a:t>
            </a:r>
            <a:r>
              <a:rPr lang="en-US" dirty="0" err="1"/>
              <a:t>i</a:t>
            </a:r>
            <a:r>
              <a:rPr lang="en-US" dirty="0"/>
              <a:t> have permission to use from Jesse these photos and videos are from his Facebook page. If I decide to get and other photos from any where I will have to make sure that I have permission to use them or they are labeled for reuse.</a:t>
            </a:r>
          </a:p>
        </p:txBody>
      </p:sp>
    </p:spTree>
    <p:extLst>
      <p:ext uri="{BB962C8B-B14F-4D97-AF65-F5344CB8AC3E}">
        <p14:creationId xmlns:p14="http://schemas.microsoft.com/office/powerpoint/2010/main" val="293930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p:txBody>
          <a:bodyPr wrap="square" anchor="ctr">
            <a:normAutofit/>
          </a:bodyPr>
          <a:lstStyle/>
          <a:p>
            <a:r>
              <a:rPr lang="en-NZ" dirty="0"/>
              <a:t>Relevant Implication #2 Usability</a:t>
            </a:r>
          </a:p>
        </p:txBody>
      </p:sp>
      <p:sp>
        <p:nvSpPr>
          <p:cNvPr id="8" name="Text Placeholder 2">
            <a:extLst>
              <a:ext uri="{FF2B5EF4-FFF2-40B4-BE49-F238E27FC236}">
                <a16:creationId xmlns:a16="http://schemas.microsoft.com/office/drawing/2014/main" id="{17C78251-35CD-4132-BD6A-8CCA1CC3D13C}"/>
              </a:ext>
            </a:extLst>
          </p:cNvPr>
          <p:cNvSpPr>
            <a:spLocks noGrp="1"/>
          </p:cNvSpPr>
          <p:nvPr>
            <p:ph type="body" idx="1"/>
          </p:nvPr>
        </p:nvSpPr>
        <p:spPr/>
        <p:txBody>
          <a:bodyPr/>
          <a:lstStyle/>
          <a:p>
            <a:r>
              <a:rPr lang="en-NZ" dirty="0">
                <a:solidFill>
                  <a:schemeClr val="tx1"/>
                </a:solidFill>
              </a:rPr>
              <a:t>I will make my web page very easy to use by adding in hover tags where they are needed as it make it easier for the user to get where they want to get I will also add in footer so the user doesn’t have to do unnecessary scrolling back to the top of the page</a:t>
            </a:r>
          </a:p>
          <a:p>
            <a:endParaRPr lang="en-NZ" dirty="0"/>
          </a:p>
          <a:p>
            <a:r>
              <a:rPr lang="en-NZ" dirty="0"/>
              <a:t>I will have to make sure that I make the website is able to be used on tablets and phones as not everyone has a computer and they will use their phone or tablet instead. I will do this by using media queries so it will scale to the device they using </a:t>
            </a:r>
          </a:p>
          <a:p>
            <a:endParaRPr lang="en-US" dirty="0"/>
          </a:p>
        </p:txBody>
      </p:sp>
    </p:spTree>
    <p:extLst>
      <p:ext uri="{BB962C8B-B14F-4D97-AF65-F5344CB8AC3E}">
        <p14:creationId xmlns:p14="http://schemas.microsoft.com/office/powerpoint/2010/main" val="145286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p:txBody>
          <a:bodyPr wrap="square" anchor="ctr">
            <a:normAutofit/>
          </a:bodyPr>
          <a:lstStyle/>
          <a:p>
            <a:r>
              <a:rPr lang="en-NZ" dirty="0"/>
              <a:t>Relevant Implication #3 Aesthetics</a:t>
            </a:r>
          </a:p>
        </p:txBody>
      </p:sp>
      <p:sp>
        <p:nvSpPr>
          <p:cNvPr id="8" name="Text Placeholder 2">
            <a:extLst>
              <a:ext uri="{FF2B5EF4-FFF2-40B4-BE49-F238E27FC236}">
                <a16:creationId xmlns:a16="http://schemas.microsoft.com/office/drawing/2014/main" id="{66350A50-A222-410D-B86D-FD83D8B24A38}"/>
              </a:ext>
            </a:extLst>
          </p:cNvPr>
          <p:cNvSpPr>
            <a:spLocks noGrp="1"/>
          </p:cNvSpPr>
          <p:nvPr>
            <p:ph type="body" idx="1"/>
          </p:nvPr>
        </p:nvSpPr>
        <p:spPr/>
        <p:txBody>
          <a:bodyPr/>
          <a:lstStyle/>
          <a:p>
            <a:r>
              <a:rPr lang="en-NZ" dirty="0"/>
              <a:t>I want my website to be aesthetically pleasing to people, I will make my website pleasing to people by using fonts that work together and colours also, I will also follow a modern trend with my website the trend is a nice modern and sleek website what are promoting the same product or service I am. I will make sure the font is also easy to read as it people would have a smoother time on the website instead of trying to read a font what is hard to read.</a:t>
            </a:r>
          </a:p>
          <a:p>
            <a:endParaRPr lang="en-US" dirty="0"/>
          </a:p>
        </p:txBody>
      </p:sp>
    </p:spTree>
    <p:extLst>
      <p:ext uri="{BB962C8B-B14F-4D97-AF65-F5344CB8AC3E}">
        <p14:creationId xmlns:p14="http://schemas.microsoft.com/office/powerpoint/2010/main" val="361720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p:txBody>
          <a:bodyPr wrap="square" anchor="ctr">
            <a:normAutofit/>
          </a:bodyPr>
          <a:lstStyle/>
          <a:p>
            <a:r>
              <a:rPr lang="en-NZ" b="1"/>
              <a:t>What are your client’s specifications?</a:t>
            </a:r>
          </a:p>
        </p:txBody>
      </p:sp>
      <p:sp>
        <p:nvSpPr>
          <p:cNvPr id="8" name="Text Placeholder 2">
            <a:extLst>
              <a:ext uri="{FF2B5EF4-FFF2-40B4-BE49-F238E27FC236}">
                <a16:creationId xmlns:a16="http://schemas.microsoft.com/office/drawing/2014/main" id="{787318B6-75D9-4102-AE79-3D668602D6CE}"/>
              </a:ext>
            </a:extLst>
          </p:cNvPr>
          <p:cNvSpPr>
            <a:spLocks noGrp="1"/>
          </p:cNvSpPr>
          <p:nvPr>
            <p:ph type="body" idx="1"/>
          </p:nvPr>
        </p:nvSpPr>
        <p:spPr/>
        <p:txBody>
          <a:bodyPr/>
          <a:lstStyle/>
          <a:p>
            <a:r>
              <a:rPr lang="en-US" dirty="0"/>
              <a:t>The website need to be scalable for all devices as not everyone has a desktop or laptop</a:t>
            </a:r>
          </a:p>
          <a:p>
            <a:r>
              <a:rPr lang="en-US" dirty="0"/>
              <a:t>The website needs to have 4 linked pages Home page, book a workout page, about page and a quick tips page</a:t>
            </a:r>
          </a:p>
          <a:p>
            <a:pPr lvl="0"/>
            <a:r>
              <a:rPr lang="en-NZ" dirty="0"/>
              <a:t>sophisticated digital effects (CSS3)</a:t>
            </a:r>
          </a:p>
          <a:p>
            <a:pPr lvl="0"/>
            <a:r>
              <a:rPr lang="en-NZ" dirty="0"/>
              <a:t>responsive design (mobile vs tablet vs desktop)</a:t>
            </a:r>
          </a:p>
          <a:p>
            <a:pPr lvl="0"/>
            <a:r>
              <a:rPr lang="en-NZ" dirty="0"/>
              <a:t>industry standards or guidelines for layout/design</a:t>
            </a:r>
          </a:p>
          <a:p>
            <a:pPr lvl="0"/>
            <a:r>
              <a:rPr lang="en-NZ" dirty="0"/>
              <a:t>integration of original media types (your own photographs/ videos etc)</a:t>
            </a:r>
          </a:p>
          <a:p>
            <a:pPr lvl="0"/>
            <a:r>
              <a:rPr lang="en-NZ" dirty="0"/>
              <a:t>coded using HTML5/CSS3 language</a:t>
            </a:r>
          </a:p>
          <a:p>
            <a:pPr lvl="0"/>
            <a:r>
              <a:rPr lang="en-NZ" dirty="0"/>
              <a:t>4 html pages and with an externally linked style sheet / </a:t>
            </a:r>
            <a:r>
              <a:rPr lang="en-NZ" dirty="0" err="1"/>
              <a:t>js</a:t>
            </a:r>
            <a:r>
              <a:rPr lang="en-NZ" dirty="0"/>
              <a:t> file for responsive navigation</a:t>
            </a:r>
          </a:p>
          <a:p>
            <a:endParaRPr lang="en-US" dirty="0"/>
          </a:p>
        </p:txBody>
      </p:sp>
    </p:spTree>
    <p:extLst>
      <p:ext uri="{BB962C8B-B14F-4D97-AF65-F5344CB8AC3E}">
        <p14:creationId xmlns:p14="http://schemas.microsoft.com/office/powerpoint/2010/main" val="287192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A802-86FD-4B31-BD3C-C34FA6F2F14E}"/>
              </a:ext>
            </a:extLst>
          </p:cNvPr>
          <p:cNvSpPr>
            <a:spLocks noGrp="1"/>
          </p:cNvSpPr>
          <p:nvPr>
            <p:ph type="title"/>
          </p:nvPr>
        </p:nvSpPr>
        <p:spPr/>
        <p:txBody>
          <a:bodyPr/>
          <a:lstStyle/>
          <a:p>
            <a:r>
              <a:rPr lang="en-NZ" dirty="0"/>
              <a:t>Current browser trends</a:t>
            </a:r>
          </a:p>
        </p:txBody>
      </p:sp>
      <p:sp>
        <p:nvSpPr>
          <p:cNvPr id="3" name="Text Placeholder 2">
            <a:extLst>
              <a:ext uri="{FF2B5EF4-FFF2-40B4-BE49-F238E27FC236}">
                <a16:creationId xmlns:a16="http://schemas.microsoft.com/office/drawing/2014/main" id="{D5C9FB8E-E02A-4C52-892D-B00E298F609C}"/>
              </a:ext>
            </a:extLst>
          </p:cNvPr>
          <p:cNvSpPr>
            <a:spLocks noGrp="1"/>
          </p:cNvSpPr>
          <p:nvPr>
            <p:ph type="body" idx="1"/>
          </p:nvPr>
        </p:nvSpPr>
        <p:spPr/>
        <p:txBody>
          <a:bodyPr/>
          <a:lstStyle/>
          <a:p>
            <a:r>
              <a:rPr lang="en-NZ" dirty="0"/>
              <a:t>I am going to make my web page for chrome as that is the most used browser by far </a:t>
            </a:r>
          </a:p>
        </p:txBody>
      </p:sp>
      <p:pic>
        <p:nvPicPr>
          <p:cNvPr id="4" name="Picture 3">
            <a:extLst>
              <a:ext uri="{FF2B5EF4-FFF2-40B4-BE49-F238E27FC236}">
                <a16:creationId xmlns:a16="http://schemas.microsoft.com/office/drawing/2014/main" id="{70C0DFB2-7504-47E4-B7A3-971EC874B14E}"/>
              </a:ext>
            </a:extLst>
          </p:cNvPr>
          <p:cNvPicPr>
            <a:picLocks noChangeAspect="1"/>
          </p:cNvPicPr>
          <p:nvPr/>
        </p:nvPicPr>
        <p:blipFill>
          <a:blip r:embed="rId2"/>
          <a:stretch>
            <a:fillRect/>
          </a:stretch>
        </p:blipFill>
        <p:spPr>
          <a:xfrm>
            <a:off x="7605267" y="4584883"/>
            <a:ext cx="3733800" cy="1771650"/>
          </a:xfrm>
          <a:prstGeom prst="rect">
            <a:avLst/>
          </a:prstGeom>
        </p:spPr>
      </p:pic>
    </p:spTree>
    <p:extLst>
      <p:ext uri="{BB962C8B-B14F-4D97-AF65-F5344CB8AC3E}">
        <p14:creationId xmlns:p14="http://schemas.microsoft.com/office/powerpoint/2010/main" val="365295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p:txBody>
          <a:bodyPr wrap="square" anchor="ctr">
            <a:normAutofit/>
          </a:bodyPr>
          <a:lstStyle/>
          <a:p>
            <a:pPr marL="0" indent="0">
              <a:buNone/>
            </a:pPr>
            <a:r>
              <a:rPr lang="en-NZ"/>
              <a:t>Step 2 : Define</a:t>
            </a:r>
          </a:p>
        </p:txBody>
      </p:sp>
    </p:spTree>
    <p:extLst>
      <p:ext uri="{BB962C8B-B14F-4D97-AF65-F5344CB8AC3E}">
        <p14:creationId xmlns:p14="http://schemas.microsoft.com/office/powerpoint/2010/main" val="3309695467"/>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1027</Words>
  <Application>Microsoft Office PowerPoint</Application>
  <PresentationFormat>Widescreen</PresentationFormat>
  <Paragraphs>124</Paragraphs>
  <Slides>34</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Barlow Light</vt:lpstr>
      <vt:lpstr>Barlow SemiBold</vt:lpstr>
      <vt:lpstr>Calibri</vt:lpstr>
      <vt:lpstr>Lodovico template</vt:lpstr>
      <vt:lpstr>Use complex techniques to develop a digital media outcome  your name Cameron Jefferies</vt:lpstr>
      <vt:lpstr>Step 1 : Empathize</vt:lpstr>
      <vt:lpstr>Task 1 :  Identify your client and the purpose of your website, who is your target audience?</vt:lpstr>
      <vt:lpstr>Relevant Implication #1 Copy right</vt:lpstr>
      <vt:lpstr>Relevant Implication #2 Usability</vt:lpstr>
      <vt:lpstr>Relevant Implication #3 Aesthetics</vt:lpstr>
      <vt:lpstr>What are your client’s specifications?</vt:lpstr>
      <vt:lpstr>Current browser trends</vt:lpstr>
      <vt:lpstr>Step 2 : Define</vt:lpstr>
      <vt:lpstr>Website Structure</vt:lpstr>
      <vt:lpstr>Evidence of written permission </vt:lpstr>
      <vt:lpstr>Data Integrity  Gather content – proofread and edit</vt:lpstr>
      <vt:lpstr>Gather Content</vt:lpstr>
      <vt:lpstr>Step 3 : Ideate</vt:lpstr>
      <vt:lpstr>Font Combinations</vt:lpstr>
      <vt:lpstr>Colour combinations </vt:lpstr>
      <vt:lpstr>Fonts and Colours feed back</vt:lpstr>
      <vt:lpstr>Low fidelity wireframes</vt:lpstr>
      <vt:lpstr>A vs B testing - colours</vt:lpstr>
      <vt:lpstr>A vs B testing - fonts</vt:lpstr>
      <vt:lpstr>Feedback from client / stakeholders</vt:lpstr>
      <vt:lpstr>Step 4 : Protype/ Testing</vt:lpstr>
      <vt:lpstr>Site setup</vt:lpstr>
      <vt:lpstr>Evidence of iterative improvement</vt:lpstr>
      <vt:lpstr>Testing Scaling:  Phone vs Tablet vs Desktop</vt:lpstr>
      <vt:lpstr>Day 1</vt:lpstr>
      <vt:lpstr>Days 2</vt:lpstr>
      <vt:lpstr>Testing Procedures:  Validating the HTML/CSS</vt:lpstr>
      <vt:lpstr>Applying the UX (BASIC priniciples)to improve your design</vt:lpstr>
      <vt:lpstr>Explain how your final design addressed the relevant implications  </vt:lpstr>
      <vt:lpstr>Addressing relevant implication : </vt:lpstr>
      <vt:lpstr>Addressing relevant implication : </vt:lpstr>
      <vt:lpstr>Final website</vt:lpstr>
      <vt:lpstr>Final feedback from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complex techniques to develop a digital media outcome  your name Cameron Jefferies</dc:title>
  <dc:creator>Cameron Jefferies</dc:creator>
  <cp:lastModifiedBy>Cameron Jefferies</cp:lastModifiedBy>
  <cp:revision>21</cp:revision>
  <dcterms:created xsi:type="dcterms:W3CDTF">2020-08-26T00:50:33Z</dcterms:created>
  <dcterms:modified xsi:type="dcterms:W3CDTF">2020-09-03T03:02:04Z</dcterms:modified>
</cp:coreProperties>
</file>