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2"/>
  </p:notesMasterIdLst>
  <p:sldIdLst>
    <p:sldId id="1242" r:id="rId2"/>
    <p:sldId id="1245" r:id="rId3"/>
    <p:sldId id="1248" r:id="rId4"/>
    <p:sldId id="1249" r:id="rId5"/>
    <p:sldId id="1250" r:id="rId6"/>
    <p:sldId id="1251" r:id="rId7"/>
    <p:sldId id="1252" r:id="rId8"/>
    <p:sldId id="1241" r:id="rId9"/>
    <p:sldId id="283" r:id="rId10"/>
    <p:sldId id="28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Pro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Cobb" initials="LC" lastIdx="2" clrIdx="0">
    <p:extLst>
      <p:ext uri="{19B8F6BF-5375-455C-9EA6-DF929625EA0E}">
        <p15:presenceInfo xmlns:p15="http://schemas.microsoft.com/office/powerpoint/2012/main" userId="S::lcobb@resolvetosavelives.org::056ef3fd-406e-480e-8d61-ab1efd4cafc6" providerId="AD"/>
      </p:ext>
    </p:extLst>
  </p:cmAuthor>
  <p:cmAuthor id="2" name="TF" initials="TRF" lastIdx="1" clrIdx="1">
    <p:extLst>
      <p:ext uri="{19B8F6BF-5375-455C-9EA6-DF929625EA0E}">
        <p15:presenceInfo xmlns:p15="http://schemas.microsoft.com/office/powerpoint/2012/main" userId="T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7E0"/>
    <a:srgbClr val="97A2D0"/>
    <a:srgbClr val="F0D588"/>
    <a:srgbClr val="6573A2"/>
    <a:srgbClr val="E5A290"/>
    <a:srgbClr val="5B9BD5"/>
    <a:srgbClr val="6D7DBF"/>
    <a:srgbClr val="EDC558"/>
    <a:srgbClr val="25397D"/>
    <a:srgbClr val="DD7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9"/>
    <p:restoredTop sz="87084" autoAdjust="0"/>
  </p:normalViewPr>
  <p:slideViewPr>
    <p:cSldViewPr snapToGrid="0">
      <p:cViewPr varScale="1">
        <p:scale>
          <a:sx n="99" d="100"/>
          <a:sy n="99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0993944540459"/>
          <c:y val="9.485822687174926E-2"/>
          <c:w val="0.76127196397375008"/>
          <c:h val="0.77204191986398873"/>
        </c:manualLayout>
      </c:layout>
      <c:pieChart>
        <c:varyColors val="1"/>
        <c:ser>
          <c:idx val="0"/>
          <c:order val="0"/>
          <c:tx>
            <c:strRef>
              <c:f>Sheet1!$D$16</c:f>
              <c:strCache>
                <c:ptCount val="1"/>
                <c:pt idx="0">
                  <c:v>US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2-48FA-819A-8E4F4D9AFDFD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2-48FA-819A-8E4F4D9AFDFD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2-48FA-819A-8E4F4D9AFDFD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2-48FA-819A-8E4F4D9AFDFD}"/>
              </c:ext>
            </c:extLst>
          </c:dPt>
          <c:dLbls>
            <c:dLbl>
              <c:idx val="0"/>
              <c:layout>
                <c:manualLayout>
                  <c:x val="-1.1834187196341352E-2"/>
                  <c:y val="4.525919252395850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lnSpc>
                      <a:spcPct val="100000"/>
                    </a:lnSpc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650459110553671"/>
                      <c:h val="0.242091408818287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C2-48FA-819A-8E4F4D9AFDFD}"/>
                </c:ext>
              </c:extLst>
            </c:dLbl>
            <c:dLbl>
              <c:idx val="1"/>
              <c:layout>
                <c:manualLayout>
                  <c:x val="-0.16352765627805188"/>
                  <c:y val="-0.20003432815013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9FF836D-7EF6-4548-B71C-BE3B063A577B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93073490613098"/>
                      <c:h val="0.320234570695752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C2-48FA-819A-8E4F4D9AFDFD}"/>
                </c:ext>
              </c:extLst>
            </c:dLbl>
            <c:dLbl>
              <c:idx val="2"/>
              <c:layout>
                <c:manualLayout>
                  <c:x val="0"/>
                  <c:y val="4.4694924963359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143585399383283"/>
                      <c:h val="0.237944217256910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7C2-48FA-819A-8E4F4D9A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Sheet1!$C$17:$C$20</c:f>
              <c:strCache>
                <c:ptCount val="4"/>
                <c:pt idx="0">
                  <c:v>Discretionary salt</c:v>
                </c:pt>
                <c:pt idx="1">
                  <c:v>Processed or restaurant foods</c:v>
                </c:pt>
                <c:pt idx="2">
                  <c:v>Naturally occurring</c:v>
                </c:pt>
                <c:pt idx="3">
                  <c:v>Other</c:v>
                </c:pt>
              </c:strCache>
            </c:strRef>
          </c:cat>
          <c:val>
            <c:numRef>
              <c:f>Sheet1!$D$17:$D$20</c:f>
              <c:numCache>
                <c:formatCode>0%</c:formatCode>
                <c:ptCount val="4"/>
                <c:pt idx="0">
                  <c:v>0.11</c:v>
                </c:pt>
                <c:pt idx="1">
                  <c:v>0.71</c:v>
                </c:pt>
                <c:pt idx="2">
                  <c:v>0.14000000000000001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2-48FA-819A-8E4F4D9A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E5-4BF7-9BB2-9CA30124BCEF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E5-4BF7-9BB2-9CA30124BCE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E5-4BF7-9BB2-9CA30124BCEF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E5-4BF7-9BB2-9CA30124BCEF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E5-4BF7-9BB2-9CA30124BCEF}"/>
              </c:ext>
            </c:extLst>
          </c:dPt>
          <c:dLbls>
            <c:dLbl>
              <c:idx val="0"/>
              <c:layout>
                <c:manualLayout>
                  <c:x val="-0.25577337236808434"/>
                  <c:y val="-0.142953176848455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96AE0A-DB0F-9F4E-AA61-44EB9D101BEE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735469013385449"/>
                      <c:h val="0.425839860596404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E5-4BF7-9BB2-9CA30124BCEF}"/>
                </c:ext>
              </c:extLst>
            </c:dLbl>
            <c:dLbl>
              <c:idx val="1"/>
              <c:layout>
                <c:manualLayout>
                  <c:x val="5.6256446385671991E-3"/>
                  <c:y val="2.31172334041258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52922188013754"/>
                      <c:h val="0.285386290603123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CE5-4BF7-9BB2-9CA30124BCEF}"/>
                </c:ext>
              </c:extLst>
            </c:dLbl>
            <c:dLbl>
              <c:idx val="2"/>
              <c:layout>
                <c:manualLayout>
                  <c:x val="2.8354429475389471E-3"/>
                  <c:y val="3.18971760099681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E5-4BF7-9BB2-9CA30124BCEF}"/>
                </c:ext>
              </c:extLst>
            </c:dLbl>
            <c:dLbl>
              <c:idx val="3"/>
              <c:layout>
                <c:manualLayout>
                  <c:x val="0.12959126066664348"/>
                  <c:y val="1.44767838052924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Naturally occurring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45489614018073"/>
                      <c:h val="0.2017488952546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CE5-4BF7-9BB2-9CA30124BCEF}"/>
                </c:ext>
              </c:extLst>
            </c:dLbl>
            <c:dLbl>
              <c:idx val="4"/>
              <c:layout>
                <c:manualLayout>
                  <c:x val="3.1189984054540473E-2"/>
                  <c:y val="2.565995191724072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E5-4BF7-9BB2-9CA30124B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Discretionary Salt</c:v>
                </c:pt>
                <c:pt idx="1">
                  <c:v>Processed Foods</c:v>
                </c:pt>
                <c:pt idx="2">
                  <c:v>Soy Sauce</c:v>
                </c:pt>
                <c:pt idx="3">
                  <c:v>Unprocessed Foods</c:v>
                </c:pt>
                <c:pt idx="4">
                  <c:v>MSG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0.67100000000000004</c:v>
                </c:pt>
                <c:pt idx="1">
                  <c:v>8.5999999999999993E-2</c:v>
                </c:pt>
                <c:pt idx="2">
                  <c:v>9.0999999999999998E-2</c:v>
                </c:pt>
                <c:pt idx="3">
                  <c:v>0.13400000000000001</c:v>
                </c:pt>
                <c:pt idx="4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E5-4BF7-9BB2-9CA30124BCE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200E4-43FC-49D4-BE2D-31755AE83E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98610-AC94-4F63-A275-FF43224EFAC4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PACKAGED FOOD</a:t>
          </a:r>
          <a:endParaRPr lang="en-US" sz="2000" dirty="0"/>
        </a:p>
      </dgm:t>
    </dgm:pt>
    <dgm:pt modelId="{0E4FADF6-A760-4586-9689-75788FA2AB4E}" type="parTrans" cxnId="{920F8D66-4763-469E-9AFF-0A241CFEF370}">
      <dgm:prSet/>
      <dgm:spPr/>
      <dgm:t>
        <a:bodyPr/>
        <a:lstStyle/>
        <a:p>
          <a:endParaRPr lang="en-US"/>
        </a:p>
      </dgm:t>
    </dgm:pt>
    <dgm:pt modelId="{62BE1590-1467-4719-A426-5EBFB40942A1}" type="sibTrans" cxnId="{920F8D66-4763-469E-9AFF-0A241CFEF370}">
      <dgm:prSet/>
      <dgm:spPr/>
      <dgm:t>
        <a:bodyPr/>
        <a:lstStyle/>
        <a:p>
          <a:endParaRPr lang="en-US"/>
        </a:p>
      </dgm:t>
    </dgm:pt>
    <dgm:pt modelId="{58615E80-0DED-4479-9658-4BBE1CCB96CC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AWAY FROM HOME FOOD</a:t>
          </a:r>
          <a:endParaRPr lang="en-US" sz="2000" dirty="0"/>
        </a:p>
      </dgm:t>
    </dgm:pt>
    <dgm:pt modelId="{55868050-3818-48AC-86DF-0D0E6D615BB9}" type="parTrans" cxnId="{B346F327-8435-4152-8EA3-676B621AE4C0}">
      <dgm:prSet/>
      <dgm:spPr/>
      <dgm:t>
        <a:bodyPr/>
        <a:lstStyle/>
        <a:p>
          <a:endParaRPr lang="en-US"/>
        </a:p>
      </dgm:t>
    </dgm:pt>
    <dgm:pt modelId="{7393BBD1-D6CD-4564-A89D-7CE675F441A5}" type="sibTrans" cxnId="{B346F327-8435-4152-8EA3-676B621AE4C0}">
      <dgm:prSet/>
      <dgm:spPr/>
      <dgm:t>
        <a:bodyPr/>
        <a:lstStyle/>
        <a:p>
          <a:endParaRPr lang="en-US"/>
        </a:p>
      </dgm:t>
    </dgm:pt>
    <dgm:pt modelId="{AC3D3C9C-03D2-4974-8C0D-73DD22CB4DC2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HOME</a:t>
          </a:r>
          <a:endParaRPr lang="en-US" sz="2000" dirty="0"/>
        </a:p>
      </dgm:t>
    </dgm:pt>
    <dgm:pt modelId="{C23E0983-9114-4F3A-93E7-83F9D38F046A}" type="parTrans" cxnId="{0368CB6F-AEA2-4128-B698-2795E4AD457C}">
      <dgm:prSet/>
      <dgm:spPr/>
      <dgm:t>
        <a:bodyPr/>
        <a:lstStyle/>
        <a:p>
          <a:endParaRPr lang="en-US"/>
        </a:p>
      </dgm:t>
    </dgm:pt>
    <dgm:pt modelId="{663F81E6-AA32-4944-A773-01C4224AEFCA}" type="sibTrans" cxnId="{0368CB6F-AEA2-4128-B698-2795E4AD457C}">
      <dgm:prSet/>
      <dgm:spPr/>
      <dgm:t>
        <a:bodyPr/>
        <a:lstStyle/>
        <a:p>
          <a:endParaRPr lang="en-US"/>
        </a:p>
      </dgm:t>
    </dgm:pt>
    <dgm:pt modelId="{8D52043A-B5A1-49AA-BE16-24BD2CCC637D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Front of Pack Labeling</a:t>
          </a:r>
          <a:endParaRPr lang="en-US" sz="2100" dirty="0"/>
        </a:p>
      </dgm:t>
    </dgm:pt>
    <dgm:pt modelId="{330C7D4C-793C-47AB-9ED4-FFDE89227A62}" type="parTrans" cxnId="{732FDCC4-7456-4204-94BC-AF458FBB8276}">
      <dgm:prSet/>
      <dgm:spPr/>
      <dgm:t>
        <a:bodyPr/>
        <a:lstStyle/>
        <a:p>
          <a:endParaRPr lang="en-US"/>
        </a:p>
      </dgm:t>
    </dgm:pt>
    <dgm:pt modelId="{0BA3B887-E043-4042-8525-B5FD33DE518F}" type="sibTrans" cxnId="{732FDCC4-7456-4204-94BC-AF458FBB8276}">
      <dgm:prSet/>
      <dgm:spPr/>
      <dgm:t>
        <a:bodyPr/>
        <a:lstStyle/>
        <a:p>
          <a:endParaRPr lang="en-US"/>
        </a:p>
      </dgm:t>
    </dgm:pt>
    <dgm:pt modelId="{C8EE2D09-35F5-4756-B53E-FBCAB6BF6DD4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Industry Reformulation</a:t>
          </a:r>
          <a:endParaRPr lang="en-US" sz="2100" dirty="0"/>
        </a:p>
      </dgm:t>
    </dgm:pt>
    <dgm:pt modelId="{0894E6CF-A399-4575-8D01-99374AADE9C8}" type="parTrans" cxnId="{447847A2-7D55-439F-BDE3-083DD517E970}">
      <dgm:prSet/>
      <dgm:spPr/>
      <dgm:t>
        <a:bodyPr/>
        <a:lstStyle/>
        <a:p>
          <a:endParaRPr lang="en-US"/>
        </a:p>
      </dgm:t>
    </dgm:pt>
    <dgm:pt modelId="{80F73651-0540-4635-A373-A33133736B0F}" type="sibTrans" cxnId="{447847A2-7D55-439F-BDE3-083DD517E970}">
      <dgm:prSet/>
      <dgm:spPr/>
      <dgm:t>
        <a:bodyPr/>
        <a:lstStyle/>
        <a:p>
          <a:endParaRPr lang="en-US"/>
        </a:p>
      </dgm:t>
    </dgm:pt>
    <dgm:pt modelId="{6E94EF93-74D0-423D-97B8-2186FC2BF53F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</dgm:t>
    </dgm:pt>
    <dgm:pt modelId="{D2764CAB-718B-4831-97B2-0BC645FF406A}" type="parTrans" cxnId="{DF89F13F-BA56-4DFB-9EFC-AC4BCE6EF1D2}">
      <dgm:prSet/>
      <dgm:spPr/>
      <dgm:t>
        <a:bodyPr/>
        <a:lstStyle/>
        <a:p>
          <a:endParaRPr lang="en-US"/>
        </a:p>
      </dgm:t>
    </dgm:pt>
    <dgm:pt modelId="{AEE9F071-42E4-4740-ACD2-BC5C75243D8F}" type="sibTrans" cxnId="{DF89F13F-BA56-4DFB-9EFC-AC4BCE6EF1D2}">
      <dgm:prSet/>
      <dgm:spPr/>
      <dgm:t>
        <a:bodyPr/>
        <a:lstStyle/>
        <a:p>
          <a:endParaRPr lang="en-US"/>
        </a:p>
      </dgm:t>
    </dgm:pt>
    <dgm:pt modelId="{35294970-817A-406D-8F93-E2BECC40C09A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gm:t>
    </dgm:pt>
    <dgm:pt modelId="{BFE5B753-1B61-4183-9545-B02D2F502CC8}" type="parTrans" cxnId="{D2F49821-4786-47F3-9CC5-CB507D276EE7}">
      <dgm:prSet/>
      <dgm:spPr/>
      <dgm:t>
        <a:bodyPr/>
        <a:lstStyle/>
        <a:p>
          <a:endParaRPr lang="en-US"/>
        </a:p>
      </dgm:t>
    </dgm:pt>
    <dgm:pt modelId="{1D270D42-D9C6-4C88-ADCB-CF18E7F5B4EB}" type="sibTrans" cxnId="{D2F49821-4786-47F3-9CC5-CB507D276EE7}">
      <dgm:prSet/>
      <dgm:spPr/>
      <dgm:t>
        <a:bodyPr/>
        <a:lstStyle/>
        <a:p>
          <a:endParaRPr lang="en-US"/>
        </a:p>
      </dgm:t>
    </dgm:pt>
    <dgm:pt modelId="{8C490678-4515-40B5-9A20-3FDBA709ABAE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</dgm:t>
    </dgm:pt>
    <dgm:pt modelId="{C2C04A38-69EC-4E79-BBB9-0A6EC16A14F8}" type="parTrans" cxnId="{595105B5-E7D1-46FF-B78B-57454CB3EF9C}">
      <dgm:prSet/>
      <dgm:spPr/>
      <dgm:t>
        <a:bodyPr/>
        <a:lstStyle/>
        <a:p>
          <a:endParaRPr lang="en-US"/>
        </a:p>
      </dgm:t>
    </dgm:pt>
    <dgm:pt modelId="{68168D82-A663-4396-B243-F6FC2941162A}" type="sibTrans" cxnId="{595105B5-E7D1-46FF-B78B-57454CB3EF9C}">
      <dgm:prSet/>
      <dgm:spPr/>
      <dgm:t>
        <a:bodyPr/>
        <a:lstStyle/>
        <a:p>
          <a:endParaRPr lang="en-US"/>
        </a:p>
      </dgm:t>
    </dgm:pt>
    <dgm:pt modelId="{6AF37AEF-A22E-4A27-8FF2-D0F33C506F01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gm:t>
    </dgm:pt>
    <dgm:pt modelId="{D2DBB42B-AFA2-4A6C-B83F-84A529E7C786}" type="parTrans" cxnId="{27AD1E84-C545-48E7-8D8E-107B81273E2F}">
      <dgm:prSet/>
      <dgm:spPr/>
      <dgm:t>
        <a:bodyPr/>
        <a:lstStyle/>
        <a:p>
          <a:endParaRPr lang="en-US"/>
        </a:p>
      </dgm:t>
    </dgm:pt>
    <dgm:pt modelId="{FC3DAB4A-C89C-4A9E-8E27-C4FAF3C8EE5A}" type="sibTrans" cxnId="{27AD1E84-C545-48E7-8D8E-107B81273E2F}">
      <dgm:prSet/>
      <dgm:spPr/>
      <dgm:t>
        <a:bodyPr/>
        <a:lstStyle/>
        <a:p>
          <a:endParaRPr lang="en-US"/>
        </a:p>
      </dgm:t>
    </dgm:pt>
    <dgm:pt modelId="{A9E68682-CB9D-453F-A7F2-01DB61002A6A}" type="pres">
      <dgm:prSet presAssocID="{B27200E4-43FC-49D4-BE2D-31755AE83EA4}" presName="Name0" presStyleCnt="0">
        <dgm:presLayoutVars>
          <dgm:dir/>
          <dgm:animLvl val="lvl"/>
          <dgm:resizeHandles val="exact"/>
        </dgm:presLayoutVars>
      </dgm:prSet>
      <dgm:spPr/>
    </dgm:pt>
    <dgm:pt modelId="{A62E20B4-7556-4EC9-AA14-E20B8304E8EA}" type="pres">
      <dgm:prSet presAssocID="{F5098610-AC94-4F63-A275-FF43224EFAC4}" presName="composite" presStyleCnt="0"/>
      <dgm:spPr/>
    </dgm:pt>
    <dgm:pt modelId="{48E400B2-FE90-4750-BD92-4FC04258C9DF}" type="pres">
      <dgm:prSet presAssocID="{F5098610-AC94-4F63-A275-FF43224EFAC4}" presName="parTx" presStyleLbl="alignNode1" presStyleIdx="0" presStyleCnt="3" custScaleX="110513" custScaleY="100371">
        <dgm:presLayoutVars>
          <dgm:chMax val="0"/>
          <dgm:chPref val="0"/>
          <dgm:bulletEnabled val="1"/>
        </dgm:presLayoutVars>
      </dgm:prSet>
      <dgm:spPr/>
    </dgm:pt>
    <dgm:pt modelId="{F4B59DE0-8930-438E-9C4E-A38EE9EC4C49}" type="pres">
      <dgm:prSet presAssocID="{F5098610-AC94-4F63-A275-FF43224EFAC4}" presName="desTx" presStyleLbl="alignAccFollowNode1" presStyleIdx="0" presStyleCnt="3" custScaleX="110513">
        <dgm:presLayoutVars>
          <dgm:bulletEnabled val="1"/>
        </dgm:presLayoutVars>
      </dgm:prSet>
      <dgm:spPr/>
    </dgm:pt>
    <dgm:pt modelId="{156733B2-94B3-4207-9E1E-99DD722A42BD}" type="pres">
      <dgm:prSet presAssocID="{62BE1590-1467-4719-A426-5EBFB40942A1}" presName="space" presStyleCnt="0"/>
      <dgm:spPr/>
    </dgm:pt>
    <dgm:pt modelId="{4BFB1D23-62B9-43A8-B350-E72C5D3C30F0}" type="pres">
      <dgm:prSet presAssocID="{58615E80-0DED-4479-9658-4BBE1CCB96CC}" presName="composite" presStyleCnt="0"/>
      <dgm:spPr/>
    </dgm:pt>
    <dgm:pt modelId="{17DFEFEC-905F-472E-9574-F2040569DAB3}" type="pres">
      <dgm:prSet presAssocID="{58615E80-0DED-4479-9658-4BBE1CCB96CC}" presName="parTx" presStyleLbl="alignNode1" presStyleIdx="1" presStyleCnt="3" custScaleX="107972">
        <dgm:presLayoutVars>
          <dgm:chMax val="0"/>
          <dgm:chPref val="0"/>
          <dgm:bulletEnabled val="1"/>
        </dgm:presLayoutVars>
      </dgm:prSet>
      <dgm:spPr/>
    </dgm:pt>
    <dgm:pt modelId="{2632F43D-325B-4512-A544-197FF5DAE786}" type="pres">
      <dgm:prSet presAssocID="{58615E80-0DED-4479-9658-4BBE1CCB96CC}" presName="desTx" presStyleLbl="alignAccFollowNode1" presStyleIdx="1" presStyleCnt="3" custScaleX="107972">
        <dgm:presLayoutVars>
          <dgm:bulletEnabled val="1"/>
        </dgm:presLayoutVars>
      </dgm:prSet>
      <dgm:spPr/>
    </dgm:pt>
    <dgm:pt modelId="{24C6952D-E042-45AF-B50B-FE3460B12500}" type="pres">
      <dgm:prSet presAssocID="{7393BBD1-D6CD-4564-A89D-7CE675F441A5}" presName="space" presStyleCnt="0"/>
      <dgm:spPr/>
    </dgm:pt>
    <dgm:pt modelId="{1FA23F28-50EC-483D-85B3-F8650ACB284A}" type="pres">
      <dgm:prSet presAssocID="{AC3D3C9C-03D2-4974-8C0D-73DD22CB4DC2}" presName="composite" presStyleCnt="0"/>
      <dgm:spPr/>
    </dgm:pt>
    <dgm:pt modelId="{B8D89817-41E2-46A3-9CBE-D734AF01F04B}" type="pres">
      <dgm:prSet presAssocID="{AC3D3C9C-03D2-4974-8C0D-73DD22CB4DC2}" presName="parTx" presStyleLbl="alignNode1" presStyleIdx="2" presStyleCnt="3" custScaleX="108150">
        <dgm:presLayoutVars>
          <dgm:chMax val="0"/>
          <dgm:chPref val="0"/>
          <dgm:bulletEnabled val="1"/>
        </dgm:presLayoutVars>
      </dgm:prSet>
      <dgm:spPr/>
    </dgm:pt>
    <dgm:pt modelId="{2FE1EBCE-12D5-4F57-9C77-29D9DDC77462}" type="pres">
      <dgm:prSet presAssocID="{AC3D3C9C-03D2-4974-8C0D-73DD22CB4DC2}" presName="desTx" presStyleLbl="alignAccFollowNode1" presStyleIdx="2" presStyleCnt="3" custScaleX="108150">
        <dgm:presLayoutVars>
          <dgm:bulletEnabled val="1"/>
        </dgm:presLayoutVars>
      </dgm:prSet>
      <dgm:spPr/>
    </dgm:pt>
  </dgm:ptLst>
  <dgm:cxnLst>
    <dgm:cxn modelId="{427A860D-6684-42C6-9264-888165E7DFDB}" type="presOf" srcId="{AC3D3C9C-03D2-4974-8C0D-73DD22CB4DC2}" destId="{B8D89817-41E2-46A3-9CBE-D734AF01F04B}" srcOrd="0" destOrd="0" presId="urn:microsoft.com/office/officeart/2005/8/layout/hList1"/>
    <dgm:cxn modelId="{D5B99513-0235-4811-997B-34027D0EB45C}" type="presOf" srcId="{8D52043A-B5A1-49AA-BE16-24BD2CCC637D}" destId="{F4B59DE0-8930-438E-9C4E-A38EE9EC4C49}" srcOrd="0" destOrd="0" presId="urn:microsoft.com/office/officeart/2005/8/layout/hList1"/>
    <dgm:cxn modelId="{25728F15-2BE9-4EF8-A7C4-A279ED591DB8}" type="presOf" srcId="{6AF37AEF-A22E-4A27-8FF2-D0F33C506F01}" destId="{2FE1EBCE-12D5-4F57-9C77-29D9DDC77462}" srcOrd="0" destOrd="1" presId="urn:microsoft.com/office/officeart/2005/8/layout/hList1"/>
    <dgm:cxn modelId="{D2F49821-4786-47F3-9CC5-CB507D276EE7}" srcId="{58615E80-0DED-4479-9658-4BBE1CCB96CC}" destId="{35294970-817A-406D-8F93-E2BECC40C09A}" srcOrd="1" destOrd="0" parTransId="{BFE5B753-1B61-4183-9545-B02D2F502CC8}" sibTransId="{1D270D42-D9C6-4C88-ADCB-CF18E7F5B4EB}"/>
    <dgm:cxn modelId="{B346F327-8435-4152-8EA3-676B621AE4C0}" srcId="{B27200E4-43FC-49D4-BE2D-31755AE83EA4}" destId="{58615E80-0DED-4479-9658-4BBE1CCB96CC}" srcOrd="1" destOrd="0" parTransId="{55868050-3818-48AC-86DF-0D0E6D615BB9}" sibTransId="{7393BBD1-D6CD-4564-A89D-7CE675F441A5}"/>
    <dgm:cxn modelId="{DF89F13F-BA56-4DFB-9EFC-AC4BCE6EF1D2}" srcId="{58615E80-0DED-4479-9658-4BBE1CCB96CC}" destId="{6E94EF93-74D0-423D-97B8-2186FC2BF53F}" srcOrd="0" destOrd="0" parTransId="{D2764CAB-718B-4831-97B2-0BC645FF406A}" sibTransId="{AEE9F071-42E4-4740-ACD2-BC5C75243D8F}"/>
    <dgm:cxn modelId="{920F8D66-4763-469E-9AFF-0A241CFEF370}" srcId="{B27200E4-43FC-49D4-BE2D-31755AE83EA4}" destId="{F5098610-AC94-4F63-A275-FF43224EFAC4}" srcOrd="0" destOrd="0" parTransId="{0E4FADF6-A760-4586-9689-75788FA2AB4E}" sibTransId="{62BE1590-1467-4719-A426-5EBFB40942A1}"/>
    <dgm:cxn modelId="{0368CB6F-AEA2-4128-B698-2795E4AD457C}" srcId="{B27200E4-43FC-49D4-BE2D-31755AE83EA4}" destId="{AC3D3C9C-03D2-4974-8C0D-73DD22CB4DC2}" srcOrd="2" destOrd="0" parTransId="{C23E0983-9114-4F3A-93E7-83F9D38F046A}" sibTransId="{663F81E6-AA32-4944-A773-01C4224AEFCA}"/>
    <dgm:cxn modelId="{27AD1E84-C545-48E7-8D8E-107B81273E2F}" srcId="{AC3D3C9C-03D2-4974-8C0D-73DD22CB4DC2}" destId="{6AF37AEF-A22E-4A27-8FF2-D0F33C506F01}" srcOrd="1" destOrd="0" parTransId="{D2DBB42B-AFA2-4A6C-B83F-84A529E7C786}" sibTransId="{FC3DAB4A-C89C-4A9E-8E27-C4FAF3C8EE5A}"/>
    <dgm:cxn modelId="{34767C86-B07E-4C00-AEE9-E30B16843DDF}" type="presOf" srcId="{8C490678-4515-40B5-9A20-3FDBA709ABAE}" destId="{2FE1EBCE-12D5-4F57-9C77-29D9DDC77462}" srcOrd="0" destOrd="0" presId="urn:microsoft.com/office/officeart/2005/8/layout/hList1"/>
    <dgm:cxn modelId="{447847A2-7D55-439F-BDE3-083DD517E970}" srcId="{F5098610-AC94-4F63-A275-FF43224EFAC4}" destId="{C8EE2D09-35F5-4756-B53E-FBCAB6BF6DD4}" srcOrd="1" destOrd="0" parTransId="{0894E6CF-A399-4575-8D01-99374AADE9C8}" sibTransId="{80F73651-0540-4635-A373-A33133736B0F}"/>
    <dgm:cxn modelId="{595105B5-E7D1-46FF-B78B-57454CB3EF9C}" srcId="{AC3D3C9C-03D2-4974-8C0D-73DD22CB4DC2}" destId="{8C490678-4515-40B5-9A20-3FDBA709ABAE}" srcOrd="0" destOrd="0" parTransId="{C2C04A38-69EC-4E79-BBB9-0A6EC16A14F8}" sibTransId="{68168D82-A663-4396-B243-F6FC2941162A}"/>
    <dgm:cxn modelId="{62E2B4C0-86A3-4672-BD2D-C2A2339FB02A}" type="presOf" srcId="{F5098610-AC94-4F63-A275-FF43224EFAC4}" destId="{48E400B2-FE90-4750-BD92-4FC04258C9DF}" srcOrd="0" destOrd="0" presId="urn:microsoft.com/office/officeart/2005/8/layout/hList1"/>
    <dgm:cxn modelId="{732FDCC4-7456-4204-94BC-AF458FBB8276}" srcId="{F5098610-AC94-4F63-A275-FF43224EFAC4}" destId="{8D52043A-B5A1-49AA-BE16-24BD2CCC637D}" srcOrd="0" destOrd="0" parTransId="{330C7D4C-793C-47AB-9ED4-FFDE89227A62}" sibTransId="{0BA3B887-E043-4042-8525-B5FD33DE518F}"/>
    <dgm:cxn modelId="{70A85EE2-6B81-4DC4-A5DF-AD606A95511B}" type="presOf" srcId="{C8EE2D09-35F5-4756-B53E-FBCAB6BF6DD4}" destId="{F4B59DE0-8930-438E-9C4E-A38EE9EC4C49}" srcOrd="0" destOrd="1" presId="urn:microsoft.com/office/officeart/2005/8/layout/hList1"/>
    <dgm:cxn modelId="{56CF2DED-3FCE-4983-97CA-EA3DF36EF671}" type="presOf" srcId="{35294970-817A-406D-8F93-E2BECC40C09A}" destId="{2632F43D-325B-4512-A544-197FF5DAE786}" srcOrd="0" destOrd="1" presId="urn:microsoft.com/office/officeart/2005/8/layout/hList1"/>
    <dgm:cxn modelId="{C37579F5-77B1-4E42-82B4-919749B02D76}" type="presOf" srcId="{B27200E4-43FC-49D4-BE2D-31755AE83EA4}" destId="{A9E68682-CB9D-453F-A7F2-01DB61002A6A}" srcOrd="0" destOrd="0" presId="urn:microsoft.com/office/officeart/2005/8/layout/hList1"/>
    <dgm:cxn modelId="{15B7F0F9-9108-4591-AC02-0EA5F570F7D8}" type="presOf" srcId="{6E94EF93-74D0-423D-97B8-2186FC2BF53F}" destId="{2632F43D-325B-4512-A544-197FF5DAE786}" srcOrd="0" destOrd="0" presId="urn:microsoft.com/office/officeart/2005/8/layout/hList1"/>
    <dgm:cxn modelId="{B2AF32FD-A7ED-4A52-9A73-0233F933DD9E}" type="presOf" srcId="{58615E80-0DED-4479-9658-4BBE1CCB96CC}" destId="{17DFEFEC-905F-472E-9574-F2040569DAB3}" srcOrd="0" destOrd="0" presId="urn:microsoft.com/office/officeart/2005/8/layout/hList1"/>
    <dgm:cxn modelId="{37948F65-A5EA-4D15-B9F6-8F8158F79A72}" type="presParOf" srcId="{A9E68682-CB9D-453F-A7F2-01DB61002A6A}" destId="{A62E20B4-7556-4EC9-AA14-E20B8304E8EA}" srcOrd="0" destOrd="0" presId="urn:microsoft.com/office/officeart/2005/8/layout/hList1"/>
    <dgm:cxn modelId="{26E4D677-0648-4779-9182-4807A6B13556}" type="presParOf" srcId="{A62E20B4-7556-4EC9-AA14-E20B8304E8EA}" destId="{48E400B2-FE90-4750-BD92-4FC04258C9DF}" srcOrd="0" destOrd="0" presId="urn:microsoft.com/office/officeart/2005/8/layout/hList1"/>
    <dgm:cxn modelId="{2A149900-5C94-4177-B628-4EA8D80313F8}" type="presParOf" srcId="{A62E20B4-7556-4EC9-AA14-E20B8304E8EA}" destId="{F4B59DE0-8930-438E-9C4E-A38EE9EC4C49}" srcOrd="1" destOrd="0" presId="urn:microsoft.com/office/officeart/2005/8/layout/hList1"/>
    <dgm:cxn modelId="{B4F1CE75-9F18-4561-9721-8A10483F58AD}" type="presParOf" srcId="{A9E68682-CB9D-453F-A7F2-01DB61002A6A}" destId="{156733B2-94B3-4207-9E1E-99DD722A42BD}" srcOrd="1" destOrd="0" presId="urn:microsoft.com/office/officeart/2005/8/layout/hList1"/>
    <dgm:cxn modelId="{0908C3CD-A642-4CD6-9751-66FE7DBD0726}" type="presParOf" srcId="{A9E68682-CB9D-453F-A7F2-01DB61002A6A}" destId="{4BFB1D23-62B9-43A8-B350-E72C5D3C30F0}" srcOrd="2" destOrd="0" presId="urn:microsoft.com/office/officeart/2005/8/layout/hList1"/>
    <dgm:cxn modelId="{3803E429-7A5C-4B14-8A80-03450506B36F}" type="presParOf" srcId="{4BFB1D23-62B9-43A8-B350-E72C5D3C30F0}" destId="{17DFEFEC-905F-472E-9574-F2040569DAB3}" srcOrd="0" destOrd="0" presId="urn:microsoft.com/office/officeart/2005/8/layout/hList1"/>
    <dgm:cxn modelId="{1008DD9B-E7AA-4074-ACBD-B1979C7FA929}" type="presParOf" srcId="{4BFB1D23-62B9-43A8-B350-E72C5D3C30F0}" destId="{2632F43D-325B-4512-A544-197FF5DAE786}" srcOrd="1" destOrd="0" presId="urn:microsoft.com/office/officeart/2005/8/layout/hList1"/>
    <dgm:cxn modelId="{C967AEFC-E7E5-401E-B173-DEE3416C9C8C}" type="presParOf" srcId="{A9E68682-CB9D-453F-A7F2-01DB61002A6A}" destId="{24C6952D-E042-45AF-B50B-FE3460B12500}" srcOrd="3" destOrd="0" presId="urn:microsoft.com/office/officeart/2005/8/layout/hList1"/>
    <dgm:cxn modelId="{1A6ABD90-FF01-4A3A-A5F2-F056A11B1A71}" type="presParOf" srcId="{A9E68682-CB9D-453F-A7F2-01DB61002A6A}" destId="{1FA23F28-50EC-483D-85B3-F8650ACB284A}" srcOrd="4" destOrd="0" presId="urn:microsoft.com/office/officeart/2005/8/layout/hList1"/>
    <dgm:cxn modelId="{6400B85F-97A2-48C2-84F4-56971AC78E6A}" type="presParOf" srcId="{1FA23F28-50EC-483D-85B3-F8650ACB284A}" destId="{B8D89817-41E2-46A3-9CBE-D734AF01F04B}" srcOrd="0" destOrd="0" presId="urn:microsoft.com/office/officeart/2005/8/layout/hList1"/>
    <dgm:cxn modelId="{5E06CCBF-6F5B-42EF-BEAA-E9FC21275DBA}" type="presParOf" srcId="{1FA23F28-50EC-483D-85B3-F8650ACB284A}" destId="{2FE1EBCE-12D5-4F57-9C77-29D9DDC774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00B2-FE90-4750-BD92-4FC04258C9DF}">
      <dsp:nvSpPr>
        <dsp:cNvPr id="0" name=""/>
        <dsp:cNvSpPr/>
      </dsp:nvSpPr>
      <dsp:spPr>
        <a:xfrm>
          <a:off x="4763" y="10393"/>
          <a:ext cx="3459803" cy="925019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PACKAGED FOOD</a:t>
          </a:r>
          <a:endParaRPr lang="en-US" sz="2000" kern="1200" dirty="0"/>
        </a:p>
      </dsp:txBody>
      <dsp:txXfrm>
        <a:off x="4763" y="10393"/>
        <a:ext cx="3459803" cy="925019"/>
      </dsp:txXfrm>
    </dsp:sp>
    <dsp:sp modelId="{F4B59DE0-8930-438E-9C4E-A38EE9EC4C49}">
      <dsp:nvSpPr>
        <dsp:cNvPr id="0" name=""/>
        <dsp:cNvSpPr/>
      </dsp:nvSpPr>
      <dsp:spPr>
        <a:xfrm>
          <a:off x="4763" y="933703"/>
          <a:ext cx="345980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Front of Pack Labeling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Industry Reformulation</a:t>
          </a:r>
          <a:endParaRPr lang="en-US" sz="2100" kern="1200" dirty="0"/>
        </a:p>
      </dsp:txBody>
      <dsp:txXfrm>
        <a:off x="4763" y="933703"/>
        <a:ext cx="3459803" cy="1948950"/>
      </dsp:txXfrm>
    </dsp:sp>
    <dsp:sp modelId="{17DFEFEC-905F-472E-9574-F2040569DAB3}">
      <dsp:nvSpPr>
        <dsp:cNvPr id="0" name=""/>
        <dsp:cNvSpPr/>
      </dsp:nvSpPr>
      <dsp:spPr>
        <a:xfrm>
          <a:off x="3902862" y="11248"/>
          <a:ext cx="3380253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AWAY FROM HOME FOOD</a:t>
          </a:r>
          <a:endParaRPr lang="en-US" sz="2000" kern="1200" dirty="0"/>
        </a:p>
      </dsp:txBody>
      <dsp:txXfrm>
        <a:off x="3902862" y="11248"/>
        <a:ext cx="3380253" cy="921600"/>
      </dsp:txXfrm>
    </dsp:sp>
    <dsp:sp modelId="{2632F43D-325B-4512-A544-197FF5DAE786}">
      <dsp:nvSpPr>
        <dsp:cNvPr id="0" name=""/>
        <dsp:cNvSpPr/>
      </dsp:nvSpPr>
      <dsp:spPr>
        <a:xfrm>
          <a:off x="3902862" y="932848"/>
          <a:ext cx="338025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sp:txBody>
      <dsp:txXfrm>
        <a:off x="3902862" y="932848"/>
        <a:ext cx="3380253" cy="1948950"/>
      </dsp:txXfrm>
    </dsp:sp>
    <dsp:sp modelId="{B8D89817-41E2-46A3-9CBE-D734AF01F04B}">
      <dsp:nvSpPr>
        <dsp:cNvPr id="0" name=""/>
        <dsp:cNvSpPr/>
      </dsp:nvSpPr>
      <dsp:spPr>
        <a:xfrm>
          <a:off x="7721410" y="11248"/>
          <a:ext cx="3385825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HOME</a:t>
          </a:r>
          <a:endParaRPr lang="en-US" sz="2000" kern="1200" dirty="0"/>
        </a:p>
      </dsp:txBody>
      <dsp:txXfrm>
        <a:off x="7721410" y="11248"/>
        <a:ext cx="3385825" cy="921600"/>
      </dsp:txXfrm>
    </dsp:sp>
    <dsp:sp modelId="{2FE1EBCE-12D5-4F57-9C77-29D9DDC77462}">
      <dsp:nvSpPr>
        <dsp:cNvPr id="0" name=""/>
        <dsp:cNvSpPr/>
      </dsp:nvSpPr>
      <dsp:spPr>
        <a:xfrm>
          <a:off x="7721410" y="932848"/>
          <a:ext cx="3385825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sp:txBody>
      <dsp:txXfrm>
        <a:off x="7721410" y="932848"/>
        <a:ext cx="3385825" cy="194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9BBD257B-2A70-0046-BD3E-F5FB2FAE1A4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4879A4D4-9025-3946-9B5A-85AEB1B10E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dirty="0"/>
              <a:t>He FJ et al. Salt reduction in England from 2003 to 2011: its relationship to blood pressure, stroke and </a:t>
            </a:r>
            <a:r>
              <a:rPr lang="en-US" sz="1200" b="0" i="1" u="none" dirty="0" err="1"/>
              <a:t>ischaemic</a:t>
            </a:r>
            <a:r>
              <a:rPr lang="en-US" sz="1200" b="0" i="1" u="none" dirty="0"/>
              <a:t> heart disease mortality. 2014.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dirty="0" err="1"/>
              <a:t>Shufa</a:t>
            </a:r>
            <a:r>
              <a:rPr lang="en-US" sz="1200" b="0" i="1" dirty="0"/>
              <a:t>, Popkin data</a:t>
            </a:r>
          </a:p>
          <a:p>
            <a:r>
              <a:rPr lang="en-US" sz="1200" b="0" i="1" dirty="0" err="1"/>
              <a:t>Harnack</a:t>
            </a:r>
            <a:r>
              <a:rPr lang="en-US" sz="1200" b="0" i="1" dirty="0"/>
              <a:t> et al. Sources of Sodium in US Adults from 3 Geographic Regions. Circulation.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1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3B12DAB-C068-2C41-A9E1-99A76C77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4355723"/>
            <a:ext cx="2160000" cy="609113"/>
          </a:xfrm>
        </p:spPr>
        <p:txBody>
          <a:bodyPr lIns="0" tIns="0" rIns="0" bIns="0" anchor="t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01D96-FA2A-E446-88D6-C5EFE408C3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034614"/>
            <a:ext cx="27305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218" y="2657139"/>
            <a:ext cx="6069032" cy="362936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8" y="304800"/>
            <a:ext cx="6069031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8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2398955"/>
            <a:ext cx="6065195" cy="3887544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04800"/>
            <a:ext cx="6065195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0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5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1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83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45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724DC13-A533-024B-A817-DB7A08E7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505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50FD588-EC41-CB4C-A530-75CAF00B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27000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91179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2/3 Picture with Lef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56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59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3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tx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2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622F-2CDE-0F4E-B22F-17BF502F7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105161"/>
            <a:ext cx="1397000" cy="635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21969EA-67EC-6748-8174-11EDEB50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1187678"/>
            <a:ext cx="2160000" cy="2634310"/>
          </a:xfrm>
        </p:spPr>
        <p:txBody>
          <a:bodyPr lIns="0" tIns="0" rIns="0" bIns="0" anchor="b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2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20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167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24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25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30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chemeClr val="accent4"/>
              </a:solidFill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750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851400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429000"/>
            <a:ext cx="4851400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16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0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latin typeface="HK Grotesk Pro" panose="00000800000000000000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599" y="457200"/>
            <a:ext cx="508256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82569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30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</p:spTree>
    <p:extLst>
      <p:ext uri="{BB962C8B-B14F-4D97-AF65-F5344CB8AC3E}">
        <p14:creationId xmlns:p14="http://schemas.microsoft.com/office/powerpoint/2010/main" val="366332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B557-64DC-1B47-9CA3-96E0A2310F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6087" y="5677428"/>
            <a:ext cx="7560000" cy="705084"/>
          </a:xfrm>
          <a:solidFill>
            <a:schemeClr val="accent1"/>
          </a:solidFill>
        </p:spPr>
        <p:txBody>
          <a:bodyPr wrap="square" lIns="180000" tIns="180000" rIns="360000" bIns="180000" anchor="b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caption on top of image</a:t>
            </a:r>
          </a:p>
        </p:txBody>
      </p:sp>
    </p:spTree>
    <p:extLst>
      <p:ext uri="{BB962C8B-B14F-4D97-AF65-F5344CB8AC3E}">
        <p14:creationId xmlns:p14="http://schemas.microsoft.com/office/powerpoint/2010/main" val="2492178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719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8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197-5567-6843-A276-9C9BF9E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8530"/>
            <a:ext cx="10515600" cy="2757759"/>
          </a:xfrm>
        </p:spPr>
        <p:txBody>
          <a:bodyPr lIns="0" rIns="90000" anchor="b"/>
          <a:lstStyle>
            <a:lvl1pPr>
              <a:defRPr sz="6000" spc="-8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237-C55D-7C47-80FD-E1D1D5F5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6439"/>
            <a:ext cx="10515600" cy="1753211"/>
          </a:xfrm>
        </p:spPr>
        <p:txBody>
          <a:bodyPr lIns="0" rIns="9000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F640-7C5D-3848-AA36-7BEF68030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075267"/>
            <a:ext cx="14224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6"/>
            <a:ext cx="10515600" cy="857500"/>
          </a:xfrm>
        </p:spPr>
        <p:txBody>
          <a:bodyPr lIns="0">
            <a:normAutofit/>
          </a:bodyPr>
          <a:lstStyle>
            <a:lvl1pPr>
              <a:defRPr sz="24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5C213-0747-0B4F-A720-9B610CB0F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59ED-24CE-374D-9771-C382F72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E407-D02E-534B-85B8-CE4DC4CC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5625"/>
            <a:ext cx="7583424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B9B41-21E4-2D4A-9C6F-EC188765A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0E6F-5A80-6D4A-8864-926947DC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27F0-0500-3F48-848F-9DF8A127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346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38AB25-3268-7F45-9091-00EF0FC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090346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42491-A270-914C-A571-B5BCC3741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2B8-215C-EF40-A278-217D0E04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2282-51BD-E344-9A3A-1741F301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505075"/>
            <a:ext cx="5157787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7DA6-1F49-8C40-B795-0C965434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64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7C7C-74FB-CE46-A102-E2C397541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6403" y="2505075"/>
            <a:ext cx="5183188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5980F4-0E6F-6B4A-B54D-552AF1C0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422F2-DAC9-D045-9D91-BED0EEEA1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5"/>
            <a:ext cx="10515600" cy="1325563"/>
          </a:xfrm>
        </p:spPr>
        <p:txBody>
          <a:bodyPr lIns="0">
            <a:normAutofit/>
          </a:bodyPr>
          <a:lstStyle>
            <a:lvl1pPr>
              <a:defRPr sz="36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02674"/>
            <a:ext cx="12192000" cy="5055325"/>
          </a:xfrm>
        </p:spPr>
        <p:txBody>
          <a:bodyPr anchor="ctr"/>
          <a:lstStyle>
            <a:lvl1pPr marL="0" indent="0" algn="ctr"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CA64A-8DFA-954B-83E6-AFE3F69A0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 Picture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200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9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6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2EC8-15F5-0941-ABBC-2EC97DE4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4AFE-C45D-D240-AA57-B1E65408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44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9" r:id="rId8"/>
    <p:sldLayoutId id="2147483674" r:id="rId9"/>
    <p:sldLayoutId id="2147483678" r:id="rId10"/>
    <p:sldLayoutId id="2147483679" r:id="rId11"/>
    <p:sldLayoutId id="2147483675" r:id="rId12"/>
    <p:sldLayoutId id="2147483676" r:id="rId13"/>
    <p:sldLayoutId id="2147483673" r:id="rId14"/>
    <p:sldLayoutId id="2147483677" r:id="rId15"/>
    <p:sldLayoutId id="2147483693" r:id="rId16"/>
    <p:sldLayoutId id="2147483694" r:id="rId17"/>
    <p:sldLayoutId id="2147483690" r:id="rId18"/>
    <p:sldLayoutId id="2147483689" r:id="rId19"/>
    <p:sldLayoutId id="2147483688" r:id="rId20"/>
    <p:sldLayoutId id="2147483686" r:id="rId21"/>
    <p:sldLayoutId id="2147483687" r:id="rId22"/>
    <p:sldLayoutId id="2147483685" r:id="rId23"/>
    <p:sldLayoutId id="2147483684" r:id="rId24"/>
    <p:sldLayoutId id="2147483683" r:id="rId25"/>
    <p:sldLayoutId id="2147483670" r:id="rId26"/>
    <p:sldLayoutId id="2147483681" r:id="rId27"/>
    <p:sldLayoutId id="214748368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HK Grotesk Pro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3AAF-2F78-9244-B45E-A728A056F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Karla" pitchFamily="2" charset="0"/>
                <a:cs typeface="Poppins" panose="00000800000000000000" pitchFamily="2" charset="0"/>
              </a:rPr>
              <a:t>Salt Reduction Advocacy Slide Deck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7FC3-2D4E-1A4E-A2D2-D4013B86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About the Speaker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04C-9E62-E547-8A22-6C31636B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/>
          <a:lstStyle/>
          <a:p>
            <a:r>
              <a:rPr lang="en-US" dirty="0"/>
              <a:t>Intervention Strategies Depend on the Sources of Salt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5C12FB-ED94-447F-8A42-BED4286E4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94738"/>
              </p:ext>
            </p:extLst>
          </p:nvPr>
        </p:nvGraphicFramePr>
        <p:xfrm>
          <a:off x="540000" y="3492657"/>
          <a:ext cx="11112000" cy="289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47A678-A287-FB44-B076-F37E95AB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01" y="1553466"/>
            <a:ext cx="2299169" cy="1776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76A772-D461-254A-88EE-9D60E7343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9496" y="1553466"/>
            <a:ext cx="1719463" cy="1719463"/>
          </a:xfrm>
          <a:prstGeom prst="rect">
            <a:avLst/>
          </a:prstGeom>
        </p:spPr>
      </p:pic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3F172BF1-FCBC-4E15-8ADA-0AC7DE376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2657" y="1338586"/>
            <a:ext cx="2348551" cy="21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72">
            <a:extLst>
              <a:ext uri="{FF2B5EF4-FFF2-40B4-BE49-F238E27FC236}">
                <a16:creationId xmlns:a16="http://schemas.microsoft.com/office/drawing/2014/main" id="{26BC02C6-E5A3-3F41-B31E-31512D83BCA1}"/>
              </a:ext>
            </a:extLst>
          </p:cNvPr>
          <p:cNvSpPr/>
          <p:nvPr/>
        </p:nvSpPr>
        <p:spPr>
          <a:xfrm>
            <a:off x="0" y="304800"/>
            <a:ext cx="12145170" cy="6287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127" y="28536"/>
                </a:moveTo>
                <a:lnTo>
                  <a:pt x="29127" y="28536"/>
                </a:lnTo>
                <a:cubicBezTo>
                  <a:pt x="29415" y="28236"/>
                  <a:pt x="29415" y="28236"/>
                  <a:pt x="29415" y="28236"/>
                </a:cubicBezTo>
                <a:cubicBezTo>
                  <a:pt x="29709" y="28311"/>
                  <a:pt x="29709" y="28311"/>
                  <a:pt x="29709" y="28311"/>
                </a:cubicBezTo>
                <a:cubicBezTo>
                  <a:pt x="29709" y="28536"/>
                  <a:pt x="29709" y="28612"/>
                  <a:pt x="29745" y="28825"/>
                </a:cubicBezTo>
                <a:cubicBezTo>
                  <a:pt x="29745" y="29125"/>
                  <a:pt x="29745" y="29125"/>
                  <a:pt x="29745" y="29125"/>
                </a:cubicBezTo>
                <a:cubicBezTo>
                  <a:pt x="29598" y="29276"/>
                  <a:pt x="29598" y="29276"/>
                  <a:pt x="29598" y="29276"/>
                </a:cubicBezTo>
                <a:cubicBezTo>
                  <a:pt x="29237" y="29276"/>
                  <a:pt x="29237" y="29276"/>
                  <a:pt x="29237" y="29276"/>
                </a:cubicBezTo>
                <a:lnTo>
                  <a:pt x="29127" y="28536"/>
                </a:lnTo>
                <a:close/>
                <a:moveTo>
                  <a:pt x="28220" y="28687"/>
                </a:moveTo>
                <a:lnTo>
                  <a:pt x="28220" y="28687"/>
                </a:lnTo>
                <a:cubicBezTo>
                  <a:pt x="28367" y="28687"/>
                  <a:pt x="28471" y="28536"/>
                  <a:pt x="28581" y="28386"/>
                </a:cubicBezTo>
                <a:cubicBezTo>
                  <a:pt x="28618" y="28311"/>
                  <a:pt x="28655" y="28160"/>
                  <a:pt x="28692" y="28085"/>
                </a:cubicBezTo>
                <a:cubicBezTo>
                  <a:pt x="28655" y="27797"/>
                  <a:pt x="28655" y="27797"/>
                  <a:pt x="28655" y="27797"/>
                </a:cubicBezTo>
                <a:cubicBezTo>
                  <a:pt x="28581" y="27860"/>
                  <a:pt x="28581" y="27935"/>
                  <a:pt x="28508" y="28010"/>
                </a:cubicBezTo>
                <a:cubicBezTo>
                  <a:pt x="28471" y="28085"/>
                  <a:pt x="28398" y="28085"/>
                  <a:pt x="28367" y="28085"/>
                </a:cubicBezTo>
                <a:cubicBezTo>
                  <a:pt x="28257" y="28236"/>
                  <a:pt x="28183" y="28311"/>
                  <a:pt x="28036" y="28461"/>
                </a:cubicBezTo>
                <a:cubicBezTo>
                  <a:pt x="28110" y="28536"/>
                  <a:pt x="28147" y="28687"/>
                  <a:pt x="28220" y="28687"/>
                </a:cubicBezTo>
                <a:close/>
                <a:moveTo>
                  <a:pt x="30033" y="16129"/>
                </a:moveTo>
                <a:lnTo>
                  <a:pt x="30033" y="16129"/>
                </a:lnTo>
                <a:cubicBezTo>
                  <a:pt x="30290" y="15828"/>
                  <a:pt x="30290" y="15828"/>
                  <a:pt x="30290" y="15828"/>
                </a:cubicBezTo>
                <a:cubicBezTo>
                  <a:pt x="30725" y="15603"/>
                  <a:pt x="30725" y="15603"/>
                  <a:pt x="30725" y="15603"/>
                </a:cubicBezTo>
                <a:cubicBezTo>
                  <a:pt x="30290" y="15014"/>
                  <a:pt x="30290" y="15014"/>
                  <a:pt x="30290" y="15014"/>
                </a:cubicBezTo>
                <a:cubicBezTo>
                  <a:pt x="29635" y="14938"/>
                  <a:pt x="29635" y="14938"/>
                  <a:pt x="29635" y="14938"/>
                </a:cubicBezTo>
                <a:cubicBezTo>
                  <a:pt x="29163" y="14938"/>
                  <a:pt x="29163" y="14938"/>
                  <a:pt x="29163" y="14938"/>
                </a:cubicBezTo>
                <a:cubicBezTo>
                  <a:pt x="29237" y="15603"/>
                  <a:pt x="29237" y="15603"/>
                  <a:pt x="29237" y="15603"/>
                </a:cubicBezTo>
                <a:cubicBezTo>
                  <a:pt x="29347" y="16054"/>
                  <a:pt x="29347" y="16054"/>
                  <a:pt x="29347" y="16054"/>
                </a:cubicBezTo>
                <a:lnTo>
                  <a:pt x="30033" y="16129"/>
                </a:lnTo>
                <a:close/>
                <a:moveTo>
                  <a:pt x="82872" y="71185"/>
                </a:moveTo>
                <a:lnTo>
                  <a:pt x="82872" y="71185"/>
                </a:lnTo>
                <a:cubicBezTo>
                  <a:pt x="82872" y="71260"/>
                  <a:pt x="82836" y="71185"/>
                  <a:pt x="82799" y="71260"/>
                </a:cubicBezTo>
                <a:cubicBezTo>
                  <a:pt x="82799" y="71335"/>
                  <a:pt x="82799" y="71410"/>
                  <a:pt x="82799" y="71410"/>
                </a:cubicBezTo>
                <a:cubicBezTo>
                  <a:pt x="82799" y="71486"/>
                  <a:pt x="82799" y="71486"/>
                  <a:pt x="82799" y="71561"/>
                </a:cubicBezTo>
                <a:cubicBezTo>
                  <a:pt x="82799" y="71636"/>
                  <a:pt x="82799" y="71636"/>
                  <a:pt x="82799" y="71711"/>
                </a:cubicBezTo>
                <a:cubicBezTo>
                  <a:pt x="82799" y="71786"/>
                  <a:pt x="82836" y="71786"/>
                  <a:pt x="82836" y="71849"/>
                </a:cubicBezTo>
                <a:cubicBezTo>
                  <a:pt x="82836" y="71924"/>
                  <a:pt x="82799" y="71924"/>
                  <a:pt x="82799" y="72000"/>
                </a:cubicBezTo>
                <a:cubicBezTo>
                  <a:pt x="82799" y="72075"/>
                  <a:pt x="82836" y="72150"/>
                  <a:pt x="82836" y="72150"/>
                </a:cubicBezTo>
                <a:cubicBezTo>
                  <a:pt x="82836" y="72225"/>
                  <a:pt x="82799" y="72225"/>
                  <a:pt x="82762" y="72300"/>
                </a:cubicBezTo>
                <a:cubicBezTo>
                  <a:pt x="82762" y="72451"/>
                  <a:pt x="82762" y="72526"/>
                  <a:pt x="82762" y="72676"/>
                </a:cubicBezTo>
                <a:cubicBezTo>
                  <a:pt x="82762" y="72902"/>
                  <a:pt x="82762" y="73040"/>
                  <a:pt x="82799" y="73190"/>
                </a:cubicBezTo>
                <a:cubicBezTo>
                  <a:pt x="82836" y="73340"/>
                  <a:pt x="82872" y="73340"/>
                  <a:pt x="82946" y="73416"/>
                </a:cubicBezTo>
                <a:cubicBezTo>
                  <a:pt x="82983" y="73491"/>
                  <a:pt x="82983" y="73491"/>
                  <a:pt x="83019" y="73566"/>
                </a:cubicBezTo>
                <a:cubicBezTo>
                  <a:pt x="83056" y="73566"/>
                  <a:pt x="83093" y="73566"/>
                  <a:pt x="83166" y="73566"/>
                </a:cubicBezTo>
                <a:cubicBezTo>
                  <a:pt x="83240" y="73566"/>
                  <a:pt x="83271" y="73566"/>
                  <a:pt x="83344" y="73566"/>
                </a:cubicBezTo>
                <a:cubicBezTo>
                  <a:pt x="83344" y="73416"/>
                  <a:pt x="83344" y="73340"/>
                  <a:pt x="83344" y="73265"/>
                </a:cubicBezTo>
                <a:cubicBezTo>
                  <a:pt x="83344" y="73190"/>
                  <a:pt x="83344" y="73115"/>
                  <a:pt x="83344" y="73040"/>
                </a:cubicBezTo>
                <a:cubicBezTo>
                  <a:pt x="83344" y="73040"/>
                  <a:pt x="83344" y="72965"/>
                  <a:pt x="83344" y="72902"/>
                </a:cubicBezTo>
                <a:cubicBezTo>
                  <a:pt x="83344" y="72814"/>
                  <a:pt x="83307" y="72751"/>
                  <a:pt x="83307" y="72676"/>
                </a:cubicBezTo>
                <a:cubicBezTo>
                  <a:pt x="83307" y="72526"/>
                  <a:pt x="83307" y="72526"/>
                  <a:pt x="83307" y="72526"/>
                </a:cubicBezTo>
                <a:cubicBezTo>
                  <a:pt x="83307" y="72375"/>
                  <a:pt x="83307" y="72375"/>
                  <a:pt x="83307" y="72375"/>
                </a:cubicBezTo>
                <a:cubicBezTo>
                  <a:pt x="83307" y="72300"/>
                  <a:pt x="83271" y="72300"/>
                  <a:pt x="83271" y="72225"/>
                </a:cubicBezTo>
                <a:cubicBezTo>
                  <a:pt x="83271" y="72150"/>
                  <a:pt x="83240" y="72150"/>
                  <a:pt x="83197" y="72075"/>
                </a:cubicBezTo>
                <a:cubicBezTo>
                  <a:pt x="83197" y="72000"/>
                  <a:pt x="83197" y="72000"/>
                  <a:pt x="83197" y="71924"/>
                </a:cubicBezTo>
                <a:cubicBezTo>
                  <a:pt x="83166" y="71849"/>
                  <a:pt x="83130" y="71849"/>
                  <a:pt x="83130" y="71786"/>
                </a:cubicBezTo>
                <a:cubicBezTo>
                  <a:pt x="83093" y="71786"/>
                  <a:pt x="83093" y="71711"/>
                  <a:pt x="83056" y="71711"/>
                </a:cubicBezTo>
                <a:cubicBezTo>
                  <a:pt x="83056" y="71636"/>
                  <a:pt x="83019" y="71561"/>
                  <a:pt x="83019" y="71561"/>
                </a:cubicBezTo>
                <a:cubicBezTo>
                  <a:pt x="82983" y="71410"/>
                  <a:pt x="82983" y="71335"/>
                  <a:pt x="82983" y="71185"/>
                </a:cubicBezTo>
                <a:lnTo>
                  <a:pt x="82872" y="71185"/>
                </a:lnTo>
                <a:close/>
                <a:moveTo>
                  <a:pt x="104410" y="107504"/>
                </a:moveTo>
                <a:lnTo>
                  <a:pt x="104410" y="107504"/>
                </a:lnTo>
                <a:cubicBezTo>
                  <a:pt x="104447" y="107655"/>
                  <a:pt x="104483" y="107655"/>
                  <a:pt x="104483" y="107805"/>
                </a:cubicBezTo>
                <a:cubicBezTo>
                  <a:pt x="104520" y="107805"/>
                  <a:pt x="104483" y="107880"/>
                  <a:pt x="104483" y="107956"/>
                </a:cubicBezTo>
                <a:cubicBezTo>
                  <a:pt x="104483" y="108106"/>
                  <a:pt x="104483" y="108106"/>
                  <a:pt x="104483" y="108106"/>
                </a:cubicBezTo>
                <a:cubicBezTo>
                  <a:pt x="104483" y="108181"/>
                  <a:pt x="104520" y="108181"/>
                  <a:pt x="104520" y="108256"/>
                </a:cubicBezTo>
                <a:cubicBezTo>
                  <a:pt x="104557" y="108332"/>
                  <a:pt x="104557" y="108332"/>
                  <a:pt x="104594" y="108407"/>
                </a:cubicBezTo>
                <a:cubicBezTo>
                  <a:pt x="104630" y="108407"/>
                  <a:pt x="104667" y="108407"/>
                  <a:pt x="104667" y="108469"/>
                </a:cubicBezTo>
                <a:cubicBezTo>
                  <a:pt x="104741" y="108469"/>
                  <a:pt x="104771" y="108545"/>
                  <a:pt x="104808" y="108695"/>
                </a:cubicBezTo>
                <a:cubicBezTo>
                  <a:pt x="104808" y="108695"/>
                  <a:pt x="104808" y="108770"/>
                  <a:pt x="104808" y="108845"/>
                </a:cubicBezTo>
                <a:cubicBezTo>
                  <a:pt x="104808" y="108921"/>
                  <a:pt x="104845" y="108921"/>
                  <a:pt x="104882" y="108996"/>
                </a:cubicBezTo>
                <a:cubicBezTo>
                  <a:pt x="104882" y="109071"/>
                  <a:pt x="104955" y="109146"/>
                  <a:pt x="104955" y="109297"/>
                </a:cubicBezTo>
                <a:cubicBezTo>
                  <a:pt x="104992" y="109372"/>
                  <a:pt x="104992" y="109447"/>
                  <a:pt x="105029" y="109522"/>
                </a:cubicBezTo>
                <a:cubicBezTo>
                  <a:pt x="105065" y="109585"/>
                  <a:pt x="105102" y="109585"/>
                  <a:pt x="105102" y="109585"/>
                </a:cubicBezTo>
                <a:cubicBezTo>
                  <a:pt x="105280" y="109585"/>
                  <a:pt x="105280" y="109585"/>
                  <a:pt x="105280" y="109585"/>
                </a:cubicBezTo>
                <a:cubicBezTo>
                  <a:pt x="105280" y="109447"/>
                  <a:pt x="105280" y="109297"/>
                  <a:pt x="105280" y="109146"/>
                </a:cubicBezTo>
                <a:cubicBezTo>
                  <a:pt x="105280" y="109146"/>
                  <a:pt x="105280" y="109146"/>
                  <a:pt x="105280" y="109071"/>
                </a:cubicBezTo>
                <a:cubicBezTo>
                  <a:pt x="105574" y="109071"/>
                  <a:pt x="105574" y="109071"/>
                  <a:pt x="105574" y="109071"/>
                </a:cubicBezTo>
                <a:cubicBezTo>
                  <a:pt x="105574" y="108695"/>
                  <a:pt x="105574" y="108695"/>
                  <a:pt x="105574" y="108695"/>
                </a:cubicBezTo>
                <a:cubicBezTo>
                  <a:pt x="105574" y="108620"/>
                  <a:pt x="105500" y="108545"/>
                  <a:pt x="105500" y="108469"/>
                </a:cubicBezTo>
                <a:cubicBezTo>
                  <a:pt x="105500" y="108407"/>
                  <a:pt x="105537" y="108332"/>
                  <a:pt x="105537" y="108332"/>
                </a:cubicBezTo>
                <a:cubicBezTo>
                  <a:pt x="105574" y="108256"/>
                  <a:pt x="105611" y="108256"/>
                  <a:pt x="105611" y="108256"/>
                </a:cubicBezTo>
                <a:cubicBezTo>
                  <a:pt x="105647" y="108181"/>
                  <a:pt x="105684" y="108181"/>
                  <a:pt x="105684" y="108106"/>
                </a:cubicBezTo>
                <a:cubicBezTo>
                  <a:pt x="105684" y="108106"/>
                  <a:pt x="105684" y="108031"/>
                  <a:pt x="105684" y="107956"/>
                </a:cubicBezTo>
                <a:cubicBezTo>
                  <a:pt x="105684" y="107956"/>
                  <a:pt x="105684" y="107880"/>
                  <a:pt x="105684" y="107805"/>
                </a:cubicBezTo>
                <a:cubicBezTo>
                  <a:pt x="105684" y="107805"/>
                  <a:pt x="105684" y="107730"/>
                  <a:pt x="105684" y="107655"/>
                </a:cubicBezTo>
                <a:cubicBezTo>
                  <a:pt x="105684" y="107655"/>
                  <a:pt x="105684" y="107580"/>
                  <a:pt x="105684" y="107504"/>
                </a:cubicBezTo>
                <a:cubicBezTo>
                  <a:pt x="105280" y="107504"/>
                  <a:pt x="105280" y="107504"/>
                  <a:pt x="105280" y="107504"/>
                </a:cubicBezTo>
                <a:cubicBezTo>
                  <a:pt x="105243" y="107504"/>
                  <a:pt x="105212" y="107580"/>
                  <a:pt x="105212" y="107580"/>
                </a:cubicBezTo>
                <a:cubicBezTo>
                  <a:pt x="105176" y="107655"/>
                  <a:pt x="105139" y="107580"/>
                  <a:pt x="105102" y="107580"/>
                </a:cubicBezTo>
                <a:cubicBezTo>
                  <a:pt x="105102" y="107655"/>
                  <a:pt x="105065" y="107655"/>
                  <a:pt x="105029" y="107655"/>
                </a:cubicBezTo>
                <a:cubicBezTo>
                  <a:pt x="105029" y="107655"/>
                  <a:pt x="104992" y="107655"/>
                  <a:pt x="104955" y="107655"/>
                </a:cubicBezTo>
                <a:cubicBezTo>
                  <a:pt x="104955" y="107655"/>
                  <a:pt x="104955" y="107504"/>
                  <a:pt x="104918" y="107504"/>
                </a:cubicBezTo>
                <a:cubicBezTo>
                  <a:pt x="104882" y="107504"/>
                  <a:pt x="104882" y="107429"/>
                  <a:pt x="104845" y="107429"/>
                </a:cubicBezTo>
                <a:cubicBezTo>
                  <a:pt x="104808" y="107367"/>
                  <a:pt x="104808" y="107291"/>
                  <a:pt x="104808" y="107291"/>
                </a:cubicBezTo>
                <a:cubicBezTo>
                  <a:pt x="104771" y="107216"/>
                  <a:pt x="104741" y="107141"/>
                  <a:pt x="104704" y="107141"/>
                </a:cubicBezTo>
                <a:cubicBezTo>
                  <a:pt x="104667" y="107141"/>
                  <a:pt x="104630" y="107141"/>
                  <a:pt x="104594" y="107141"/>
                </a:cubicBezTo>
                <a:cubicBezTo>
                  <a:pt x="104557" y="107141"/>
                  <a:pt x="104520" y="107141"/>
                  <a:pt x="104483" y="107216"/>
                </a:cubicBezTo>
                <a:cubicBezTo>
                  <a:pt x="104483" y="107216"/>
                  <a:pt x="104483" y="107291"/>
                  <a:pt x="104483" y="107367"/>
                </a:cubicBezTo>
                <a:cubicBezTo>
                  <a:pt x="104483" y="107367"/>
                  <a:pt x="104410" y="107429"/>
                  <a:pt x="104410" y="107504"/>
                </a:cubicBezTo>
                <a:close/>
                <a:moveTo>
                  <a:pt x="105500" y="106464"/>
                </a:moveTo>
                <a:lnTo>
                  <a:pt x="105500" y="106464"/>
                </a:lnTo>
                <a:cubicBezTo>
                  <a:pt x="105500" y="106539"/>
                  <a:pt x="105500" y="106539"/>
                  <a:pt x="105500" y="106615"/>
                </a:cubicBezTo>
                <a:cubicBezTo>
                  <a:pt x="105500" y="106690"/>
                  <a:pt x="105500" y="106690"/>
                  <a:pt x="105500" y="106765"/>
                </a:cubicBezTo>
                <a:cubicBezTo>
                  <a:pt x="105537" y="106840"/>
                  <a:pt x="105574" y="106840"/>
                  <a:pt x="105574" y="106840"/>
                </a:cubicBezTo>
                <a:cubicBezTo>
                  <a:pt x="105611" y="106915"/>
                  <a:pt x="105647" y="106840"/>
                  <a:pt x="105647" y="106840"/>
                </a:cubicBezTo>
                <a:cubicBezTo>
                  <a:pt x="105684" y="106915"/>
                  <a:pt x="105647" y="106991"/>
                  <a:pt x="105684" y="106991"/>
                </a:cubicBezTo>
                <a:cubicBezTo>
                  <a:pt x="105684" y="107066"/>
                  <a:pt x="105684" y="107141"/>
                  <a:pt x="105684" y="107141"/>
                </a:cubicBezTo>
                <a:cubicBezTo>
                  <a:pt x="105825" y="107141"/>
                  <a:pt x="105825" y="107141"/>
                  <a:pt x="105825" y="107141"/>
                </a:cubicBezTo>
                <a:cubicBezTo>
                  <a:pt x="105825" y="106840"/>
                  <a:pt x="105825" y="106840"/>
                  <a:pt x="105825" y="106840"/>
                </a:cubicBezTo>
                <a:cubicBezTo>
                  <a:pt x="105825" y="106840"/>
                  <a:pt x="105825" y="106765"/>
                  <a:pt x="105788" y="106690"/>
                </a:cubicBezTo>
                <a:cubicBezTo>
                  <a:pt x="105788" y="106690"/>
                  <a:pt x="105721" y="106690"/>
                  <a:pt x="105721" y="106615"/>
                </a:cubicBezTo>
                <a:lnTo>
                  <a:pt x="105684" y="106539"/>
                </a:lnTo>
                <a:cubicBezTo>
                  <a:pt x="105647" y="106464"/>
                  <a:pt x="105684" y="106389"/>
                  <a:pt x="105647" y="106389"/>
                </a:cubicBezTo>
                <a:cubicBezTo>
                  <a:pt x="105647" y="106326"/>
                  <a:pt x="105611" y="106389"/>
                  <a:pt x="105574" y="106389"/>
                </a:cubicBezTo>
                <a:cubicBezTo>
                  <a:pt x="105574" y="106326"/>
                  <a:pt x="105537" y="106464"/>
                  <a:pt x="105500" y="106464"/>
                </a:cubicBezTo>
                <a:close/>
                <a:moveTo>
                  <a:pt x="104226" y="106326"/>
                </a:moveTo>
                <a:lnTo>
                  <a:pt x="104226" y="106326"/>
                </a:lnTo>
                <a:cubicBezTo>
                  <a:pt x="104196" y="106326"/>
                  <a:pt x="104196" y="106326"/>
                  <a:pt x="104159" y="106389"/>
                </a:cubicBezTo>
                <a:cubicBezTo>
                  <a:pt x="104159" y="106389"/>
                  <a:pt x="104122" y="106464"/>
                  <a:pt x="104122" y="106539"/>
                </a:cubicBezTo>
                <a:cubicBezTo>
                  <a:pt x="104122" y="106690"/>
                  <a:pt x="104196" y="106765"/>
                  <a:pt x="104226" y="106915"/>
                </a:cubicBezTo>
                <a:cubicBezTo>
                  <a:pt x="104300" y="106915"/>
                  <a:pt x="104300" y="106915"/>
                  <a:pt x="104300" y="106915"/>
                </a:cubicBezTo>
                <a:cubicBezTo>
                  <a:pt x="104300" y="106326"/>
                  <a:pt x="104300" y="106326"/>
                  <a:pt x="104300" y="106326"/>
                </a:cubicBezTo>
                <a:cubicBezTo>
                  <a:pt x="104263" y="106326"/>
                  <a:pt x="104263" y="106251"/>
                  <a:pt x="104226" y="106326"/>
                </a:cubicBezTo>
                <a:close/>
                <a:moveTo>
                  <a:pt x="112618" y="112192"/>
                </a:moveTo>
                <a:lnTo>
                  <a:pt x="112618" y="112192"/>
                </a:lnTo>
                <a:cubicBezTo>
                  <a:pt x="112618" y="112192"/>
                  <a:pt x="112618" y="112116"/>
                  <a:pt x="112655" y="112116"/>
                </a:cubicBezTo>
                <a:cubicBezTo>
                  <a:pt x="112655" y="112041"/>
                  <a:pt x="112692" y="112041"/>
                  <a:pt x="112728" y="112041"/>
                </a:cubicBezTo>
                <a:cubicBezTo>
                  <a:pt x="112728" y="111966"/>
                  <a:pt x="112728" y="111891"/>
                  <a:pt x="112765" y="111891"/>
                </a:cubicBezTo>
                <a:cubicBezTo>
                  <a:pt x="112765" y="111816"/>
                  <a:pt x="112802" y="111816"/>
                  <a:pt x="112839" y="111816"/>
                </a:cubicBezTo>
                <a:cubicBezTo>
                  <a:pt x="112912" y="111740"/>
                  <a:pt x="112943" y="111740"/>
                  <a:pt x="113016" y="111740"/>
                </a:cubicBezTo>
                <a:cubicBezTo>
                  <a:pt x="113016" y="111603"/>
                  <a:pt x="113016" y="111527"/>
                  <a:pt x="113053" y="111377"/>
                </a:cubicBezTo>
                <a:lnTo>
                  <a:pt x="113090" y="111302"/>
                </a:lnTo>
                <a:cubicBezTo>
                  <a:pt x="113127" y="111151"/>
                  <a:pt x="113200" y="111076"/>
                  <a:pt x="113237" y="111001"/>
                </a:cubicBezTo>
                <a:cubicBezTo>
                  <a:pt x="113274" y="111001"/>
                  <a:pt x="113310" y="110926"/>
                  <a:pt x="113310" y="110851"/>
                </a:cubicBezTo>
                <a:cubicBezTo>
                  <a:pt x="113347" y="110775"/>
                  <a:pt x="113347" y="110700"/>
                  <a:pt x="113347" y="110550"/>
                </a:cubicBezTo>
                <a:cubicBezTo>
                  <a:pt x="113347" y="110487"/>
                  <a:pt x="113384" y="110412"/>
                  <a:pt x="113384" y="110337"/>
                </a:cubicBezTo>
                <a:cubicBezTo>
                  <a:pt x="113384" y="110262"/>
                  <a:pt x="113415" y="110186"/>
                  <a:pt x="113415" y="110186"/>
                </a:cubicBezTo>
                <a:cubicBezTo>
                  <a:pt x="113415" y="110111"/>
                  <a:pt x="113415" y="110036"/>
                  <a:pt x="113415" y="110036"/>
                </a:cubicBezTo>
                <a:cubicBezTo>
                  <a:pt x="113457" y="109961"/>
                  <a:pt x="113488" y="109961"/>
                  <a:pt x="113488" y="109886"/>
                </a:cubicBezTo>
                <a:cubicBezTo>
                  <a:pt x="113562" y="109810"/>
                  <a:pt x="113598" y="109810"/>
                  <a:pt x="113635" y="109735"/>
                </a:cubicBezTo>
                <a:cubicBezTo>
                  <a:pt x="113672" y="109735"/>
                  <a:pt x="113672" y="109735"/>
                  <a:pt x="113709" y="109735"/>
                </a:cubicBezTo>
                <a:cubicBezTo>
                  <a:pt x="113782" y="109735"/>
                  <a:pt x="113856" y="109735"/>
                  <a:pt x="113929" y="109735"/>
                </a:cubicBezTo>
                <a:cubicBezTo>
                  <a:pt x="113960" y="109735"/>
                  <a:pt x="113960" y="109735"/>
                  <a:pt x="113996" y="109735"/>
                </a:cubicBezTo>
                <a:cubicBezTo>
                  <a:pt x="113996" y="109660"/>
                  <a:pt x="113960" y="109660"/>
                  <a:pt x="113960" y="109585"/>
                </a:cubicBezTo>
                <a:cubicBezTo>
                  <a:pt x="113929" y="109522"/>
                  <a:pt x="113892" y="109522"/>
                  <a:pt x="113892" y="109447"/>
                </a:cubicBezTo>
                <a:cubicBezTo>
                  <a:pt x="113892" y="109221"/>
                  <a:pt x="113929" y="109146"/>
                  <a:pt x="113960" y="109071"/>
                </a:cubicBezTo>
                <a:cubicBezTo>
                  <a:pt x="113996" y="108921"/>
                  <a:pt x="114070" y="108921"/>
                  <a:pt x="114107" y="108845"/>
                </a:cubicBezTo>
                <a:cubicBezTo>
                  <a:pt x="114143" y="108845"/>
                  <a:pt x="114180" y="108845"/>
                  <a:pt x="114180" y="108770"/>
                </a:cubicBezTo>
                <a:cubicBezTo>
                  <a:pt x="114217" y="108770"/>
                  <a:pt x="114217" y="108695"/>
                  <a:pt x="114254" y="108620"/>
                </a:cubicBezTo>
                <a:cubicBezTo>
                  <a:pt x="114254" y="108620"/>
                  <a:pt x="114290" y="108545"/>
                  <a:pt x="114327" y="108469"/>
                </a:cubicBezTo>
                <a:cubicBezTo>
                  <a:pt x="114327" y="108469"/>
                  <a:pt x="114290" y="108407"/>
                  <a:pt x="114327" y="108407"/>
                </a:cubicBezTo>
                <a:cubicBezTo>
                  <a:pt x="114327" y="108332"/>
                  <a:pt x="114327" y="108256"/>
                  <a:pt x="114327" y="108256"/>
                </a:cubicBezTo>
                <a:cubicBezTo>
                  <a:pt x="114327" y="108181"/>
                  <a:pt x="114327" y="108181"/>
                  <a:pt x="114327" y="108106"/>
                </a:cubicBezTo>
                <a:cubicBezTo>
                  <a:pt x="114327" y="107655"/>
                  <a:pt x="114327" y="107655"/>
                  <a:pt x="114327" y="107655"/>
                </a:cubicBezTo>
                <a:cubicBezTo>
                  <a:pt x="114254" y="107655"/>
                  <a:pt x="114217" y="107655"/>
                  <a:pt x="114143" y="107655"/>
                </a:cubicBezTo>
                <a:cubicBezTo>
                  <a:pt x="114107" y="107655"/>
                  <a:pt x="114033" y="107655"/>
                  <a:pt x="113996" y="107580"/>
                </a:cubicBezTo>
                <a:lnTo>
                  <a:pt x="113996" y="107504"/>
                </a:lnTo>
                <a:cubicBezTo>
                  <a:pt x="113996" y="107429"/>
                  <a:pt x="113960" y="107367"/>
                  <a:pt x="113960" y="107367"/>
                </a:cubicBezTo>
                <a:cubicBezTo>
                  <a:pt x="113960" y="107291"/>
                  <a:pt x="113929" y="107291"/>
                  <a:pt x="113892" y="107216"/>
                </a:cubicBezTo>
                <a:cubicBezTo>
                  <a:pt x="113856" y="107216"/>
                  <a:pt x="113819" y="107141"/>
                  <a:pt x="113782" y="107141"/>
                </a:cubicBezTo>
                <a:cubicBezTo>
                  <a:pt x="113709" y="107141"/>
                  <a:pt x="113672" y="107216"/>
                  <a:pt x="113598" y="107216"/>
                </a:cubicBezTo>
                <a:cubicBezTo>
                  <a:pt x="113598" y="107880"/>
                  <a:pt x="113598" y="107880"/>
                  <a:pt x="113598" y="107880"/>
                </a:cubicBezTo>
                <a:cubicBezTo>
                  <a:pt x="113457" y="108031"/>
                  <a:pt x="113457" y="108031"/>
                  <a:pt x="113457" y="108031"/>
                </a:cubicBezTo>
                <a:cubicBezTo>
                  <a:pt x="113457" y="108031"/>
                  <a:pt x="113415" y="108031"/>
                  <a:pt x="113384" y="108106"/>
                </a:cubicBezTo>
                <a:cubicBezTo>
                  <a:pt x="113384" y="108106"/>
                  <a:pt x="113347" y="108106"/>
                  <a:pt x="113347" y="108181"/>
                </a:cubicBezTo>
                <a:cubicBezTo>
                  <a:pt x="113310" y="108256"/>
                  <a:pt x="113347" y="108256"/>
                  <a:pt x="113347" y="108332"/>
                </a:cubicBezTo>
                <a:cubicBezTo>
                  <a:pt x="113310" y="108469"/>
                  <a:pt x="113347" y="108620"/>
                  <a:pt x="113347" y="108770"/>
                </a:cubicBezTo>
                <a:cubicBezTo>
                  <a:pt x="113347" y="108921"/>
                  <a:pt x="113274" y="108921"/>
                  <a:pt x="113237" y="109071"/>
                </a:cubicBezTo>
                <a:cubicBezTo>
                  <a:pt x="113200" y="109146"/>
                  <a:pt x="113163" y="109221"/>
                  <a:pt x="113090" y="109297"/>
                </a:cubicBezTo>
                <a:cubicBezTo>
                  <a:pt x="113053" y="109372"/>
                  <a:pt x="112980" y="109372"/>
                  <a:pt x="112943" y="109447"/>
                </a:cubicBezTo>
                <a:cubicBezTo>
                  <a:pt x="112875" y="109522"/>
                  <a:pt x="112875" y="109585"/>
                  <a:pt x="112802" y="109660"/>
                </a:cubicBezTo>
                <a:cubicBezTo>
                  <a:pt x="112728" y="109735"/>
                  <a:pt x="112728" y="109735"/>
                  <a:pt x="112728" y="109735"/>
                </a:cubicBezTo>
                <a:cubicBezTo>
                  <a:pt x="112728" y="109735"/>
                  <a:pt x="112692" y="109735"/>
                  <a:pt x="112655" y="109735"/>
                </a:cubicBezTo>
                <a:cubicBezTo>
                  <a:pt x="112655" y="109810"/>
                  <a:pt x="112618" y="109886"/>
                  <a:pt x="112618" y="109886"/>
                </a:cubicBezTo>
                <a:cubicBezTo>
                  <a:pt x="112581" y="109961"/>
                  <a:pt x="112545" y="109961"/>
                  <a:pt x="112545" y="110036"/>
                </a:cubicBezTo>
                <a:cubicBezTo>
                  <a:pt x="112508" y="110036"/>
                  <a:pt x="112508" y="110111"/>
                  <a:pt x="112471" y="110186"/>
                </a:cubicBezTo>
                <a:lnTo>
                  <a:pt x="112441" y="110186"/>
                </a:lnTo>
                <a:cubicBezTo>
                  <a:pt x="112367" y="110262"/>
                  <a:pt x="112294" y="110262"/>
                  <a:pt x="112257" y="110337"/>
                </a:cubicBezTo>
                <a:cubicBezTo>
                  <a:pt x="112257" y="110337"/>
                  <a:pt x="112257" y="110412"/>
                  <a:pt x="112220" y="110412"/>
                </a:cubicBezTo>
                <a:cubicBezTo>
                  <a:pt x="112183" y="110550"/>
                  <a:pt x="112183" y="110625"/>
                  <a:pt x="112147" y="110700"/>
                </a:cubicBezTo>
                <a:cubicBezTo>
                  <a:pt x="112147" y="110775"/>
                  <a:pt x="112110" y="110775"/>
                  <a:pt x="112073" y="110851"/>
                </a:cubicBezTo>
                <a:cubicBezTo>
                  <a:pt x="112073" y="110851"/>
                  <a:pt x="112036" y="110851"/>
                  <a:pt x="112000" y="110926"/>
                </a:cubicBezTo>
                <a:lnTo>
                  <a:pt x="111963" y="111001"/>
                </a:lnTo>
                <a:cubicBezTo>
                  <a:pt x="111926" y="111001"/>
                  <a:pt x="111895" y="111001"/>
                  <a:pt x="111895" y="111001"/>
                </a:cubicBezTo>
                <a:cubicBezTo>
                  <a:pt x="111852" y="111001"/>
                  <a:pt x="111822" y="111076"/>
                  <a:pt x="111822" y="111076"/>
                </a:cubicBezTo>
                <a:cubicBezTo>
                  <a:pt x="111822" y="111076"/>
                  <a:pt x="111822" y="111151"/>
                  <a:pt x="111822" y="111227"/>
                </a:cubicBezTo>
                <a:cubicBezTo>
                  <a:pt x="111822" y="111227"/>
                  <a:pt x="111785" y="111302"/>
                  <a:pt x="111785" y="111377"/>
                </a:cubicBezTo>
                <a:cubicBezTo>
                  <a:pt x="111785" y="111377"/>
                  <a:pt x="111748" y="111377"/>
                  <a:pt x="111748" y="111452"/>
                </a:cubicBezTo>
                <a:cubicBezTo>
                  <a:pt x="111748" y="111603"/>
                  <a:pt x="111785" y="111665"/>
                  <a:pt x="111822" y="111740"/>
                </a:cubicBezTo>
                <a:cubicBezTo>
                  <a:pt x="111852" y="111740"/>
                  <a:pt x="111852" y="111816"/>
                  <a:pt x="111895" y="111816"/>
                </a:cubicBezTo>
                <a:cubicBezTo>
                  <a:pt x="111963" y="111816"/>
                  <a:pt x="112036" y="111816"/>
                  <a:pt x="112110" y="111816"/>
                </a:cubicBezTo>
                <a:cubicBezTo>
                  <a:pt x="112183" y="111816"/>
                  <a:pt x="112220" y="111816"/>
                  <a:pt x="112257" y="111816"/>
                </a:cubicBezTo>
                <a:cubicBezTo>
                  <a:pt x="112294" y="111891"/>
                  <a:pt x="112294" y="111891"/>
                  <a:pt x="112330" y="111966"/>
                </a:cubicBezTo>
                <a:cubicBezTo>
                  <a:pt x="112367" y="111966"/>
                  <a:pt x="112367" y="112041"/>
                  <a:pt x="112398" y="112116"/>
                </a:cubicBezTo>
                <a:cubicBezTo>
                  <a:pt x="112441" y="112116"/>
                  <a:pt x="112471" y="112192"/>
                  <a:pt x="112545" y="112192"/>
                </a:cubicBezTo>
                <a:cubicBezTo>
                  <a:pt x="112545" y="112192"/>
                  <a:pt x="112581" y="112192"/>
                  <a:pt x="112618" y="112192"/>
                </a:cubicBezTo>
                <a:close/>
                <a:moveTo>
                  <a:pt x="112183" y="112492"/>
                </a:moveTo>
                <a:lnTo>
                  <a:pt x="112183" y="112492"/>
                </a:lnTo>
                <a:cubicBezTo>
                  <a:pt x="112147" y="112568"/>
                  <a:pt x="112147" y="112630"/>
                  <a:pt x="112147" y="112630"/>
                </a:cubicBezTo>
                <a:cubicBezTo>
                  <a:pt x="112110" y="112706"/>
                  <a:pt x="112073" y="112630"/>
                  <a:pt x="112073" y="112630"/>
                </a:cubicBezTo>
                <a:cubicBezTo>
                  <a:pt x="112036" y="112706"/>
                  <a:pt x="112073" y="112781"/>
                  <a:pt x="112036" y="112781"/>
                </a:cubicBezTo>
                <a:cubicBezTo>
                  <a:pt x="112330" y="112781"/>
                  <a:pt x="112330" y="112781"/>
                  <a:pt x="112330" y="112781"/>
                </a:cubicBezTo>
                <a:cubicBezTo>
                  <a:pt x="112330" y="112630"/>
                  <a:pt x="112330" y="112630"/>
                  <a:pt x="112330" y="112630"/>
                </a:cubicBezTo>
                <a:cubicBezTo>
                  <a:pt x="112330" y="112568"/>
                  <a:pt x="112330" y="112568"/>
                  <a:pt x="112330" y="112492"/>
                </a:cubicBezTo>
                <a:cubicBezTo>
                  <a:pt x="112294" y="112568"/>
                  <a:pt x="112183" y="112492"/>
                  <a:pt x="112183" y="112492"/>
                </a:cubicBezTo>
                <a:close/>
                <a:moveTo>
                  <a:pt x="114401" y="104534"/>
                </a:moveTo>
                <a:lnTo>
                  <a:pt x="114401" y="104534"/>
                </a:lnTo>
                <a:cubicBezTo>
                  <a:pt x="114401" y="104609"/>
                  <a:pt x="114401" y="104609"/>
                  <a:pt x="114401" y="104685"/>
                </a:cubicBezTo>
                <a:cubicBezTo>
                  <a:pt x="114437" y="104760"/>
                  <a:pt x="114437" y="104760"/>
                  <a:pt x="114437" y="104835"/>
                </a:cubicBezTo>
                <a:cubicBezTo>
                  <a:pt x="114468" y="104910"/>
                  <a:pt x="114505" y="104910"/>
                  <a:pt x="114505" y="104985"/>
                </a:cubicBezTo>
                <a:cubicBezTo>
                  <a:pt x="114505" y="105875"/>
                  <a:pt x="114505" y="105875"/>
                  <a:pt x="114505" y="105875"/>
                </a:cubicBezTo>
                <a:cubicBezTo>
                  <a:pt x="114143" y="105875"/>
                  <a:pt x="114143" y="105875"/>
                  <a:pt x="114143" y="105875"/>
                </a:cubicBezTo>
                <a:cubicBezTo>
                  <a:pt x="114143" y="106026"/>
                  <a:pt x="114107" y="106101"/>
                  <a:pt x="114143" y="106251"/>
                </a:cubicBezTo>
                <a:cubicBezTo>
                  <a:pt x="114143" y="106326"/>
                  <a:pt x="114143" y="106326"/>
                  <a:pt x="114143" y="106389"/>
                </a:cubicBezTo>
                <a:cubicBezTo>
                  <a:pt x="114143" y="106539"/>
                  <a:pt x="114143" y="106539"/>
                  <a:pt x="114143" y="106539"/>
                </a:cubicBezTo>
                <a:cubicBezTo>
                  <a:pt x="114615" y="106539"/>
                  <a:pt x="114615" y="106539"/>
                  <a:pt x="114615" y="106539"/>
                </a:cubicBezTo>
                <a:cubicBezTo>
                  <a:pt x="114615" y="107730"/>
                  <a:pt x="114615" y="107730"/>
                  <a:pt x="114615" y="107730"/>
                </a:cubicBezTo>
                <a:cubicBezTo>
                  <a:pt x="114909" y="107730"/>
                  <a:pt x="114909" y="107730"/>
                  <a:pt x="114909" y="107730"/>
                </a:cubicBezTo>
                <a:cubicBezTo>
                  <a:pt x="114909" y="107580"/>
                  <a:pt x="114909" y="107504"/>
                  <a:pt x="114946" y="107367"/>
                </a:cubicBezTo>
                <a:cubicBezTo>
                  <a:pt x="114946" y="107291"/>
                  <a:pt x="114977" y="107291"/>
                  <a:pt x="115013" y="107216"/>
                </a:cubicBezTo>
                <a:cubicBezTo>
                  <a:pt x="115013" y="107216"/>
                  <a:pt x="115050" y="107141"/>
                  <a:pt x="115087" y="107141"/>
                </a:cubicBezTo>
                <a:cubicBezTo>
                  <a:pt x="115087" y="107066"/>
                  <a:pt x="115124" y="107066"/>
                  <a:pt x="115160" y="106991"/>
                </a:cubicBezTo>
                <a:cubicBezTo>
                  <a:pt x="115160" y="106991"/>
                  <a:pt x="115160" y="106915"/>
                  <a:pt x="115160" y="106840"/>
                </a:cubicBezTo>
                <a:cubicBezTo>
                  <a:pt x="115197" y="106765"/>
                  <a:pt x="115197" y="106690"/>
                  <a:pt x="115234" y="106539"/>
                </a:cubicBezTo>
                <a:lnTo>
                  <a:pt x="115271" y="106464"/>
                </a:lnTo>
                <a:cubicBezTo>
                  <a:pt x="115271" y="106326"/>
                  <a:pt x="115271" y="106251"/>
                  <a:pt x="115271" y="106176"/>
                </a:cubicBezTo>
                <a:cubicBezTo>
                  <a:pt x="115522" y="106176"/>
                  <a:pt x="115522" y="106176"/>
                  <a:pt x="115522" y="106176"/>
                </a:cubicBezTo>
                <a:cubicBezTo>
                  <a:pt x="115522" y="106101"/>
                  <a:pt x="115485" y="106026"/>
                  <a:pt x="115522" y="105950"/>
                </a:cubicBezTo>
                <a:cubicBezTo>
                  <a:pt x="115522" y="105950"/>
                  <a:pt x="115522" y="105875"/>
                  <a:pt x="115558" y="105800"/>
                </a:cubicBezTo>
                <a:cubicBezTo>
                  <a:pt x="115558" y="105800"/>
                  <a:pt x="115595" y="105725"/>
                  <a:pt x="115595" y="105650"/>
                </a:cubicBezTo>
                <a:lnTo>
                  <a:pt x="115595" y="105574"/>
                </a:lnTo>
                <a:cubicBezTo>
                  <a:pt x="115632" y="105499"/>
                  <a:pt x="115632" y="105424"/>
                  <a:pt x="115669" y="105424"/>
                </a:cubicBezTo>
                <a:cubicBezTo>
                  <a:pt x="115669" y="105349"/>
                  <a:pt x="115705" y="105424"/>
                  <a:pt x="115742" y="105424"/>
                </a:cubicBezTo>
                <a:cubicBezTo>
                  <a:pt x="115742" y="105349"/>
                  <a:pt x="115742" y="105286"/>
                  <a:pt x="115742" y="105286"/>
                </a:cubicBezTo>
                <a:cubicBezTo>
                  <a:pt x="115742" y="105211"/>
                  <a:pt x="115742" y="105136"/>
                  <a:pt x="115742" y="105136"/>
                </a:cubicBezTo>
                <a:cubicBezTo>
                  <a:pt x="115742" y="105061"/>
                  <a:pt x="115742" y="104985"/>
                  <a:pt x="115742" y="104910"/>
                </a:cubicBezTo>
                <a:cubicBezTo>
                  <a:pt x="115705" y="104835"/>
                  <a:pt x="115669" y="104760"/>
                  <a:pt x="115632" y="104760"/>
                </a:cubicBezTo>
                <a:cubicBezTo>
                  <a:pt x="115558" y="104760"/>
                  <a:pt x="115558" y="104835"/>
                  <a:pt x="115522" y="104835"/>
                </a:cubicBezTo>
                <a:cubicBezTo>
                  <a:pt x="115485" y="104910"/>
                  <a:pt x="115522" y="104985"/>
                  <a:pt x="115522" y="104985"/>
                </a:cubicBezTo>
                <a:cubicBezTo>
                  <a:pt x="115485" y="105061"/>
                  <a:pt x="115454" y="105061"/>
                  <a:pt x="115418" y="105061"/>
                </a:cubicBezTo>
                <a:cubicBezTo>
                  <a:pt x="115344" y="105061"/>
                  <a:pt x="115271" y="104985"/>
                  <a:pt x="115234" y="104985"/>
                </a:cubicBezTo>
                <a:cubicBezTo>
                  <a:pt x="115124" y="104985"/>
                  <a:pt x="115124" y="104985"/>
                  <a:pt x="115124" y="104985"/>
                </a:cubicBezTo>
                <a:cubicBezTo>
                  <a:pt x="115087" y="104985"/>
                  <a:pt x="115087" y="104985"/>
                  <a:pt x="115050" y="104985"/>
                </a:cubicBezTo>
                <a:cubicBezTo>
                  <a:pt x="115013" y="104985"/>
                  <a:pt x="115013" y="105061"/>
                  <a:pt x="114977" y="105061"/>
                </a:cubicBezTo>
                <a:cubicBezTo>
                  <a:pt x="114977" y="104685"/>
                  <a:pt x="114977" y="104685"/>
                  <a:pt x="114977" y="104685"/>
                </a:cubicBezTo>
                <a:cubicBezTo>
                  <a:pt x="114977" y="104609"/>
                  <a:pt x="115013" y="104534"/>
                  <a:pt x="115013" y="104459"/>
                </a:cubicBezTo>
                <a:cubicBezTo>
                  <a:pt x="115013" y="104309"/>
                  <a:pt x="114946" y="104233"/>
                  <a:pt x="114909" y="104171"/>
                </a:cubicBezTo>
                <a:cubicBezTo>
                  <a:pt x="114909" y="104096"/>
                  <a:pt x="114872" y="104020"/>
                  <a:pt x="114836" y="104020"/>
                </a:cubicBezTo>
                <a:cubicBezTo>
                  <a:pt x="114836" y="103945"/>
                  <a:pt x="114799" y="104020"/>
                  <a:pt x="114799" y="104020"/>
                </a:cubicBezTo>
                <a:cubicBezTo>
                  <a:pt x="114762" y="104096"/>
                  <a:pt x="114725" y="104096"/>
                  <a:pt x="114725" y="104171"/>
                </a:cubicBezTo>
                <a:cubicBezTo>
                  <a:pt x="114725" y="104171"/>
                  <a:pt x="114725" y="104233"/>
                  <a:pt x="114725" y="104309"/>
                </a:cubicBezTo>
                <a:cubicBezTo>
                  <a:pt x="114725" y="104309"/>
                  <a:pt x="114689" y="104384"/>
                  <a:pt x="114689" y="104459"/>
                </a:cubicBezTo>
                <a:cubicBezTo>
                  <a:pt x="114652" y="104384"/>
                  <a:pt x="114615" y="104384"/>
                  <a:pt x="114615" y="104384"/>
                </a:cubicBezTo>
                <a:cubicBezTo>
                  <a:pt x="114578" y="104309"/>
                  <a:pt x="114578" y="104233"/>
                  <a:pt x="114542" y="104233"/>
                </a:cubicBezTo>
                <a:cubicBezTo>
                  <a:pt x="114542" y="104171"/>
                  <a:pt x="114505" y="104096"/>
                  <a:pt x="114505" y="104020"/>
                </a:cubicBezTo>
                <a:cubicBezTo>
                  <a:pt x="114505" y="103945"/>
                  <a:pt x="114542" y="103870"/>
                  <a:pt x="114542" y="103795"/>
                </a:cubicBezTo>
                <a:cubicBezTo>
                  <a:pt x="114542" y="103720"/>
                  <a:pt x="114542" y="103720"/>
                  <a:pt x="114542" y="103644"/>
                </a:cubicBezTo>
                <a:cubicBezTo>
                  <a:pt x="114542" y="103569"/>
                  <a:pt x="114542" y="103569"/>
                  <a:pt x="114542" y="103494"/>
                </a:cubicBezTo>
                <a:lnTo>
                  <a:pt x="114468" y="103494"/>
                </a:lnTo>
                <a:cubicBezTo>
                  <a:pt x="114437" y="103494"/>
                  <a:pt x="114437" y="103419"/>
                  <a:pt x="114437" y="103344"/>
                </a:cubicBezTo>
                <a:cubicBezTo>
                  <a:pt x="114401" y="103344"/>
                  <a:pt x="114401" y="103268"/>
                  <a:pt x="114364" y="103268"/>
                </a:cubicBezTo>
                <a:cubicBezTo>
                  <a:pt x="114327" y="103206"/>
                  <a:pt x="114327" y="103131"/>
                  <a:pt x="114327" y="103131"/>
                </a:cubicBezTo>
                <a:cubicBezTo>
                  <a:pt x="114290" y="103055"/>
                  <a:pt x="114290" y="103055"/>
                  <a:pt x="114254" y="102980"/>
                </a:cubicBezTo>
                <a:cubicBezTo>
                  <a:pt x="114217" y="102905"/>
                  <a:pt x="114217" y="102830"/>
                  <a:pt x="114217" y="102755"/>
                </a:cubicBezTo>
                <a:cubicBezTo>
                  <a:pt x="114180" y="102755"/>
                  <a:pt x="114180" y="102679"/>
                  <a:pt x="114143" y="102679"/>
                </a:cubicBezTo>
                <a:cubicBezTo>
                  <a:pt x="114143" y="102604"/>
                  <a:pt x="114143" y="102529"/>
                  <a:pt x="114107" y="102529"/>
                </a:cubicBezTo>
                <a:cubicBezTo>
                  <a:pt x="114070" y="102454"/>
                  <a:pt x="114033" y="102454"/>
                  <a:pt x="113996" y="102454"/>
                </a:cubicBezTo>
                <a:cubicBezTo>
                  <a:pt x="113960" y="102454"/>
                  <a:pt x="113892" y="102529"/>
                  <a:pt x="113892" y="102604"/>
                </a:cubicBezTo>
                <a:cubicBezTo>
                  <a:pt x="113892" y="102755"/>
                  <a:pt x="113929" y="102830"/>
                  <a:pt x="113960" y="102905"/>
                </a:cubicBezTo>
                <a:cubicBezTo>
                  <a:pt x="113960" y="102980"/>
                  <a:pt x="113996" y="102980"/>
                  <a:pt x="113996" y="103055"/>
                </a:cubicBezTo>
                <a:cubicBezTo>
                  <a:pt x="114033" y="103131"/>
                  <a:pt x="114033" y="103268"/>
                  <a:pt x="114070" y="103344"/>
                </a:cubicBezTo>
                <a:cubicBezTo>
                  <a:pt x="114143" y="103494"/>
                  <a:pt x="114180" y="103569"/>
                  <a:pt x="114254" y="103644"/>
                </a:cubicBezTo>
                <a:cubicBezTo>
                  <a:pt x="114254" y="103644"/>
                  <a:pt x="114290" y="103644"/>
                  <a:pt x="114327" y="103720"/>
                </a:cubicBezTo>
                <a:cubicBezTo>
                  <a:pt x="114327" y="103795"/>
                  <a:pt x="114327" y="103795"/>
                  <a:pt x="114327" y="103870"/>
                </a:cubicBezTo>
                <a:cubicBezTo>
                  <a:pt x="114364" y="103870"/>
                  <a:pt x="114364" y="103945"/>
                  <a:pt x="114364" y="104020"/>
                </a:cubicBezTo>
                <a:cubicBezTo>
                  <a:pt x="114364" y="104096"/>
                  <a:pt x="114401" y="104096"/>
                  <a:pt x="114401" y="104171"/>
                </a:cubicBezTo>
                <a:cubicBezTo>
                  <a:pt x="114401" y="104233"/>
                  <a:pt x="114401" y="104384"/>
                  <a:pt x="114401" y="104534"/>
                </a:cubicBezTo>
                <a:close/>
                <a:moveTo>
                  <a:pt x="110946" y="91826"/>
                </a:moveTo>
                <a:lnTo>
                  <a:pt x="110946" y="91826"/>
                </a:lnTo>
                <a:cubicBezTo>
                  <a:pt x="110946" y="91901"/>
                  <a:pt x="110983" y="91901"/>
                  <a:pt x="110983" y="91977"/>
                </a:cubicBezTo>
                <a:cubicBezTo>
                  <a:pt x="110983" y="92052"/>
                  <a:pt x="111019" y="92052"/>
                  <a:pt x="111019" y="92127"/>
                </a:cubicBezTo>
                <a:cubicBezTo>
                  <a:pt x="111019" y="92202"/>
                  <a:pt x="111056" y="92127"/>
                  <a:pt x="111093" y="92202"/>
                </a:cubicBezTo>
                <a:cubicBezTo>
                  <a:pt x="111130" y="92277"/>
                  <a:pt x="111166" y="92277"/>
                  <a:pt x="111166" y="92353"/>
                </a:cubicBezTo>
                <a:cubicBezTo>
                  <a:pt x="111166" y="92428"/>
                  <a:pt x="111166" y="92503"/>
                  <a:pt x="111166" y="92653"/>
                </a:cubicBezTo>
                <a:cubicBezTo>
                  <a:pt x="111166" y="92716"/>
                  <a:pt x="111203" y="92716"/>
                  <a:pt x="111203" y="92804"/>
                </a:cubicBezTo>
                <a:cubicBezTo>
                  <a:pt x="111240" y="92804"/>
                  <a:pt x="111240" y="92866"/>
                  <a:pt x="111277" y="92942"/>
                </a:cubicBezTo>
                <a:cubicBezTo>
                  <a:pt x="111277" y="92942"/>
                  <a:pt x="111313" y="92942"/>
                  <a:pt x="111350" y="93017"/>
                </a:cubicBezTo>
                <a:cubicBezTo>
                  <a:pt x="111424" y="93092"/>
                  <a:pt x="111491" y="93092"/>
                  <a:pt x="111565" y="93167"/>
                </a:cubicBezTo>
                <a:cubicBezTo>
                  <a:pt x="111601" y="93242"/>
                  <a:pt x="111638" y="93318"/>
                  <a:pt x="111712" y="93318"/>
                </a:cubicBezTo>
                <a:cubicBezTo>
                  <a:pt x="111748" y="93393"/>
                  <a:pt x="111748" y="93393"/>
                  <a:pt x="111785" y="93393"/>
                </a:cubicBezTo>
                <a:cubicBezTo>
                  <a:pt x="111785" y="93468"/>
                  <a:pt x="111822" y="93468"/>
                  <a:pt x="111852" y="93468"/>
                </a:cubicBezTo>
                <a:cubicBezTo>
                  <a:pt x="112000" y="93468"/>
                  <a:pt x="112000" y="93468"/>
                  <a:pt x="112000" y="93468"/>
                </a:cubicBezTo>
                <a:cubicBezTo>
                  <a:pt x="112000" y="93468"/>
                  <a:pt x="112000" y="93393"/>
                  <a:pt x="112000" y="93318"/>
                </a:cubicBezTo>
                <a:cubicBezTo>
                  <a:pt x="112000" y="93242"/>
                  <a:pt x="111963" y="93242"/>
                  <a:pt x="111963" y="93167"/>
                </a:cubicBezTo>
                <a:cubicBezTo>
                  <a:pt x="111926" y="93167"/>
                  <a:pt x="111926" y="93092"/>
                  <a:pt x="111895" y="93017"/>
                </a:cubicBezTo>
                <a:cubicBezTo>
                  <a:pt x="111895" y="93017"/>
                  <a:pt x="111852" y="93017"/>
                  <a:pt x="111822" y="93017"/>
                </a:cubicBezTo>
                <a:cubicBezTo>
                  <a:pt x="111785" y="93017"/>
                  <a:pt x="111748" y="93017"/>
                  <a:pt x="111712" y="92942"/>
                </a:cubicBezTo>
                <a:cubicBezTo>
                  <a:pt x="111675" y="92866"/>
                  <a:pt x="111675" y="92804"/>
                  <a:pt x="111638" y="92804"/>
                </a:cubicBezTo>
                <a:cubicBezTo>
                  <a:pt x="111601" y="92716"/>
                  <a:pt x="111601" y="92804"/>
                  <a:pt x="111565" y="92716"/>
                </a:cubicBezTo>
                <a:cubicBezTo>
                  <a:pt x="111528" y="92716"/>
                  <a:pt x="111491" y="92653"/>
                  <a:pt x="111491" y="92578"/>
                </a:cubicBezTo>
                <a:cubicBezTo>
                  <a:pt x="111491" y="92578"/>
                  <a:pt x="111491" y="92503"/>
                  <a:pt x="111491" y="92428"/>
                </a:cubicBezTo>
                <a:cubicBezTo>
                  <a:pt x="111454" y="92277"/>
                  <a:pt x="111424" y="92277"/>
                  <a:pt x="111381" y="92127"/>
                </a:cubicBezTo>
                <a:cubicBezTo>
                  <a:pt x="111313" y="92052"/>
                  <a:pt x="111277" y="91977"/>
                  <a:pt x="111203" y="91901"/>
                </a:cubicBezTo>
                <a:cubicBezTo>
                  <a:pt x="111166" y="91901"/>
                  <a:pt x="111166" y="91826"/>
                  <a:pt x="111130" y="91826"/>
                </a:cubicBezTo>
                <a:cubicBezTo>
                  <a:pt x="111093" y="91826"/>
                  <a:pt x="111093" y="91826"/>
                  <a:pt x="111056" y="91826"/>
                </a:cubicBezTo>
                <a:lnTo>
                  <a:pt x="110946" y="91826"/>
                </a:lnTo>
                <a:close/>
                <a:moveTo>
                  <a:pt x="99656" y="85447"/>
                </a:moveTo>
                <a:lnTo>
                  <a:pt x="99656" y="85447"/>
                </a:lnTo>
                <a:cubicBezTo>
                  <a:pt x="99614" y="85522"/>
                  <a:pt x="99614" y="85522"/>
                  <a:pt x="99583" y="85522"/>
                </a:cubicBezTo>
                <a:cubicBezTo>
                  <a:pt x="99546" y="85597"/>
                  <a:pt x="99509" y="85597"/>
                  <a:pt x="99509" y="85673"/>
                </a:cubicBezTo>
                <a:cubicBezTo>
                  <a:pt x="99509" y="85823"/>
                  <a:pt x="99509" y="85898"/>
                  <a:pt x="99546" y="85898"/>
                </a:cubicBezTo>
                <a:cubicBezTo>
                  <a:pt x="99583" y="85973"/>
                  <a:pt x="99583" y="85973"/>
                  <a:pt x="99614" y="85973"/>
                </a:cubicBezTo>
                <a:cubicBezTo>
                  <a:pt x="99656" y="85973"/>
                  <a:pt x="99656" y="85898"/>
                  <a:pt x="99687" y="85898"/>
                </a:cubicBezTo>
                <a:cubicBezTo>
                  <a:pt x="99724" y="85823"/>
                  <a:pt x="99761" y="85823"/>
                  <a:pt x="99834" y="85823"/>
                </a:cubicBezTo>
                <a:cubicBezTo>
                  <a:pt x="99908" y="85823"/>
                  <a:pt x="99908" y="85823"/>
                  <a:pt x="99908" y="85823"/>
                </a:cubicBezTo>
                <a:cubicBezTo>
                  <a:pt x="99944" y="85823"/>
                  <a:pt x="99981" y="85823"/>
                  <a:pt x="100055" y="85823"/>
                </a:cubicBezTo>
                <a:cubicBezTo>
                  <a:pt x="100055" y="85522"/>
                  <a:pt x="100055" y="85522"/>
                  <a:pt x="100055" y="85522"/>
                </a:cubicBezTo>
                <a:cubicBezTo>
                  <a:pt x="99908" y="85447"/>
                  <a:pt x="99908" y="85447"/>
                  <a:pt x="99908" y="85447"/>
                </a:cubicBezTo>
                <a:cubicBezTo>
                  <a:pt x="99834" y="85447"/>
                  <a:pt x="99797" y="85522"/>
                  <a:pt x="99724" y="85522"/>
                </a:cubicBezTo>
                <a:cubicBezTo>
                  <a:pt x="99687" y="85522"/>
                  <a:pt x="99656" y="85522"/>
                  <a:pt x="99583" y="85522"/>
                </a:cubicBezTo>
                <a:lnTo>
                  <a:pt x="99656" y="85447"/>
                </a:lnTo>
                <a:close/>
                <a:moveTo>
                  <a:pt x="103614" y="85823"/>
                </a:moveTo>
                <a:lnTo>
                  <a:pt x="103614" y="85823"/>
                </a:lnTo>
                <a:cubicBezTo>
                  <a:pt x="103614" y="85973"/>
                  <a:pt x="103614" y="85973"/>
                  <a:pt x="103614" y="85973"/>
                </a:cubicBezTo>
                <a:cubicBezTo>
                  <a:pt x="103614" y="86049"/>
                  <a:pt x="103577" y="86049"/>
                  <a:pt x="103540" y="86124"/>
                </a:cubicBezTo>
                <a:cubicBezTo>
                  <a:pt x="103540" y="86199"/>
                  <a:pt x="103503" y="86199"/>
                  <a:pt x="103503" y="86274"/>
                </a:cubicBezTo>
                <a:cubicBezTo>
                  <a:pt x="103467" y="86349"/>
                  <a:pt x="103430" y="86425"/>
                  <a:pt x="103430" y="86550"/>
                </a:cubicBezTo>
                <a:cubicBezTo>
                  <a:pt x="103393" y="86625"/>
                  <a:pt x="103356" y="86625"/>
                  <a:pt x="103356" y="86700"/>
                </a:cubicBezTo>
                <a:cubicBezTo>
                  <a:pt x="103356" y="86775"/>
                  <a:pt x="103356" y="86851"/>
                  <a:pt x="103356" y="87001"/>
                </a:cubicBezTo>
                <a:cubicBezTo>
                  <a:pt x="103356" y="87001"/>
                  <a:pt x="103356" y="87076"/>
                  <a:pt x="103356" y="87151"/>
                </a:cubicBezTo>
                <a:lnTo>
                  <a:pt x="103393" y="87227"/>
                </a:lnTo>
                <a:cubicBezTo>
                  <a:pt x="103393" y="87377"/>
                  <a:pt x="103393" y="87452"/>
                  <a:pt x="103393" y="87527"/>
                </a:cubicBezTo>
                <a:cubicBezTo>
                  <a:pt x="103393" y="87816"/>
                  <a:pt x="103393" y="87816"/>
                  <a:pt x="103393" y="87816"/>
                </a:cubicBezTo>
                <a:cubicBezTo>
                  <a:pt x="103393" y="87891"/>
                  <a:pt x="103393" y="87966"/>
                  <a:pt x="103393" y="88041"/>
                </a:cubicBezTo>
                <a:cubicBezTo>
                  <a:pt x="103356" y="88116"/>
                  <a:pt x="103356" y="88192"/>
                  <a:pt x="103356" y="88192"/>
                </a:cubicBezTo>
                <a:cubicBezTo>
                  <a:pt x="103320" y="88267"/>
                  <a:pt x="103283" y="88342"/>
                  <a:pt x="103283" y="88417"/>
                </a:cubicBezTo>
                <a:cubicBezTo>
                  <a:pt x="103283" y="89608"/>
                  <a:pt x="103283" y="89608"/>
                  <a:pt x="103283" y="89608"/>
                </a:cubicBezTo>
                <a:cubicBezTo>
                  <a:pt x="103283" y="89671"/>
                  <a:pt x="103283" y="89671"/>
                  <a:pt x="103246" y="89746"/>
                </a:cubicBezTo>
                <a:cubicBezTo>
                  <a:pt x="103246" y="89821"/>
                  <a:pt x="103209" y="89821"/>
                  <a:pt x="103179" y="89821"/>
                </a:cubicBezTo>
                <a:cubicBezTo>
                  <a:pt x="103179" y="89896"/>
                  <a:pt x="103142" y="89971"/>
                  <a:pt x="103105" y="89971"/>
                </a:cubicBezTo>
                <a:cubicBezTo>
                  <a:pt x="103068" y="90046"/>
                  <a:pt x="103068" y="90046"/>
                  <a:pt x="102995" y="90046"/>
                </a:cubicBezTo>
                <a:cubicBezTo>
                  <a:pt x="102958" y="90046"/>
                  <a:pt x="102885" y="89971"/>
                  <a:pt x="102848" y="89971"/>
                </a:cubicBezTo>
                <a:cubicBezTo>
                  <a:pt x="102811" y="89896"/>
                  <a:pt x="102774" y="89971"/>
                  <a:pt x="102774" y="89971"/>
                </a:cubicBezTo>
                <a:cubicBezTo>
                  <a:pt x="102738" y="89896"/>
                  <a:pt x="102738" y="89896"/>
                  <a:pt x="102707" y="89821"/>
                </a:cubicBezTo>
                <a:cubicBezTo>
                  <a:pt x="102664" y="89821"/>
                  <a:pt x="102633" y="89821"/>
                  <a:pt x="102633" y="89746"/>
                </a:cubicBezTo>
                <a:cubicBezTo>
                  <a:pt x="102633" y="89671"/>
                  <a:pt x="102633" y="89608"/>
                  <a:pt x="102633" y="89608"/>
                </a:cubicBezTo>
                <a:cubicBezTo>
                  <a:pt x="102597" y="89533"/>
                  <a:pt x="102597" y="89533"/>
                  <a:pt x="102560" y="89457"/>
                </a:cubicBezTo>
                <a:cubicBezTo>
                  <a:pt x="102486" y="89307"/>
                  <a:pt x="102413" y="89232"/>
                  <a:pt x="102303" y="89157"/>
                </a:cubicBezTo>
                <a:cubicBezTo>
                  <a:pt x="102266" y="89081"/>
                  <a:pt x="102192" y="89006"/>
                  <a:pt x="102125" y="89006"/>
                </a:cubicBezTo>
                <a:cubicBezTo>
                  <a:pt x="102125" y="88931"/>
                  <a:pt x="102088" y="88931"/>
                  <a:pt x="102052" y="88931"/>
                </a:cubicBezTo>
                <a:cubicBezTo>
                  <a:pt x="101978" y="88781"/>
                  <a:pt x="101978" y="88706"/>
                  <a:pt x="101941" y="88555"/>
                </a:cubicBezTo>
                <a:cubicBezTo>
                  <a:pt x="101941" y="88555"/>
                  <a:pt x="101941" y="88492"/>
                  <a:pt x="101905" y="88417"/>
                </a:cubicBezTo>
                <a:cubicBezTo>
                  <a:pt x="101905" y="88417"/>
                  <a:pt x="101868" y="88417"/>
                  <a:pt x="101831" y="88417"/>
                </a:cubicBezTo>
                <a:cubicBezTo>
                  <a:pt x="101831" y="88417"/>
                  <a:pt x="101794" y="88417"/>
                  <a:pt x="101758" y="88417"/>
                </a:cubicBezTo>
                <a:cubicBezTo>
                  <a:pt x="101721" y="88417"/>
                  <a:pt x="101721" y="88417"/>
                  <a:pt x="101690" y="88417"/>
                </a:cubicBezTo>
                <a:cubicBezTo>
                  <a:pt x="101647" y="88417"/>
                  <a:pt x="101647" y="88342"/>
                  <a:pt x="101617" y="88342"/>
                </a:cubicBezTo>
                <a:cubicBezTo>
                  <a:pt x="101580" y="88267"/>
                  <a:pt x="101543" y="88267"/>
                  <a:pt x="101543" y="88192"/>
                </a:cubicBezTo>
                <a:lnTo>
                  <a:pt x="101580" y="88116"/>
                </a:lnTo>
                <a:cubicBezTo>
                  <a:pt x="101580" y="88041"/>
                  <a:pt x="101543" y="87966"/>
                  <a:pt x="101543" y="87966"/>
                </a:cubicBezTo>
                <a:cubicBezTo>
                  <a:pt x="101543" y="87816"/>
                  <a:pt x="101580" y="87740"/>
                  <a:pt x="101580" y="87590"/>
                </a:cubicBezTo>
                <a:cubicBezTo>
                  <a:pt x="101580" y="87527"/>
                  <a:pt x="101580" y="87527"/>
                  <a:pt x="101580" y="87527"/>
                </a:cubicBezTo>
                <a:cubicBezTo>
                  <a:pt x="101580" y="87452"/>
                  <a:pt x="101543" y="87452"/>
                  <a:pt x="101543" y="87377"/>
                </a:cubicBezTo>
                <a:cubicBezTo>
                  <a:pt x="101543" y="87302"/>
                  <a:pt x="101506" y="87302"/>
                  <a:pt x="101506" y="87227"/>
                </a:cubicBezTo>
                <a:cubicBezTo>
                  <a:pt x="101506" y="87151"/>
                  <a:pt x="101543" y="87151"/>
                  <a:pt x="101543" y="87076"/>
                </a:cubicBezTo>
                <a:cubicBezTo>
                  <a:pt x="101543" y="87001"/>
                  <a:pt x="101617" y="87076"/>
                  <a:pt x="101617" y="87001"/>
                </a:cubicBezTo>
                <a:cubicBezTo>
                  <a:pt x="101617" y="87001"/>
                  <a:pt x="101617" y="86926"/>
                  <a:pt x="101617" y="86851"/>
                </a:cubicBezTo>
                <a:cubicBezTo>
                  <a:pt x="101647" y="86775"/>
                  <a:pt x="101690" y="86775"/>
                  <a:pt x="101690" y="86700"/>
                </a:cubicBezTo>
                <a:cubicBezTo>
                  <a:pt x="101690" y="86625"/>
                  <a:pt x="101721" y="86625"/>
                  <a:pt x="101721" y="86550"/>
                </a:cubicBezTo>
                <a:cubicBezTo>
                  <a:pt x="101794" y="86425"/>
                  <a:pt x="101831" y="86425"/>
                  <a:pt x="101868" y="86274"/>
                </a:cubicBezTo>
                <a:cubicBezTo>
                  <a:pt x="101905" y="86274"/>
                  <a:pt x="101868" y="86199"/>
                  <a:pt x="101905" y="86199"/>
                </a:cubicBezTo>
                <a:cubicBezTo>
                  <a:pt x="101831" y="86199"/>
                  <a:pt x="101831" y="86199"/>
                  <a:pt x="101831" y="86199"/>
                </a:cubicBezTo>
                <a:cubicBezTo>
                  <a:pt x="101758" y="86124"/>
                  <a:pt x="101721" y="86124"/>
                  <a:pt x="101690" y="86124"/>
                </a:cubicBezTo>
                <a:cubicBezTo>
                  <a:pt x="101617" y="86049"/>
                  <a:pt x="101580" y="86049"/>
                  <a:pt x="101543" y="86049"/>
                </a:cubicBezTo>
                <a:cubicBezTo>
                  <a:pt x="101470" y="86049"/>
                  <a:pt x="101470" y="86049"/>
                  <a:pt x="101470" y="86049"/>
                </a:cubicBezTo>
                <a:cubicBezTo>
                  <a:pt x="101359" y="86049"/>
                  <a:pt x="101323" y="86049"/>
                  <a:pt x="101212" y="86049"/>
                </a:cubicBezTo>
                <a:cubicBezTo>
                  <a:pt x="101176" y="86049"/>
                  <a:pt x="101176" y="85973"/>
                  <a:pt x="101145" y="85973"/>
                </a:cubicBezTo>
                <a:cubicBezTo>
                  <a:pt x="101108" y="85898"/>
                  <a:pt x="101108" y="85898"/>
                  <a:pt x="101071" y="85898"/>
                </a:cubicBezTo>
                <a:cubicBezTo>
                  <a:pt x="101035" y="85898"/>
                  <a:pt x="101035" y="85898"/>
                  <a:pt x="100998" y="85898"/>
                </a:cubicBezTo>
                <a:cubicBezTo>
                  <a:pt x="100998" y="85898"/>
                  <a:pt x="100961" y="85898"/>
                  <a:pt x="100924" y="85898"/>
                </a:cubicBezTo>
                <a:cubicBezTo>
                  <a:pt x="100888" y="85823"/>
                  <a:pt x="100888" y="85748"/>
                  <a:pt x="100851" y="85748"/>
                </a:cubicBezTo>
                <a:cubicBezTo>
                  <a:pt x="100851" y="85673"/>
                  <a:pt x="100814" y="85673"/>
                  <a:pt x="100777" y="85673"/>
                </a:cubicBezTo>
                <a:cubicBezTo>
                  <a:pt x="100777" y="85673"/>
                  <a:pt x="100741" y="85673"/>
                  <a:pt x="100704" y="85673"/>
                </a:cubicBezTo>
                <a:lnTo>
                  <a:pt x="100673" y="85597"/>
                </a:lnTo>
                <a:cubicBezTo>
                  <a:pt x="100630" y="85597"/>
                  <a:pt x="100600" y="85597"/>
                  <a:pt x="100600" y="85522"/>
                </a:cubicBezTo>
                <a:cubicBezTo>
                  <a:pt x="100526" y="85522"/>
                  <a:pt x="100490" y="85384"/>
                  <a:pt x="100453" y="85384"/>
                </a:cubicBezTo>
                <a:cubicBezTo>
                  <a:pt x="100416" y="85384"/>
                  <a:pt x="100416" y="85384"/>
                  <a:pt x="100379" y="85384"/>
                </a:cubicBezTo>
                <a:cubicBezTo>
                  <a:pt x="100306" y="85384"/>
                  <a:pt x="100306" y="85384"/>
                  <a:pt x="100306" y="85384"/>
                </a:cubicBezTo>
                <a:cubicBezTo>
                  <a:pt x="100269" y="85384"/>
                  <a:pt x="100269" y="85384"/>
                  <a:pt x="100232" y="85384"/>
                </a:cubicBezTo>
                <a:cubicBezTo>
                  <a:pt x="100196" y="85384"/>
                  <a:pt x="100196" y="85384"/>
                  <a:pt x="100159" y="85384"/>
                </a:cubicBezTo>
                <a:cubicBezTo>
                  <a:pt x="100159" y="85673"/>
                  <a:pt x="100159" y="85673"/>
                  <a:pt x="100159" y="85673"/>
                </a:cubicBezTo>
                <a:cubicBezTo>
                  <a:pt x="100159" y="85673"/>
                  <a:pt x="100159" y="85823"/>
                  <a:pt x="100196" y="85823"/>
                </a:cubicBezTo>
                <a:cubicBezTo>
                  <a:pt x="100232" y="85823"/>
                  <a:pt x="100269" y="85823"/>
                  <a:pt x="100306" y="85898"/>
                </a:cubicBezTo>
                <a:cubicBezTo>
                  <a:pt x="100343" y="85898"/>
                  <a:pt x="100379" y="85898"/>
                  <a:pt x="100379" y="85973"/>
                </a:cubicBezTo>
                <a:cubicBezTo>
                  <a:pt x="100416" y="85973"/>
                  <a:pt x="100453" y="85973"/>
                  <a:pt x="100453" y="85973"/>
                </a:cubicBezTo>
                <a:cubicBezTo>
                  <a:pt x="100490" y="86049"/>
                  <a:pt x="100453" y="86049"/>
                  <a:pt x="100453" y="86124"/>
                </a:cubicBezTo>
                <a:cubicBezTo>
                  <a:pt x="100416" y="86124"/>
                  <a:pt x="100416" y="86199"/>
                  <a:pt x="100379" y="86199"/>
                </a:cubicBezTo>
                <a:cubicBezTo>
                  <a:pt x="100343" y="86199"/>
                  <a:pt x="100306" y="86199"/>
                  <a:pt x="100232" y="86199"/>
                </a:cubicBezTo>
                <a:cubicBezTo>
                  <a:pt x="100196" y="86199"/>
                  <a:pt x="100159" y="86199"/>
                  <a:pt x="100091" y="86199"/>
                </a:cubicBezTo>
                <a:cubicBezTo>
                  <a:pt x="100055" y="86199"/>
                  <a:pt x="100055" y="86274"/>
                  <a:pt x="100018" y="86274"/>
                </a:cubicBezTo>
                <a:cubicBezTo>
                  <a:pt x="99981" y="86274"/>
                  <a:pt x="99981" y="86349"/>
                  <a:pt x="99944" y="86425"/>
                </a:cubicBezTo>
                <a:cubicBezTo>
                  <a:pt x="99871" y="86487"/>
                  <a:pt x="99834" y="86550"/>
                  <a:pt x="99761" y="86625"/>
                </a:cubicBezTo>
                <a:cubicBezTo>
                  <a:pt x="99761" y="86700"/>
                  <a:pt x="99724" y="86700"/>
                  <a:pt x="99687" y="86775"/>
                </a:cubicBezTo>
                <a:cubicBezTo>
                  <a:pt x="99656" y="86775"/>
                  <a:pt x="99614" y="86851"/>
                  <a:pt x="99614" y="86851"/>
                </a:cubicBezTo>
                <a:cubicBezTo>
                  <a:pt x="99583" y="86926"/>
                  <a:pt x="99546" y="86926"/>
                  <a:pt x="99546" y="87076"/>
                </a:cubicBezTo>
                <a:cubicBezTo>
                  <a:pt x="99546" y="87151"/>
                  <a:pt x="99546" y="87151"/>
                  <a:pt x="99546" y="87151"/>
                </a:cubicBezTo>
                <a:lnTo>
                  <a:pt x="99546" y="87227"/>
                </a:lnTo>
                <a:cubicBezTo>
                  <a:pt x="99546" y="87377"/>
                  <a:pt x="99546" y="87452"/>
                  <a:pt x="99546" y="87527"/>
                </a:cubicBezTo>
                <a:cubicBezTo>
                  <a:pt x="99546" y="87590"/>
                  <a:pt x="99546" y="87665"/>
                  <a:pt x="99546" y="87665"/>
                </a:cubicBezTo>
                <a:cubicBezTo>
                  <a:pt x="99546" y="87740"/>
                  <a:pt x="99509" y="87816"/>
                  <a:pt x="99509" y="87891"/>
                </a:cubicBezTo>
                <a:cubicBezTo>
                  <a:pt x="99509" y="87966"/>
                  <a:pt x="99509" y="87966"/>
                  <a:pt x="99473" y="88041"/>
                </a:cubicBezTo>
                <a:cubicBezTo>
                  <a:pt x="99436" y="88041"/>
                  <a:pt x="99399" y="88041"/>
                  <a:pt x="99362" y="88041"/>
                </a:cubicBezTo>
                <a:cubicBezTo>
                  <a:pt x="99252" y="88041"/>
                  <a:pt x="99179" y="88041"/>
                  <a:pt x="99075" y="87891"/>
                </a:cubicBezTo>
                <a:cubicBezTo>
                  <a:pt x="99038" y="87891"/>
                  <a:pt x="99075" y="87740"/>
                  <a:pt x="99038" y="87740"/>
                </a:cubicBezTo>
                <a:cubicBezTo>
                  <a:pt x="99038" y="87740"/>
                  <a:pt x="99001" y="87740"/>
                  <a:pt x="98964" y="87740"/>
                </a:cubicBezTo>
                <a:cubicBezTo>
                  <a:pt x="98891" y="87740"/>
                  <a:pt x="98854" y="87740"/>
                  <a:pt x="98781" y="87740"/>
                </a:cubicBezTo>
                <a:cubicBezTo>
                  <a:pt x="98781" y="87665"/>
                  <a:pt x="98781" y="87527"/>
                  <a:pt x="98744" y="87452"/>
                </a:cubicBezTo>
                <a:cubicBezTo>
                  <a:pt x="98633" y="87452"/>
                  <a:pt x="98633" y="87452"/>
                  <a:pt x="98633" y="87452"/>
                </a:cubicBezTo>
                <a:cubicBezTo>
                  <a:pt x="98566" y="87452"/>
                  <a:pt x="98529" y="87527"/>
                  <a:pt x="98493" y="87527"/>
                </a:cubicBezTo>
                <a:cubicBezTo>
                  <a:pt x="98419" y="87527"/>
                  <a:pt x="98382" y="87527"/>
                  <a:pt x="98346" y="87527"/>
                </a:cubicBezTo>
                <a:cubicBezTo>
                  <a:pt x="98272" y="87527"/>
                  <a:pt x="98235" y="87590"/>
                  <a:pt x="98199" y="87665"/>
                </a:cubicBezTo>
                <a:cubicBezTo>
                  <a:pt x="98162" y="87665"/>
                  <a:pt x="98199" y="87740"/>
                  <a:pt x="98162" y="87816"/>
                </a:cubicBezTo>
                <a:cubicBezTo>
                  <a:pt x="98162" y="87891"/>
                  <a:pt x="98125" y="87891"/>
                  <a:pt x="98094" y="87966"/>
                </a:cubicBezTo>
                <a:cubicBezTo>
                  <a:pt x="98058" y="87966"/>
                  <a:pt x="98094" y="88041"/>
                  <a:pt x="98058" y="88116"/>
                </a:cubicBezTo>
                <a:cubicBezTo>
                  <a:pt x="97984" y="88116"/>
                  <a:pt x="97947" y="88041"/>
                  <a:pt x="97911" y="88116"/>
                </a:cubicBezTo>
                <a:cubicBezTo>
                  <a:pt x="97837" y="88116"/>
                  <a:pt x="97800" y="88342"/>
                  <a:pt x="97800" y="88492"/>
                </a:cubicBezTo>
                <a:cubicBezTo>
                  <a:pt x="97764" y="88492"/>
                  <a:pt x="97764" y="88555"/>
                  <a:pt x="97764" y="88630"/>
                </a:cubicBezTo>
                <a:cubicBezTo>
                  <a:pt x="97764" y="88706"/>
                  <a:pt x="97727" y="88781"/>
                  <a:pt x="97690" y="88781"/>
                </a:cubicBezTo>
                <a:cubicBezTo>
                  <a:pt x="97690" y="88781"/>
                  <a:pt x="97653" y="88781"/>
                  <a:pt x="97617" y="88781"/>
                </a:cubicBezTo>
                <a:cubicBezTo>
                  <a:pt x="97580" y="88781"/>
                  <a:pt x="97549" y="88781"/>
                  <a:pt x="97476" y="88781"/>
                </a:cubicBezTo>
                <a:cubicBezTo>
                  <a:pt x="97476" y="89081"/>
                  <a:pt x="97476" y="89081"/>
                  <a:pt x="97476" y="89081"/>
                </a:cubicBezTo>
                <a:cubicBezTo>
                  <a:pt x="97513" y="89081"/>
                  <a:pt x="97513" y="89157"/>
                  <a:pt x="97513" y="89157"/>
                </a:cubicBezTo>
                <a:cubicBezTo>
                  <a:pt x="97549" y="89232"/>
                  <a:pt x="97580" y="89232"/>
                  <a:pt x="97580" y="89307"/>
                </a:cubicBezTo>
                <a:cubicBezTo>
                  <a:pt x="97617" y="89382"/>
                  <a:pt x="97617" y="89382"/>
                  <a:pt x="97617" y="89457"/>
                </a:cubicBezTo>
                <a:cubicBezTo>
                  <a:pt x="97617" y="89746"/>
                  <a:pt x="97617" y="89746"/>
                  <a:pt x="97617" y="89746"/>
                </a:cubicBezTo>
                <a:cubicBezTo>
                  <a:pt x="97329" y="89746"/>
                  <a:pt x="97329" y="89746"/>
                  <a:pt x="97329" y="89746"/>
                </a:cubicBezTo>
                <a:cubicBezTo>
                  <a:pt x="97329" y="89671"/>
                  <a:pt x="97329" y="89671"/>
                  <a:pt x="97329" y="89671"/>
                </a:cubicBezTo>
                <a:cubicBezTo>
                  <a:pt x="97329" y="89608"/>
                  <a:pt x="97329" y="89533"/>
                  <a:pt x="97329" y="89382"/>
                </a:cubicBezTo>
                <a:cubicBezTo>
                  <a:pt x="97329" y="89382"/>
                  <a:pt x="97329" y="89307"/>
                  <a:pt x="97329" y="89232"/>
                </a:cubicBezTo>
                <a:cubicBezTo>
                  <a:pt x="97108" y="89232"/>
                  <a:pt x="97108" y="89232"/>
                  <a:pt x="97108" y="89232"/>
                </a:cubicBezTo>
                <a:cubicBezTo>
                  <a:pt x="97108" y="89232"/>
                  <a:pt x="97071" y="89307"/>
                  <a:pt x="97041" y="89307"/>
                </a:cubicBezTo>
                <a:cubicBezTo>
                  <a:pt x="97041" y="89307"/>
                  <a:pt x="97004" y="89307"/>
                  <a:pt x="96967" y="89382"/>
                </a:cubicBezTo>
                <a:cubicBezTo>
                  <a:pt x="96967" y="89382"/>
                  <a:pt x="96931" y="89457"/>
                  <a:pt x="96931" y="89533"/>
                </a:cubicBezTo>
                <a:cubicBezTo>
                  <a:pt x="96894" y="89608"/>
                  <a:pt x="96894" y="89671"/>
                  <a:pt x="96894" y="89821"/>
                </a:cubicBezTo>
                <a:cubicBezTo>
                  <a:pt x="96894" y="89971"/>
                  <a:pt x="96931" y="90122"/>
                  <a:pt x="96894" y="90272"/>
                </a:cubicBezTo>
                <a:cubicBezTo>
                  <a:pt x="96894" y="90347"/>
                  <a:pt x="96894" y="90347"/>
                  <a:pt x="96894" y="90422"/>
                </a:cubicBezTo>
                <a:cubicBezTo>
                  <a:pt x="96894" y="90498"/>
                  <a:pt x="96857" y="90498"/>
                  <a:pt x="96820" y="90573"/>
                </a:cubicBezTo>
                <a:cubicBezTo>
                  <a:pt x="96784" y="90636"/>
                  <a:pt x="96784" y="90636"/>
                  <a:pt x="96747" y="90723"/>
                </a:cubicBezTo>
                <a:cubicBezTo>
                  <a:pt x="96747" y="90786"/>
                  <a:pt x="96710" y="90786"/>
                  <a:pt x="96710" y="90861"/>
                </a:cubicBezTo>
                <a:cubicBezTo>
                  <a:pt x="96673" y="90936"/>
                  <a:pt x="96710" y="90936"/>
                  <a:pt x="96673" y="91012"/>
                </a:cubicBezTo>
                <a:cubicBezTo>
                  <a:pt x="96673" y="91087"/>
                  <a:pt x="96637" y="91087"/>
                  <a:pt x="96600" y="91087"/>
                </a:cubicBezTo>
                <a:cubicBezTo>
                  <a:pt x="96563" y="91162"/>
                  <a:pt x="96532" y="91237"/>
                  <a:pt x="96496" y="91387"/>
                </a:cubicBezTo>
                <a:cubicBezTo>
                  <a:pt x="96496" y="91387"/>
                  <a:pt x="96496" y="91463"/>
                  <a:pt x="96459" y="91538"/>
                </a:cubicBezTo>
                <a:cubicBezTo>
                  <a:pt x="96422" y="91538"/>
                  <a:pt x="96422" y="91538"/>
                  <a:pt x="96385" y="91613"/>
                </a:cubicBezTo>
                <a:cubicBezTo>
                  <a:pt x="96349" y="91613"/>
                  <a:pt x="96349" y="91613"/>
                  <a:pt x="96312" y="91688"/>
                </a:cubicBezTo>
                <a:cubicBezTo>
                  <a:pt x="96275" y="91688"/>
                  <a:pt x="96275" y="91751"/>
                  <a:pt x="96238" y="91751"/>
                </a:cubicBezTo>
                <a:cubicBezTo>
                  <a:pt x="96238" y="91751"/>
                  <a:pt x="96202" y="91751"/>
                  <a:pt x="96165" y="91751"/>
                </a:cubicBezTo>
                <a:cubicBezTo>
                  <a:pt x="96128" y="91751"/>
                  <a:pt x="96128" y="91751"/>
                  <a:pt x="96091" y="91751"/>
                </a:cubicBezTo>
                <a:cubicBezTo>
                  <a:pt x="95950" y="91751"/>
                  <a:pt x="95914" y="91751"/>
                  <a:pt x="95767" y="91751"/>
                </a:cubicBezTo>
                <a:cubicBezTo>
                  <a:pt x="95730" y="91751"/>
                  <a:pt x="95730" y="91826"/>
                  <a:pt x="95693" y="91826"/>
                </a:cubicBezTo>
                <a:cubicBezTo>
                  <a:pt x="95620" y="91826"/>
                  <a:pt x="95583" y="91901"/>
                  <a:pt x="95509" y="91977"/>
                </a:cubicBezTo>
                <a:cubicBezTo>
                  <a:pt x="95479" y="91977"/>
                  <a:pt x="95442" y="92052"/>
                  <a:pt x="95442" y="92052"/>
                </a:cubicBezTo>
                <a:cubicBezTo>
                  <a:pt x="95332" y="92052"/>
                  <a:pt x="95295" y="92052"/>
                  <a:pt x="95222" y="92052"/>
                </a:cubicBezTo>
                <a:cubicBezTo>
                  <a:pt x="95185" y="92052"/>
                  <a:pt x="95148" y="92127"/>
                  <a:pt x="95111" y="92202"/>
                </a:cubicBezTo>
                <a:cubicBezTo>
                  <a:pt x="95075" y="92277"/>
                  <a:pt x="95007" y="92353"/>
                  <a:pt x="94970" y="92353"/>
                </a:cubicBezTo>
                <a:cubicBezTo>
                  <a:pt x="94860" y="92428"/>
                  <a:pt x="94823" y="92503"/>
                  <a:pt x="94713" y="92578"/>
                </a:cubicBezTo>
                <a:cubicBezTo>
                  <a:pt x="94676" y="92653"/>
                  <a:pt x="94676" y="92653"/>
                  <a:pt x="94640" y="92653"/>
                </a:cubicBezTo>
                <a:cubicBezTo>
                  <a:pt x="94603" y="92716"/>
                  <a:pt x="94566" y="92804"/>
                  <a:pt x="94529" y="92942"/>
                </a:cubicBezTo>
                <a:cubicBezTo>
                  <a:pt x="94529" y="93017"/>
                  <a:pt x="94566" y="93092"/>
                  <a:pt x="94529" y="93242"/>
                </a:cubicBezTo>
                <a:cubicBezTo>
                  <a:pt x="94529" y="93318"/>
                  <a:pt x="94529" y="93318"/>
                  <a:pt x="94493" y="93393"/>
                </a:cubicBezTo>
                <a:lnTo>
                  <a:pt x="94462" y="93393"/>
                </a:lnTo>
                <a:cubicBezTo>
                  <a:pt x="94425" y="93393"/>
                  <a:pt x="94388" y="93318"/>
                  <a:pt x="94388" y="93318"/>
                </a:cubicBezTo>
                <a:cubicBezTo>
                  <a:pt x="94352" y="93318"/>
                  <a:pt x="94315" y="93318"/>
                  <a:pt x="94315" y="93242"/>
                </a:cubicBezTo>
                <a:cubicBezTo>
                  <a:pt x="94278" y="93242"/>
                  <a:pt x="94241" y="93242"/>
                  <a:pt x="94241" y="93242"/>
                </a:cubicBezTo>
                <a:cubicBezTo>
                  <a:pt x="94205" y="93167"/>
                  <a:pt x="94241" y="93167"/>
                  <a:pt x="94241" y="93092"/>
                </a:cubicBezTo>
                <a:cubicBezTo>
                  <a:pt x="94205" y="93017"/>
                  <a:pt x="94205" y="93017"/>
                  <a:pt x="94168" y="92942"/>
                </a:cubicBezTo>
                <a:cubicBezTo>
                  <a:pt x="94168" y="93017"/>
                  <a:pt x="94168" y="93167"/>
                  <a:pt x="94131" y="93242"/>
                </a:cubicBezTo>
                <a:cubicBezTo>
                  <a:pt x="94131" y="93242"/>
                  <a:pt x="94058" y="93242"/>
                  <a:pt x="94058" y="93318"/>
                </a:cubicBezTo>
                <a:cubicBezTo>
                  <a:pt x="94058" y="93318"/>
                  <a:pt x="94058" y="93393"/>
                  <a:pt x="94058" y="93468"/>
                </a:cubicBezTo>
                <a:cubicBezTo>
                  <a:pt x="94058" y="93618"/>
                  <a:pt x="94058" y="93618"/>
                  <a:pt x="94058" y="93618"/>
                </a:cubicBezTo>
                <a:cubicBezTo>
                  <a:pt x="94058" y="93618"/>
                  <a:pt x="94058" y="93693"/>
                  <a:pt x="94058" y="93769"/>
                </a:cubicBezTo>
                <a:cubicBezTo>
                  <a:pt x="94094" y="93831"/>
                  <a:pt x="94094" y="93907"/>
                  <a:pt x="94058" y="94057"/>
                </a:cubicBezTo>
                <a:cubicBezTo>
                  <a:pt x="94058" y="94207"/>
                  <a:pt x="94058" y="94207"/>
                  <a:pt x="94058" y="94207"/>
                </a:cubicBezTo>
                <a:cubicBezTo>
                  <a:pt x="94058" y="94283"/>
                  <a:pt x="94021" y="94283"/>
                  <a:pt x="94021" y="94358"/>
                </a:cubicBezTo>
                <a:cubicBezTo>
                  <a:pt x="94021" y="94433"/>
                  <a:pt x="93947" y="94433"/>
                  <a:pt x="93947" y="94508"/>
                </a:cubicBezTo>
                <a:cubicBezTo>
                  <a:pt x="93947" y="94508"/>
                  <a:pt x="93947" y="94583"/>
                  <a:pt x="93947" y="94659"/>
                </a:cubicBezTo>
                <a:cubicBezTo>
                  <a:pt x="93947" y="94734"/>
                  <a:pt x="93947" y="94796"/>
                  <a:pt x="93990" y="94947"/>
                </a:cubicBezTo>
                <a:lnTo>
                  <a:pt x="94021" y="95022"/>
                </a:lnTo>
                <a:cubicBezTo>
                  <a:pt x="94021" y="95097"/>
                  <a:pt x="94058" y="95097"/>
                  <a:pt x="94094" y="95172"/>
                </a:cubicBezTo>
                <a:cubicBezTo>
                  <a:pt x="94131" y="95248"/>
                  <a:pt x="94131" y="95323"/>
                  <a:pt x="94131" y="95473"/>
                </a:cubicBezTo>
                <a:cubicBezTo>
                  <a:pt x="94168" y="95624"/>
                  <a:pt x="94241" y="95699"/>
                  <a:pt x="94278" y="95912"/>
                </a:cubicBezTo>
                <a:cubicBezTo>
                  <a:pt x="94278" y="95987"/>
                  <a:pt x="94278" y="95987"/>
                  <a:pt x="94278" y="95987"/>
                </a:cubicBezTo>
                <a:cubicBezTo>
                  <a:pt x="94241" y="95987"/>
                  <a:pt x="94241" y="95912"/>
                  <a:pt x="94205" y="95912"/>
                </a:cubicBezTo>
                <a:cubicBezTo>
                  <a:pt x="94168" y="95912"/>
                  <a:pt x="94131" y="95912"/>
                  <a:pt x="94094" y="95912"/>
                </a:cubicBezTo>
                <a:cubicBezTo>
                  <a:pt x="94094" y="95912"/>
                  <a:pt x="94058" y="95849"/>
                  <a:pt x="94021" y="95849"/>
                </a:cubicBezTo>
                <a:cubicBezTo>
                  <a:pt x="94021" y="95774"/>
                  <a:pt x="93990" y="95774"/>
                  <a:pt x="93990" y="95774"/>
                </a:cubicBezTo>
                <a:cubicBezTo>
                  <a:pt x="93947" y="95774"/>
                  <a:pt x="93917" y="95849"/>
                  <a:pt x="93917" y="95849"/>
                </a:cubicBezTo>
                <a:cubicBezTo>
                  <a:pt x="93917" y="96137"/>
                  <a:pt x="93917" y="96137"/>
                  <a:pt x="93917" y="96137"/>
                </a:cubicBezTo>
                <a:cubicBezTo>
                  <a:pt x="93917" y="96213"/>
                  <a:pt x="93917" y="96213"/>
                  <a:pt x="93947" y="96288"/>
                </a:cubicBezTo>
                <a:cubicBezTo>
                  <a:pt x="93990" y="96363"/>
                  <a:pt x="94021" y="96438"/>
                  <a:pt x="94058" y="96589"/>
                </a:cubicBezTo>
                <a:cubicBezTo>
                  <a:pt x="94094" y="96589"/>
                  <a:pt x="94094" y="96664"/>
                  <a:pt x="94131" y="96739"/>
                </a:cubicBezTo>
                <a:cubicBezTo>
                  <a:pt x="94168" y="96739"/>
                  <a:pt x="94168" y="96814"/>
                  <a:pt x="94205" y="96814"/>
                </a:cubicBezTo>
                <a:cubicBezTo>
                  <a:pt x="94241" y="96877"/>
                  <a:pt x="94241" y="96877"/>
                  <a:pt x="94278" y="96965"/>
                </a:cubicBezTo>
                <a:cubicBezTo>
                  <a:pt x="94278" y="97027"/>
                  <a:pt x="94315" y="97027"/>
                  <a:pt x="94315" y="97102"/>
                </a:cubicBezTo>
                <a:cubicBezTo>
                  <a:pt x="94315" y="97253"/>
                  <a:pt x="94315" y="97328"/>
                  <a:pt x="94315" y="97403"/>
                </a:cubicBezTo>
                <a:cubicBezTo>
                  <a:pt x="94315" y="97554"/>
                  <a:pt x="94315" y="97629"/>
                  <a:pt x="94352" y="97779"/>
                </a:cubicBezTo>
                <a:cubicBezTo>
                  <a:pt x="94388" y="97779"/>
                  <a:pt x="94388" y="97854"/>
                  <a:pt x="94425" y="97930"/>
                </a:cubicBezTo>
                <a:cubicBezTo>
                  <a:pt x="94425" y="98067"/>
                  <a:pt x="94462" y="98143"/>
                  <a:pt x="94462" y="98293"/>
                </a:cubicBezTo>
                <a:cubicBezTo>
                  <a:pt x="94462" y="98368"/>
                  <a:pt x="94462" y="98368"/>
                  <a:pt x="94493" y="98443"/>
                </a:cubicBezTo>
                <a:cubicBezTo>
                  <a:pt x="94493" y="98519"/>
                  <a:pt x="94462" y="98594"/>
                  <a:pt x="94493" y="98669"/>
                </a:cubicBezTo>
                <a:cubicBezTo>
                  <a:pt x="94493" y="98744"/>
                  <a:pt x="94529" y="98819"/>
                  <a:pt x="94529" y="98957"/>
                </a:cubicBezTo>
                <a:cubicBezTo>
                  <a:pt x="94566" y="99045"/>
                  <a:pt x="94603" y="99045"/>
                  <a:pt x="94603" y="99108"/>
                </a:cubicBezTo>
                <a:cubicBezTo>
                  <a:pt x="94640" y="99258"/>
                  <a:pt x="94676" y="99333"/>
                  <a:pt x="94713" y="99484"/>
                </a:cubicBezTo>
                <a:cubicBezTo>
                  <a:pt x="94713" y="99484"/>
                  <a:pt x="94750" y="99559"/>
                  <a:pt x="94750" y="99634"/>
                </a:cubicBezTo>
                <a:cubicBezTo>
                  <a:pt x="94750" y="99634"/>
                  <a:pt x="94750" y="99709"/>
                  <a:pt x="94750" y="99784"/>
                </a:cubicBezTo>
                <a:cubicBezTo>
                  <a:pt x="94787" y="99935"/>
                  <a:pt x="94750" y="100010"/>
                  <a:pt x="94750" y="100223"/>
                </a:cubicBezTo>
                <a:cubicBezTo>
                  <a:pt x="94750" y="100298"/>
                  <a:pt x="94787" y="100449"/>
                  <a:pt x="94823" y="100524"/>
                </a:cubicBezTo>
                <a:cubicBezTo>
                  <a:pt x="94823" y="100599"/>
                  <a:pt x="94860" y="100599"/>
                  <a:pt x="94860" y="100674"/>
                </a:cubicBezTo>
                <a:cubicBezTo>
                  <a:pt x="94860" y="100749"/>
                  <a:pt x="94860" y="100825"/>
                  <a:pt x="94860" y="100900"/>
                </a:cubicBezTo>
                <a:cubicBezTo>
                  <a:pt x="94860" y="101489"/>
                  <a:pt x="94860" y="101489"/>
                  <a:pt x="94860" y="101489"/>
                </a:cubicBezTo>
                <a:cubicBezTo>
                  <a:pt x="94823" y="101489"/>
                  <a:pt x="94787" y="101414"/>
                  <a:pt x="94713" y="101489"/>
                </a:cubicBezTo>
                <a:cubicBezTo>
                  <a:pt x="94676" y="101489"/>
                  <a:pt x="94640" y="101564"/>
                  <a:pt x="94566" y="101639"/>
                </a:cubicBezTo>
                <a:cubicBezTo>
                  <a:pt x="94566" y="101639"/>
                  <a:pt x="94529" y="101714"/>
                  <a:pt x="94493" y="101714"/>
                </a:cubicBezTo>
                <a:cubicBezTo>
                  <a:pt x="94493" y="101790"/>
                  <a:pt x="94462" y="101790"/>
                  <a:pt x="94462" y="101865"/>
                </a:cubicBezTo>
                <a:cubicBezTo>
                  <a:pt x="94462" y="102015"/>
                  <a:pt x="94462" y="102015"/>
                  <a:pt x="94462" y="102015"/>
                </a:cubicBezTo>
                <a:cubicBezTo>
                  <a:pt x="94529" y="102015"/>
                  <a:pt x="94603" y="102015"/>
                  <a:pt x="94676" y="102090"/>
                </a:cubicBezTo>
                <a:cubicBezTo>
                  <a:pt x="94713" y="102153"/>
                  <a:pt x="94713" y="102303"/>
                  <a:pt x="94750" y="102379"/>
                </a:cubicBezTo>
                <a:cubicBezTo>
                  <a:pt x="94787" y="102454"/>
                  <a:pt x="94823" y="102454"/>
                  <a:pt x="94823" y="102454"/>
                </a:cubicBezTo>
                <a:cubicBezTo>
                  <a:pt x="94860" y="102454"/>
                  <a:pt x="94860" y="102529"/>
                  <a:pt x="94897" y="102529"/>
                </a:cubicBezTo>
                <a:cubicBezTo>
                  <a:pt x="94970" y="102604"/>
                  <a:pt x="94970" y="102604"/>
                  <a:pt x="95038" y="102679"/>
                </a:cubicBezTo>
                <a:cubicBezTo>
                  <a:pt x="95075" y="102679"/>
                  <a:pt x="95075" y="102679"/>
                  <a:pt x="95111" y="102679"/>
                </a:cubicBezTo>
                <a:cubicBezTo>
                  <a:pt x="95148" y="102755"/>
                  <a:pt x="95185" y="102830"/>
                  <a:pt x="95258" y="102830"/>
                </a:cubicBezTo>
                <a:cubicBezTo>
                  <a:pt x="95295" y="102905"/>
                  <a:pt x="95332" y="102830"/>
                  <a:pt x="95369" y="102830"/>
                </a:cubicBezTo>
                <a:cubicBezTo>
                  <a:pt x="95405" y="102830"/>
                  <a:pt x="95442" y="102905"/>
                  <a:pt x="95479" y="102830"/>
                </a:cubicBezTo>
                <a:cubicBezTo>
                  <a:pt x="95509" y="102830"/>
                  <a:pt x="95583" y="102830"/>
                  <a:pt x="95620" y="102755"/>
                </a:cubicBezTo>
                <a:cubicBezTo>
                  <a:pt x="95620" y="102755"/>
                  <a:pt x="95656" y="102830"/>
                  <a:pt x="95693" y="102755"/>
                </a:cubicBezTo>
                <a:cubicBezTo>
                  <a:pt x="95730" y="102755"/>
                  <a:pt x="95730" y="102679"/>
                  <a:pt x="95767" y="102679"/>
                </a:cubicBezTo>
                <a:cubicBezTo>
                  <a:pt x="95803" y="102604"/>
                  <a:pt x="95840" y="102604"/>
                  <a:pt x="95840" y="102604"/>
                </a:cubicBezTo>
                <a:cubicBezTo>
                  <a:pt x="95877" y="102529"/>
                  <a:pt x="95877" y="102454"/>
                  <a:pt x="95914" y="102454"/>
                </a:cubicBezTo>
                <a:cubicBezTo>
                  <a:pt x="95914" y="102379"/>
                  <a:pt x="95914" y="102303"/>
                  <a:pt x="95914" y="102303"/>
                </a:cubicBezTo>
                <a:cubicBezTo>
                  <a:pt x="95950" y="102228"/>
                  <a:pt x="95950" y="102228"/>
                  <a:pt x="95987" y="102153"/>
                </a:cubicBezTo>
                <a:cubicBezTo>
                  <a:pt x="96024" y="102153"/>
                  <a:pt x="96024" y="102090"/>
                  <a:pt x="96024" y="102015"/>
                </a:cubicBezTo>
                <a:cubicBezTo>
                  <a:pt x="96091" y="102015"/>
                  <a:pt x="96128" y="102015"/>
                  <a:pt x="96165" y="102015"/>
                </a:cubicBezTo>
                <a:cubicBezTo>
                  <a:pt x="96238" y="102015"/>
                  <a:pt x="96275" y="102015"/>
                  <a:pt x="96312" y="101940"/>
                </a:cubicBezTo>
                <a:cubicBezTo>
                  <a:pt x="96349" y="101940"/>
                  <a:pt x="96349" y="101865"/>
                  <a:pt x="96385" y="101790"/>
                </a:cubicBezTo>
                <a:cubicBezTo>
                  <a:pt x="96422" y="101790"/>
                  <a:pt x="96459" y="101790"/>
                  <a:pt x="96532" y="101790"/>
                </a:cubicBezTo>
                <a:cubicBezTo>
                  <a:pt x="96637" y="101790"/>
                  <a:pt x="96710" y="101865"/>
                  <a:pt x="96857" y="101865"/>
                </a:cubicBezTo>
                <a:cubicBezTo>
                  <a:pt x="96894" y="101940"/>
                  <a:pt x="96931" y="102015"/>
                  <a:pt x="97004" y="102015"/>
                </a:cubicBezTo>
                <a:cubicBezTo>
                  <a:pt x="97041" y="102090"/>
                  <a:pt x="97041" y="102090"/>
                  <a:pt x="97071" y="102090"/>
                </a:cubicBezTo>
                <a:cubicBezTo>
                  <a:pt x="97145" y="102090"/>
                  <a:pt x="97145" y="102090"/>
                  <a:pt x="97218" y="102090"/>
                </a:cubicBezTo>
                <a:cubicBezTo>
                  <a:pt x="97255" y="102090"/>
                  <a:pt x="97292" y="102090"/>
                  <a:pt x="97329" y="102090"/>
                </a:cubicBezTo>
                <a:cubicBezTo>
                  <a:pt x="97329" y="102015"/>
                  <a:pt x="97366" y="102015"/>
                  <a:pt x="97366" y="101940"/>
                </a:cubicBezTo>
                <a:cubicBezTo>
                  <a:pt x="97402" y="101865"/>
                  <a:pt x="97439" y="101865"/>
                  <a:pt x="97439" y="101790"/>
                </a:cubicBezTo>
                <a:cubicBezTo>
                  <a:pt x="97476" y="101714"/>
                  <a:pt x="97513" y="101564"/>
                  <a:pt x="97549" y="101489"/>
                </a:cubicBezTo>
                <a:cubicBezTo>
                  <a:pt x="97580" y="101414"/>
                  <a:pt x="97580" y="101414"/>
                  <a:pt x="97617" y="101338"/>
                </a:cubicBezTo>
                <a:cubicBezTo>
                  <a:pt x="97727" y="101125"/>
                  <a:pt x="97800" y="100900"/>
                  <a:pt x="97947" y="100825"/>
                </a:cubicBezTo>
                <a:cubicBezTo>
                  <a:pt x="97947" y="100825"/>
                  <a:pt x="97984" y="100825"/>
                  <a:pt x="98021" y="100749"/>
                </a:cubicBezTo>
                <a:cubicBezTo>
                  <a:pt x="98058" y="100749"/>
                  <a:pt x="98058" y="100749"/>
                  <a:pt x="98094" y="100749"/>
                </a:cubicBezTo>
                <a:cubicBezTo>
                  <a:pt x="98094" y="100674"/>
                  <a:pt x="98125" y="100674"/>
                  <a:pt x="98162" y="100674"/>
                </a:cubicBezTo>
                <a:cubicBezTo>
                  <a:pt x="98162" y="100599"/>
                  <a:pt x="98199" y="100674"/>
                  <a:pt x="98235" y="100674"/>
                </a:cubicBezTo>
                <a:cubicBezTo>
                  <a:pt x="98235" y="100674"/>
                  <a:pt x="98272" y="100599"/>
                  <a:pt x="98309" y="100674"/>
                </a:cubicBezTo>
                <a:cubicBezTo>
                  <a:pt x="98309" y="100674"/>
                  <a:pt x="98346" y="100674"/>
                  <a:pt x="98346" y="100749"/>
                </a:cubicBezTo>
                <a:cubicBezTo>
                  <a:pt x="98382" y="100749"/>
                  <a:pt x="98419" y="100825"/>
                  <a:pt x="98419" y="100825"/>
                </a:cubicBezTo>
                <a:cubicBezTo>
                  <a:pt x="98493" y="100825"/>
                  <a:pt x="98529" y="100825"/>
                  <a:pt x="98566" y="100825"/>
                </a:cubicBezTo>
                <a:cubicBezTo>
                  <a:pt x="98633" y="100825"/>
                  <a:pt x="98670" y="100825"/>
                  <a:pt x="98707" y="100825"/>
                </a:cubicBezTo>
                <a:cubicBezTo>
                  <a:pt x="98744" y="100825"/>
                  <a:pt x="98744" y="100749"/>
                  <a:pt x="98781" y="100749"/>
                </a:cubicBezTo>
                <a:cubicBezTo>
                  <a:pt x="98854" y="100599"/>
                  <a:pt x="98854" y="100524"/>
                  <a:pt x="98928" y="100449"/>
                </a:cubicBezTo>
                <a:cubicBezTo>
                  <a:pt x="98964" y="100373"/>
                  <a:pt x="99001" y="100373"/>
                  <a:pt x="99038" y="100298"/>
                </a:cubicBezTo>
                <a:cubicBezTo>
                  <a:pt x="99038" y="100298"/>
                  <a:pt x="99075" y="100223"/>
                  <a:pt x="99075" y="100148"/>
                </a:cubicBezTo>
                <a:cubicBezTo>
                  <a:pt x="99111" y="100148"/>
                  <a:pt x="99111" y="100073"/>
                  <a:pt x="99142" y="100010"/>
                </a:cubicBezTo>
                <a:cubicBezTo>
                  <a:pt x="99142" y="100010"/>
                  <a:pt x="99179" y="100010"/>
                  <a:pt x="99215" y="100010"/>
                </a:cubicBezTo>
                <a:cubicBezTo>
                  <a:pt x="99252" y="100010"/>
                  <a:pt x="99326" y="99935"/>
                  <a:pt x="99399" y="99935"/>
                </a:cubicBezTo>
                <a:cubicBezTo>
                  <a:pt x="99436" y="99935"/>
                  <a:pt x="99473" y="100010"/>
                  <a:pt x="99509" y="100010"/>
                </a:cubicBezTo>
                <a:cubicBezTo>
                  <a:pt x="99614" y="100010"/>
                  <a:pt x="99656" y="100010"/>
                  <a:pt x="99761" y="100010"/>
                </a:cubicBezTo>
                <a:cubicBezTo>
                  <a:pt x="99797" y="100010"/>
                  <a:pt x="99834" y="100073"/>
                  <a:pt x="99908" y="100073"/>
                </a:cubicBezTo>
                <a:cubicBezTo>
                  <a:pt x="99981" y="100148"/>
                  <a:pt x="99981" y="100148"/>
                  <a:pt x="99981" y="100148"/>
                </a:cubicBezTo>
                <a:cubicBezTo>
                  <a:pt x="100018" y="100223"/>
                  <a:pt x="100018" y="100223"/>
                  <a:pt x="100055" y="100298"/>
                </a:cubicBezTo>
                <a:cubicBezTo>
                  <a:pt x="100091" y="100298"/>
                  <a:pt x="100128" y="100449"/>
                  <a:pt x="100159" y="100449"/>
                </a:cubicBezTo>
                <a:cubicBezTo>
                  <a:pt x="100196" y="100449"/>
                  <a:pt x="100232" y="100373"/>
                  <a:pt x="100269" y="100373"/>
                </a:cubicBezTo>
                <a:cubicBezTo>
                  <a:pt x="100306" y="100373"/>
                  <a:pt x="100306" y="100373"/>
                  <a:pt x="100343" y="100373"/>
                </a:cubicBezTo>
                <a:cubicBezTo>
                  <a:pt x="100490" y="100373"/>
                  <a:pt x="100490" y="100373"/>
                  <a:pt x="100490" y="100373"/>
                </a:cubicBezTo>
                <a:cubicBezTo>
                  <a:pt x="100526" y="100373"/>
                  <a:pt x="100600" y="100373"/>
                  <a:pt x="100630" y="100373"/>
                </a:cubicBezTo>
                <a:cubicBezTo>
                  <a:pt x="100673" y="100373"/>
                  <a:pt x="100673" y="100373"/>
                  <a:pt x="100704" y="100373"/>
                </a:cubicBezTo>
                <a:cubicBezTo>
                  <a:pt x="100741" y="100373"/>
                  <a:pt x="100741" y="100449"/>
                  <a:pt x="100777" y="100449"/>
                </a:cubicBezTo>
                <a:cubicBezTo>
                  <a:pt x="100814" y="100449"/>
                  <a:pt x="100814" y="100524"/>
                  <a:pt x="100814" y="100599"/>
                </a:cubicBezTo>
                <a:cubicBezTo>
                  <a:pt x="100851" y="100674"/>
                  <a:pt x="100888" y="100674"/>
                  <a:pt x="100888" y="100749"/>
                </a:cubicBezTo>
                <a:cubicBezTo>
                  <a:pt x="100888" y="100825"/>
                  <a:pt x="100924" y="100900"/>
                  <a:pt x="100924" y="100900"/>
                </a:cubicBezTo>
                <a:cubicBezTo>
                  <a:pt x="100924" y="101125"/>
                  <a:pt x="100924" y="101188"/>
                  <a:pt x="100924" y="101338"/>
                </a:cubicBezTo>
                <a:cubicBezTo>
                  <a:pt x="101035" y="101338"/>
                  <a:pt x="101108" y="101338"/>
                  <a:pt x="101176" y="101489"/>
                </a:cubicBezTo>
                <a:cubicBezTo>
                  <a:pt x="101212" y="101489"/>
                  <a:pt x="101212" y="101564"/>
                  <a:pt x="101212" y="101639"/>
                </a:cubicBezTo>
                <a:cubicBezTo>
                  <a:pt x="101249" y="101714"/>
                  <a:pt x="101249" y="101790"/>
                  <a:pt x="101249" y="101865"/>
                </a:cubicBezTo>
                <a:cubicBezTo>
                  <a:pt x="101249" y="102090"/>
                  <a:pt x="101249" y="102153"/>
                  <a:pt x="101286" y="102379"/>
                </a:cubicBezTo>
                <a:cubicBezTo>
                  <a:pt x="101286" y="102379"/>
                  <a:pt x="101286" y="102454"/>
                  <a:pt x="101286" y="102529"/>
                </a:cubicBezTo>
                <a:cubicBezTo>
                  <a:pt x="101323" y="102529"/>
                  <a:pt x="101323" y="102604"/>
                  <a:pt x="101359" y="102679"/>
                </a:cubicBezTo>
                <a:cubicBezTo>
                  <a:pt x="101359" y="102679"/>
                  <a:pt x="101396" y="102679"/>
                  <a:pt x="101433" y="102679"/>
                </a:cubicBezTo>
                <a:cubicBezTo>
                  <a:pt x="101506" y="102679"/>
                  <a:pt x="101580" y="102529"/>
                  <a:pt x="101617" y="102379"/>
                </a:cubicBezTo>
                <a:cubicBezTo>
                  <a:pt x="101647" y="102379"/>
                  <a:pt x="101647" y="102303"/>
                  <a:pt x="101647" y="102228"/>
                </a:cubicBezTo>
                <a:cubicBezTo>
                  <a:pt x="101690" y="102153"/>
                  <a:pt x="101758" y="102153"/>
                  <a:pt x="101794" y="102015"/>
                </a:cubicBezTo>
                <a:cubicBezTo>
                  <a:pt x="101794" y="102015"/>
                  <a:pt x="101794" y="101940"/>
                  <a:pt x="101831" y="101865"/>
                </a:cubicBezTo>
                <a:cubicBezTo>
                  <a:pt x="101831" y="101865"/>
                  <a:pt x="101868" y="101865"/>
                  <a:pt x="101905" y="101790"/>
                </a:cubicBezTo>
                <a:cubicBezTo>
                  <a:pt x="101905" y="101714"/>
                  <a:pt x="101941" y="101714"/>
                  <a:pt x="101941" y="101639"/>
                </a:cubicBezTo>
                <a:cubicBezTo>
                  <a:pt x="101978" y="101564"/>
                  <a:pt x="101978" y="101489"/>
                  <a:pt x="102015" y="101338"/>
                </a:cubicBezTo>
                <a:cubicBezTo>
                  <a:pt x="102015" y="101263"/>
                  <a:pt x="102015" y="101263"/>
                  <a:pt x="102052" y="101188"/>
                </a:cubicBezTo>
                <a:cubicBezTo>
                  <a:pt x="102088" y="101263"/>
                  <a:pt x="102125" y="101263"/>
                  <a:pt x="102162" y="101338"/>
                </a:cubicBezTo>
                <a:cubicBezTo>
                  <a:pt x="102192" y="101338"/>
                  <a:pt x="102229" y="101414"/>
                  <a:pt x="102229" y="101489"/>
                </a:cubicBezTo>
                <a:cubicBezTo>
                  <a:pt x="102229" y="101639"/>
                  <a:pt x="102162" y="101639"/>
                  <a:pt x="102125" y="101714"/>
                </a:cubicBezTo>
                <a:cubicBezTo>
                  <a:pt x="102052" y="101865"/>
                  <a:pt x="102052" y="102015"/>
                  <a:pt x="102052" y="102228"/>
                </a:cubicBezTo>
                <a:cubicBezTo>
                  <a:pt x="102052" y="102303"/>
                  <a:pt x="102052" y="102379"/>
                  <a:pt x="102052" y="102529"/>
                </a:cubicBezTo>
                <a:cubicBezTo>
                  <a:pt x="102088" y="102454"/>
                  <a:pt x="102125" y="102529"/>
                  <a:pt x="102125" y="102454"/>
                </a:cubicBezTo>
                <a:cubicBezTo>
                  <a:pt x="102162" y="102454"/>
                  <a:pt x="102125" y="102303"/>
                  <a:pt x="102162" y="102303"/>
                </a:cubicBezTo>
                <a:cubicBezTo>
                  <a:pt x="102192" y="102303"/>
                  <a:pt x="102192" y="102228"/>
                  <a:pt x="102229" y="102228"/>
                </a:cubicBezTo>
                <a:cubicBezTo>
                  <a:pt x="102266" y="102228"/>
                  <a:pt x="102266" y="102303"/>
                  <a:pt x="102303" y="102303"/>
                </a:cubicBezTo>
                <a:cubicBezTo>
                  <a:pt x="102303" y="102303"/>
                  <a:pt x="102339" y="102303"/>
                  <a:pt x="102376" y="102303"/>
                </a:cubicBezTo>
                <a:cubicBezTo>
                  <a:pt x="102376" y="102679"/>
                  <a:pt x="102376" y="102679"/>
                  <a:pt x="102376" y="102679"/>
                </a:cubicBezTo>
                <a:cubicBezTo>
                  <a:pt x="102376" y="102755"/>
                  <a:pt x="102339" y="102830"/>
                  <a:pt x="102339" y="102905"/>
                </a:cubicBezTo>
                <a:cubicBezTo>
                  <a:pt x="102339" y="103055"/>
                  <a:pt x="102339" y="103055"/>
                  <a:pt x="102339" y="103055"/>
                </a:cubicBezTo>
                <a:cubicBezTo>
                  <a:pt x="102303" y="103206"/>
                  <a:pt x="102303" y="103268"/>
                  <a:pt x="102303" y="103494"/>
                </a:cubicBezTo>
                <a:cubicBezTo>
                  <a:pt x="102303" y="103419"/>
                  <a:pt x="102339" y="103494"/>
                  <a:pt x="102376" y="103494"/>
                </a:cubicBezTo>
                <a:cubicBezTo>
                  <a:pt x="102413" y="103419"/>
                  <a:pt x="102413" y="103344"/>
                  <a:pt x="102450" y="103344"/>
                </a:cubicBezTo>
                <a:cubicBezTo>
                  <a:pt x="102450" y="103268"/>
                  <a:pt x="102486" y="103131"/>
                  <a:pt x="102523" y="103131"/>
                </a:cubicBezTo>
                <a:cubicBezTo>
                  <a:pt x="102560" y="103131"/>
                  <a:pt x="102597" y="103131"/>
                  <a:pt x="102633" y="103206"/>
                </a:cubicBezTo>
                <a:cubicBezTo>
                  <a:pt x="102664" y="103344"/>
                  <a:pt x="102633" y="103419"/>
                  <a:pt x="102633" y="103569"/>
                </a:cubicBezTo>
                <a:cubicBezTo>
                  <a:pt x="102664" y="103644"/>
                  <a:pt x="102738" y="103720"/>
                  <a:pt x="102774" y="103795"/>
                </a:cubicBezTo>
                <a:cubicBezTo>
                  <a:pt x="102811" y="103795"/>
                  <a:pt x="102848" y="103795"/>
                  <a:pt x="102848" y="103870"/>
                </a:cubicBezTo>
                <a:cubicBezTo>
                  <a:pt x="102885" y="103945"/>
                  <a:pt x="102885" y="104020"/>
                  <a:pt x="102885" y="104096"/>
                </a:cubicBezTo>
                <a:cubicBezTo>
                  <a:pt x="102885" y="104171"/>
                  <a:pt x="102885" y="104171"/>
                  <a:pt x="102885" y="104171"/>
                </a:cubicBezTo>
                <a:cubicBezTo>
                  <a:pt x="102885" y="104171"/>
                  <a:pt x="102848" y="104233"/>
                  <a:pt x="102848" y="104309"/>
                </a:cubicBezTo>
                <a:cubicBezTo>
                  <a:pt x="102848" y="104384"/>
                  <a:pt x="102848" y="104459"/>
                  <a:pt x="102848" y="104609"/>
                </a:cubicBezTo>
                <a:lnTo>
                  <a:pt x="102848" y="104685"/>
                </a:lnTo>
                <a:cubicBezTo>
                  <a:pt x="102885" y="104835"/>
                  <a:pt x="102921" y="104910"/>
                  <a:pt x="102958" y="104985"/>
                </a:cubicBezTo>
                <a:cubicBezTo>
                  <a:pt x="102995" y="105061"/>
                  <a:pt x="103032" y="105061"/>
                  <a:pt x="103105" y="105136"/>
                </a:cubicBezTo>
                <a:cubicBezTo>
                  <a:pt x="103142" y="105211"/>
                  <a:pt x="103142" y="105211"/>
                  <a:pt x="103179" y="105286"/>
                </a:cubicBezTo>
                <a:cubicBezTo>
                  <a:pt x="103209" y="105286"/>
                  <a:pt x="103246" y="105286"/>
                  <a:pt x="103320" y="105286"/>
                </a:cubicBezTo>
                <a:cubicBezTo>
                  <a:pt x="103393" y="105286"/>
                  <a:pt x="103467" y="105286"/>
                  <a:pt x="103540" y="105349"/>
                </a:cubicBezTo>
                <a:cubicBezTo>
                  <a:pt x="103577" y="105349"/>
                  <a:pt x="103577" y="105424"/>
                  <a:pt x="103577" y="105499"/>
                </a:cubicBezTo>
                <a:cubicBezTo>
                  <a:pt x="103614" y="105499"/>
                  <a:pt x="103650" y="105499"/>
                  <a:pt x="103650" y="105499"/>
                </a:cubicBezTo>
                <a:cubicBezTo>
                  <a:pt x="103681" y="105499"/>
                  <a:pt x="103724" y="105574"/>
                  <a:pt x="103724" y="105574"/>
                </a:cubicBezTo>
                <a:cubicBezTo>
                  <a:pt x="103754" y="105650"/>
                  <a:pt x="103754" y="105725"/>
                  <a:pt x="103791" y="105725"/>
                </a:cubicBezTo>
                <a:cubicBezTo>
                  <a:pt x="103865" y="105800"/>
                  <a:pt x="103901" y="105725"/>
                  <a:pt x="103975" y="105725"/>
                </a:cubicBezTo>
                <a:cubicBezTo>
                  <a:pt x="104085" y="105725"/>
                  <a:pt x="104196" y="105725"/>
                  <a:pt x="104263" y="105574"/>
                </a:cubicBezTo>
                <a:cubicBezTo>
                  <a:pt x="104336" y="105424"/>
                  <a:pt x="104336" y="105286"/>
                  <a:pt x="104336" y="105061"/>
                </a:cubicBezTo>
                <a:cubicBezTo>
                  <a:pt x="104447" y="105061"/>
                  <a:pt x="104447" y="105061"/>
                  <a:pt x="104447" y="105061"/>
                </a:cubicBezTo>
                <a:cubicBezTo>
                  <a:pt x="104557" y="105061"/>
                  <a:pt x="104594" y="105136"/>
                  <a:pt x="104630" y="105349"/>
                </a:cubicBezTo>
                <a:cubicBezTo>
                  <a:pt x="104630" y="105349"/>
                  <a:pt x="104630" y="105424"/>
                  <a:pt x="104630" y="105499"/>
                </a:cubicBezTo>
                <a:cubicBezTo>
                  <a:pt x="104667" y="105574"/>
                  <a:pt x="104667" y="105650"/>
                  <a:pt x="104704" y="105725"/>
                </a:cubicBezTo>
                <a:cubicBezTo>
                  <a:pt x="104741" y="105800"/>
                  <a:pt x="104808" y="105875"/>
                  <a:pt x="104882" y="105875"/>
                </a:cubicBezTo>
                <a:cubicBezTo>
                  <a:pt x="104955" y="105875"/>
                  <a:pt x="104992" y="105725"/>
                  <a:pt x="105065" y="105574"/>
                </a:cubicBezTo>
                <a:cubicBezTo>
                  <a:pt x="105102" y="105499"/>
                  <a:pt x="105139" y="105499"/>
                  <a:pt x="105139" y="105499"/>
                </a:cubicBezTo>
                <a:cubicBezTo>
                  <a:pt x="105212" y="105349"/>
                  <a:pt x="105243" y="105349"/>
                  <a:pt x="105316" y="105286"/>
                </a:cubicBezTo>
                <a:cubicBezTo>
                  <a:pt x="105316" y="105211"/>
                  <a:pt x="105353" y="105211"/>
                  <a:pt x="105353" y="105136"/>
                </a:cubicBezTo>
                <a:cubicBezTo>
                  <a:pt x="105427" y="105061"/>
                  <a:pt x="105464" y="105061"/>
                  <a:pt x="105537" y="105061"/>
                </a:cubicBezTo>
                <a:cubicBezTo>
                  <a:pt x="105611" y="105061"/>
                  <a:pt x="105611" y="105061"/>
                  <a:pt x="105647" y="105061"/>
                </a:cubicBezTo>
                <a:cubicBezTo>
                  <a:pt x="105788" y="105061"/>
                  <a:pt x="105898" y="105061"/>
                  <a:pt x="106045" y="105061"/>
                </a:cubicBezTo>
                <a:cubicBezTo>
                  <a:pt x="106082" y="105061"/>
                  <a:pt x="106082" y="104985"/>
                  <a:pt x="106119" y="104985"/>
                </a:cubicBezTo>
                <a:cubicBezTo>
                  <a:pt x="106119" y="104910"/>
                  <a:pt x="106156" y="104910"/>
                  <a:pt x="106192" y="104910"/>
                </a:cubicBezTo>
                <a:cubicBezTo>
                  <a:pt x="106192" y="104835"/>
                  <a:pt x="106156" y="104835"/>
                  <a:pt x="106192" y="104760"/>
                </a:cubicBezTo>
                <a:cubicBezTo>
                  <a:pt x="106192" y="104609"/>
                  <a:pt x="106229" y="104609"/>
                  <a:pt x="106266" y="104459"/>
                </a:cubicBezTo>
                <a:cubicBezTo>
                  <a:pt x="106266" y="104309"/>
                  <a:pt x="106229" y="104171"/>
                  <a:pt x="106266" y="104020"/>
                </a:cubicBezTo>
                <a:cubicBezTo>
                  <a:pt x="106297" y="103870"/>
                  <a:pt x="106370" y="103945"/>
                  <a:pt x="106407" y="103870"/>
                </a:cubicBezTo>
                <a:cubicBezTo>
                  <a:pt x="106444" y="103795"/>
                  <a:pt x="106480" y="103720"/>
                  <a:pt x="106480" y="103644"/>
                </a:cubicBezTo>
                <a:cubicBezTo>
                  <a:pt x="106480" y="103569"/>
                  <a:pt x="106480" y="103569"/>
                  <a:pt x="106480" y="103569"/>
                </a:cubicBezTo>
                <a:cubicBezTo>
                  <a:pt x="106480" y="103494"/>
                  <a:pt x="106444" y="103494"/>
                  <a:pt x="106407" y="103419"/>
                </a:cubicBezTo>
                <a:cubicBezTo>
                  <a:pt x="106407" y="103344"/>
                  <a:pt x="106407" y="103268"/>
                  <a:pt x="106407" y="103131"/>
                </a:cubicBezTo>
                <a:cubicBezTo>
                  <a:pt x="106407" y="102980"/>
                  <a:pt x="106444" y="102830"/>
                  <a:pt x="106444" y="102604"/>
                </a:cubicBezTo>
                <a:cubicBezTo>
                  <a:pt x="106444" y="102529"/>
                  <a:pt x="106480" y="102529"/>
                  <a:pt x="106480" y="102454"/>
                </a:cubicBezTo>
                <a:cubicBezTo>
                  <a:pt x="106480" y="102379"/>
                  <a:pt x="106517" y="102379"/>
                  <a:pt x="106517" y="102303"/>
                </a:cubicBezTo>
                <a:cubicBezTo>
                  <a:pt x="106517" y="102228"/>
                  <a:pt x="106517" y="102228"/>
                  <a:pt x="106554" y="102153"/>
                </a:cubicBezTo>
                <a:cubicBezTo>
                  <a:pt x="106591" y="102090"/>
                  <a:pt x="106627" y="102015"/>
                  <a:pt x="106664" y="101865"/>
                </a:cubicBezTo>
                <a:cubicBezTo>
                  <a:pt x="106701" y="101865"/>
                  <a:pt x="106701" y="101790"/>
                  <a:pt x="106738" y="101790"/>
                </a:cubicBezTo>
                <a:cubicBezTo>
                  <a:pt x="106774" y="101714"/>
                  <a:pt x="106774" y="101714"/>
                  <a:pt x="106805" y="101714"/>
                </a:cubicBezTo>
                <a:cubicBezTo>
                  <a:pt x="106805" y="101639"/>
                  <a:pt x="106842" y="101564"/>
                  <a:pt x="106842" y="101564"/>
                </a:cubicBezTo>
                <a:cubicBezTo>
                  <a:pt x="106842" y="101489"/>
                  <a:pt x="106879" y="101414"/>
                  <a:pt x="106879" y="101414"/>
                </a:cubicBezTo>
                <a:cubicBezTo>
                  <a:pt x="106879" y="101338"/>
                  <a:pt x="106879" y="101263"/>
                  <a:pt x="106879" y="101263"/>
                </a:cubicBezTo>
                <a:cubicBezTo>
                  <a:pt x="106879" y="101188"/>
                  <a:pt x="106879" y="101125"/>
                  <a:pt x="106879" y="101125"/>
                </a:cubicBezTo>
                <a:cubicBezTo>
                  <a:pt x="106915" y="101038"/>
                  <a:pt x="106915" y="101038"/>
                  <a:pt x="106952" y="100975"/>
                </a:cubicBezTo>
                <a:cubicBezTo>
                  <a:pt x="106952" y="100900"/>
                  <a:pt x="106989" y="100825"/>
                  <a:pt x="107026" y="100825"/>
                </a:cubicBezTo>
                <a:cubicBezTo>
                  <a:pt x="107026" y="100825"/>
                  <a:pt x="107062" y="100749"/>
                  <a:pt x="107099" y="100749"/>
                </a:cubicBezTo>
                <a:cubicBezTo>
                  <a:pt x="107099" y="100749"/>
                  <a:pt x="107136" y="100749"/>
                  <a:pt x="107173" y="100749"/>
                </a:cubicBezTo>
                <a:cubicBezTo>
                  <a:pt x="107209" y="100674"/>
                  <a:pt x="107173" y="100599"/>
                  <a:pt x="107173" y="100524"/>
                </a:cubicBezTo>
                <a:cubicBezTo>
                  <a:pt x="107173" y="100449"/>
                  <a:pt x="107209" y="100449"/>
                  <a:pt x="107209" y="100373"/>
                </a:cubicBezTo>
                <a:cubicBezTo>
                  <a:pt x="107209" y="100373"/>
                  <a:pt x="107209" y="100298"/>
                  <a:pt x="107209" y="100223"/>
                </a:cubicBezTo>
                <a:cubicBezTo>
                  <a:pt x="107209" y="100148"/>
                  <a:pt x="107209" y="100073"/>
                  <a:pt x="107209" y="99935"/>
                </a:cubicBezTo>
                <a:cubicBezTo>
                  <a:pt x="107246" y="99784"/>
                  <a:pt x="107283" y="99709"/>
                  <a:pt x="107313" y="99559"/>
                </a:cubicBezTo>
                <a:cubicBezTo>
                  <a:pt x="107350" y="99484"/>
                  <a:pt x="107387" y="99408"/>
                  <a:pt x="107387" y="99258"/>
                </a:cubicBezTo>
                <a:cubicBezTo>
                  <a:pt x="107424" y="99108"/>
                  <a:pt x="107424" y="98957"/>
                  <a:pt x="107460" y="98819"/>
                </a:cubicBezTo>
                <a:cubicBezTo>
                  <a:pt x="107460" y="98744"/>
                  <a:pt x="107460" y="98744"/>
                  <a:pt x="107460" y="98669"/>
                </a:cubicBezTo>
                <a:cubicBezTo>
                  <a:pt x="107460" y="98594"/>
                  <a:pt x="107497" y="98594"/>
                  <a:pt x="107497" y="98519"/>
                </a:cubicBezTo>
                <a:cubicBezTo>
                  <a:pt x="107497" y="97779"/>
                  <a:pt x="107497" y="97779"/>
                  <a:pt x="107497" y="97779"/>
                </a:cubicBezTo>
                <a:cubicBezTo>
                  <a:pt x="107497" y="97779"/>
                  <a:pt x="107460" y="97704"/>
                  <a:pt x="107424" y="97704"/>
                </a:cubicBezTo>
                <a:cubicBezTo>
                  <a:pt x="107424" y="97629"/>
                  <a:pt x="107424" y="97554"/>
                  <a:pt x="107387" y="97554"/>
                </a:cubicBezTo>
                <a:cubicBezTo>
                  <a:pt x="107387" y="97478"/>
                  <a:pt x="107350" y="97478"/>
                  <a:pt x="107313" y="97403"/>
                </a:cubicBezTo>
                <a:cubicBezTo>
                  <a:pt x="107313" y="97328"/>
                  <a:pt x="107283" y="97328"/>
                  <a:pt x="107283" y="97253"/>
                </a:cubicBezTo>
                <a:cubicBezTo>
                  <a:pt x="107283" y="97102"/>
                  <a:pt x="107283" y="97102"/>
                  <a:pt x="107283" y="97102"/>
                </a:cubicBezTo>
                <a:cubicBezTo>
                  <a:pt x="107283" y="97027"/>
                  <a:pt x="107283" y="97027"/>
                  <a:pt x="107283" y="96965"/>
                </a:cubicBezTo>
                <a:cubicBezTo>
                  <a:pt x="107283" y="96814"/>
                  <a:pt x="107350" y="96814"/>
                  <a:pt x="107350" y="96664"/>
                </a:cubicBezTo>
                <a:cubicBezTo>
                  <a:pt x="107350" y="96589"/>
                  <a:pt x="107350" y="96513"/>
                  <a:pt x="107350" y="96363"/>
                </a:cubicBezTo>
                <a:cubicBezTo>
                  <a:pt x="107313" y="96363"/>
                  <a:pt x="107313" y="96363"/>
                  <a:pt x="107313" y="96363"/>
                </a:cubicBezTo>
                <a:cubicBezTo>
                  <a:pt x="107313" y="95912"/>
                  <a:pt x="107313" y="95912"/>
                  <a:pt x="107313" y="95912"/>
                </a:cubicBezTo>
                <a:cubicBezTo>
                  <a:pt x="107313" y="95849"/>
                  <a:pt x="107313" y="95849"/>
                  <a:pt x="107313" y="95774"/>
                </a:cubicBezTo>
                <a:cubicBezTo>
                  <a:pt x="107313" y="95699"/>
                  <a:pt x="107283" y="95699"/>
                  <a:pt x="107246" y="95624"/>
                </a:cubicBezTo>
                <a:cubicBezTo>
                  <a:pt x="107209" y="95473"/>
                  <a:pt x="107173" y="95473"/>
                  <a:pt x="107136" y="95323"/>
                </a:cubicBezTo>
                <a:cubicBezTo>
                  <a:pt x="107136" y="95248"/>
                  <a:pt x="107099" y="95248"/>
                  <a:pt x="107099" y="95172"/>
                </a:cubicBezTo>
                <a:cubicBezTo>
                  <a:pt x="107099" y="95097"/>
                  <a:pt x="107099" y="95097"/>
                  <a:pt x="107099" y="95022"/>
                </a:cubicBezTo>
                <a:cubicBezTo>
                  <a:pt x="107062" y="94947"/>
                  <a:pt x="107062" y="94947"/>
                  <a:pt x="107062" y="94884"/>
                </a:cubicBezTo>
                <a:cubicBezTo>
                  <a:pt x="107026" y="94796"/>
                  <a:pt x="107026" y="94796"/>
                  <a:pt x="107026" y="94734"/>
                </a:cubicBezTo>
                <a:cubicBezTo>
                  <a:pt x="106989" y="94659"/>
                  <a:pt x="106952" y="94659"/>
                  <a:pt x="106952" y="94659"/>
                </a:cubicBezTo>
                <a:cubicBezTo>
                  <a:pt x="106915" y="94508"/>
                  <a:pt x="106879" y="94433"/>
                  <a:pt x="106805" y="94358"/>
                </a:cubicBezTo>
                <a:lnTo>
                  <a:pt x="106774" y="94283"/>
                </a:lnTo>
                <a:cubicBezTo>
                  <a:pt x="106738" y="94207"/>
                  <a:pt x="106701" y="94207"/>
                  <a:pt x="106664" y="94207"/>
                </a:cubicBezTo>
                <a:cubicBezTo>
                  <a:pt x="106627" y="94132"/>
                  <a:pt x="106627" y="94132"/>
                  <a:pt x="106627" y="94057"/>
                </a:cubicBezTo>
                <a:cubicBezTo>
                  <a:pt x="106627" y="93318"/>
                  <a:pt x="106627" y="93318"/>
                  <a:pt x="106627" y="93318"/>
                </a:cubicBezTo>
                <a:cubicBezTo>
                  <a:pt x="106554" y="93318"/>
                  <a:pt x="106517" y="93318"/>
                  <a:pt x="106480" y="93318"/>
                </a:cubicBezTo>
                <a:cubicBezTo>
                  <a:pt x="106407" y="93318"/>
                  <a:pt x="106333" y="93318"/>
                  <a:pt x="106266" y="93318"/>
                </a:cubicBezTo>
                <a:cubicBezTo>
                  <a:pt x="106229" y="93318"/>
                  <a:pt x="106192" y="93242"/>
                  <a:pt x="106192" y="93242"/>
                </a:cubicBezTo>
                <a:cubicBezTo>
                  <a:pt x="106156" y="93242"/>
                  <a:pt x="106119" y="93167"/>
                  <a:pt x="106119" y="93167"/>
                </a:cubicBezTo>
                <a:cubicBezTo>
                  <a:pt x="106045" y="93092"/>
                  <a:pt x="106009" y="93017"/>
                  <a:pt x="106009" y="92866"/>
                </a:cubicBezTo>
                <a:cubicBezTo>
                  <a:pt x="106009" y="92716"/>
                  <a:pt x="106009" y="92716"/>
                  <a:pt x="106009" y="92716"/>
                </a:cubicBezTo>
                <a:cubicBezTo>
                  <a:pt x="106009" y="92716"/>
                  <a:pt x="105972" y="92653"/>
                  <a:pt x="105972" y="92578"/>
                </a:cubicBezTo>
                <a:cubicBezTo>
                  <a:pt x="105972" y="92503"/>
                  <a:pt x="105972" y="92428"/>
                  <a:pt x="105972" y="92277"/>
                </a:cubicBezTo>
                <a:cubicBezTo>
                  <a:pt x="105972" y="92277"/>
                  <a:pt x="105935" y="92277"/>
                  <a:pt x="105898" y="92277"/>
                </a:cubicBezTo>
                <a:cubicBezTo>
                  <a:pt x="105898" y="92277"/>
                  <a:pt x="105862" y="92277"/>
                  <a:pt x="105825" y="92202"/>
                </a:cubicBezTo>
                <a:cubicBezTo>
                  <a:pt x="105825" y="92127"/>
                  <a:pt x="105862" y="91977"/>
                  <a:pt x="105825" y="91901"/>
                </a:cubicBezTo>
                <a:lnTo>
                  <a:pt x="105788" y="91901"/>
                </a:lnTo>
                <a:cubicBezTo>
                  <a:pt x="105758" y="91826"/>
                  <a:pt x="105721" y="91826"/>
                  <a:pt x="105721" y="91826"/>
                </a:cubicBezTo>
                <a:cubicBezTo>
                  <a:pt x="105647" y="91751"/>
                  <a:pt x="105611" y="91751"/>
                  <a:pt x="105574" y="91688"/>
                </a:cubicBezTo>
                <a:cubicBezTo>
                  <a:pt x="105537" y="91613"/>
                  <a:pt x="105537" y="91538"/>
                  <a:pt x="105500" y="91538"/>
                </a:cubicBezTo>
                <a:cubicBezTo>
                  <a:pt x="105500" y="91463"/>
                  <a:pt x="105464" y="91463"/>
                  <a:pt x="105427" y="91387"/>
                </a:cubicBezTo>
                <a:cubicBezTo>
                  <a:pt x="105427" y="91387"/>
                  <a:pt x="105427" y="91312"/>
                  <a:pt x="105390" y="91237"/>
                </a:cubicBezTo>
                <a:cubicBezTo>
                  <a:pt x="105390" y="91237"/>
                  <a:pt x="105353" y="91162"/>
                  <a:pt x="105316" y="91162"/>
                </a:cubicBezTo>
                <a:cubicBezTo>
                  <a:pt x="105243" y="91087"/>
                  <a:pt x="105212" y="91087"/>
                  <a:pt x="105102" y="91012"/>
                </a:cubicBezTo>
                <a:cubicBezTo>
                  <a:pt x="105065" y="91012"/>
                  <a:pt x="105065" y="91012"/>
                  <a:pt x="105029" y="90936"/>
                </a:cubicBezTo>
                <a:cubicBezTo>
                  <a:pt x="104992" y="90936"/>
                  <a:pt x="104955" y="90861"/>
                  <a:pt x="104955" y="90786"/>
                </a:cubicBezTo>
                <a:cubicBezTo>
                  <a:pt x="104955" y="90723"/>
                  <a:pt x="104955" y="90636"/>
                  <a:pt x="104955" y="90498"/>
                </a:cubicBezTo>
                <a:cubicBezTo>
                  <a:pt x="104918" y="90422"/>
                  <a:pt x="104882" y="90347"/>
                  <a:pt x="104882" y="90197"/>
                </a:cubicBezTo>
                <a:cubicBezTo>
                  <a:pt x="104845" y="90197"/>
                  <a:pt x="104882" y="90122"/>
                  <a:pt x="104882" y="90046"/>
                </a:cubicBezTo>
                <a:cubicBezTo>
                  <a:pt x="104845" y="89971"/>
                  <a:pt x="104845" y="89971"/>
                  <a:pt x="104845" y="89896"/>
                </a:cubicBezTo>
                <a:cubicBezTo>
                  <a:pt x="104845" y="89821"/>
                  <a:pt x="104808" y="89821"/>
                  <a:pt x="104808" y="89746"/>
                </a:cubicBezTo>
                <a:cubicBezTo>
                  <a:pt x="104808" y="89746"/>
                  <a:pt x="104808" y="89671"/>
                  <a:pt x="104808" y="89608"/>
                </a:cubicBezTo>
                <a:cubicBezTo>
                  <a:pt x="104808" y="89457"/>
                  <a:pt x="104808" y="89457"/>
                  <a:pt x="104808" y="89457"/>
                </a:cubicBezTo>
                <a:cubicBezTo>
                  <a:pt x="104808" y="89382"/>
                  <a:pt x="104808" y="89307"/>
                  <a:pt x="104808" y="89157"/>
                </a:cubicBezTo>
                <a:lnTo>
                  <a:pt x="104808" y="89081"/>
                </a:lnTo>
                <a:cubicBezTo>
                  <a:pt x="104771" y="88931"/>
                  <a:pt x="104741" y="88856"/>
                  <a:pt x="104704" y="88781"/>
                </a:cubicBezTo>
                <a:cubicBezTo>
                  <a:pt x="104667" y="88706"/>
                  <a:pt x="104630" y="88706"/>
                  <a:pt x="104594" y="88630"/>
                </a:cubicBezTo>
                <a:cubicBezTo>
                  <a:pt x="104594" y="88555"/>
                  <a:pt x="104594" y="88492"/>
                  <a:pt x="104594" y="88417"/>
                </a:cubicBezTo>
                <a:cubicBezTo>
                  <a:pt x="104594" y="88342"/>
                  <a:pt x="104630" y="88267"/>
                  <a:pt x="104630" y="88192"/>
                </a:cubicBezTo>
                <a:cubicBezTo>
                  <a:pt x="104630" y="88041"/>
                  <a:pt x="104557" y="87891"/>
                  <a:pt x="104483" y="87891"/>
                </a:cubicBezTo>
                <a:cubicBezTo>
                  <a:pt x="104483" y="87891"/>
                  <a:pt x="104447" y="87891"/>
                  <a:pt x="104410" y="87891"/>
                </a:cubicBezTo>
                <a:lnTo>
                  <a:pt x="104373" y="87891"/>
                </a:lnTo>
                <a:cubicBezTo>
                  <a:pt x="104336" y="87891"/>
                  <a:pt x="104300" y="87816"/>
                  <a:pt x="104300" y="87816"/>
                </a:cubicBezTo>
                <a:cubicBezTo>
                  <a:pt x="104226" y="87740"/>
                  <a:pt x="104196" y="87740"/>
                  <a:pt x="104122" y="87740"/>
                </a:cubicBezTo>
                <a:cubicBezTo>
                  <a:pt x="104122" y="87665"/>
                  <a:pt x="104085" y="87665"/>
                  <a:pt x="104049" y="87665"/>
                </a:cubicBezTo>
                <a:cubicBezTo>
                  <a:pt x="104049" y="87590"/>
                  <a:pt x="104085" y="87527"/>
                  <a:pt x="104049" y="87527"/>
                </a:cubicBezTo>
                <a:cubicBezTo>
                  <a:pt x="104049" y="87452"/>
                  <a:pt x="104049" y="87452"/>
                  <a:pt x="104049" y="87377"/>
                </a:cubicBezTo>
                <a:cubicBezTo>
                  <a:pt x="104049" y="87302"/>
                  <a:pt x="104049" y="87302"/>
                  <a:pt x="104012" y="87227"/>
                </a:cubicBezTo>
                <a:cubicBezTo>
                  <a:pt x="104012" y="87076"/>
                  <a:pt x="104012" y="87076"/>
                  <a:pt x="104012" y="87076"/>
                </a:cubicBezTo>
                <a:cubicBezTo>
                  <a:pt x="104012" y="86926"/>
                  <a:pt x="104049" y="86775"/>
                  <a:pt x="104012" y="86625"/>
                </a:cubicBezTo>
                <a:cubicBezTo>
                  <a:pt x="104012" y="86550"/>
                  <a:pt x="103975" y="86550"/>
                  <a:pt x="103938" y="86487"/>
                </a:cubicBezTo>
                <a:cubicBezTo>
                  <a:pt x="103938" y="86487"/>
                  <a:pt x="103938" y="86425"/>
                  <a:pt x="103938" y="86349"/>
                </a:cubicBezTo>
                <a:lnTo>
                  <a:pt x="103865" y="86274"/>
                </a:lnTo>
                <a:cubicBezTo>
                  <a:pt x="103865" y="86199"/>
                  <a:pt x="103865" y="86124"/>
                  <a:pt x="103865" y="86124"/>
                </a:cubicBezTo>
                <a:cubicBezTo>
                  <a:pt x="103865" y="85973"/>
                  <a:pt x="103865" y="85898"/>
                  <a:pt x="103865" y="85823"/>
                </a:cubicBezTo>
                <a:cubicBezTo>
                  <a:pt x="103828" y="85748"/>
                  <a:pt x="103828" y="85673"/>
                  <a:pt x="103828" y="85673"/>
                </a:cubicBezTo>
                <a:cubicBezTo>
                  <a:pt x="103791" y="85522"/>
                  <a:pt x="103754" y="85447"/>
                  <a:pt x="103724" y="85384"/>
                </a:cubicBezTo>
                <a:cubicBezTo>
                  <a:pt x="103681" y="85384"/>
                  <a:pt x="103650" y="85447"/>
                  <a:pt x="103650" y="85384"/>
                </a:cubicBezTo>
                <a:cubicBezTo>
                  <a:pt x="103614" y="85522"/>
                  <a:pt x="103614" y="85522"/>
                  <a:pt x="103614" y="85522"/>
                </a:cubicBezTo>
                <a:cubicBezTo>
                  <a:pt x="103650" y="85673"/>
                  <a:pt x="103614" y="85748"/>
                  <a:pt x="103614" y="85823"/>
                </a:cubicBezTo>
                <a:close/>
                <a:moveTo>
                  <a:pt x="109494" y="84407"/>
                </a:moveTo>
                <a:lnTo>
                  <a:pt x="109494" y="84407"/>
                </a:lnTo>
                <a:cubicBezTo>
                  <a:pt x="109494" y="84482"/>
                  <a:pt x="109494" y="84557"/>
                  <a:pt x="109531" y="84557"/>
                </a:cubicBezTo>
                <a:cubicBezTo>
                  <a:pt x="109568" y="84632"/>
                  <a:pt x="109604" y="84632"/>
                  <a:pt x="109678" y="84632"/>
                </a:cubicBezTo>
                <a:cubicBezTo>
                  <a:pt x="109751" y="84632"/>
                  <a:pt x="109751" y="84632"/>
                  <a:pt x="109751" y="84632"/>
                </a:cubicBezTo>
                <a:cubicBezTo>
                  <a:pt x="109788" y="84632"/>
                  <a:pt x="109788" y="84557"/>
                  <a:pt x="109825" y="84557"/>
                </a:cubicBezTo>
                <a:cubicBezTo>
                  <a:pt x="109825" y="84482"/>
                  <a:pt x="109788" y="84482"/>
                  <a:pt x="109788" y="84407"/>
                </a:cubicBezTo>
                <a:cubicBezTo>
                  <a:pt x="109751" y="84344"/>
                  <a:pt x="109788" y="84344"/>
                  <a:pt x="109751" y="84269"/>
                </a:cubicBezTo>
                <a:cubicBezTo>
                  <a:pt x="109751" y="84194"/>
                  <a:pt x="109715" y="84269"/>
                  <a:pt x="109678" y="84269"/>
                </a:cubicBezTo>
                <a:cubicBezTo>
                  <a:pt x="109641" y="84194"/>
                  <a:pt x="109604" y="84194"/>
                  <a:pt x="109568" y="84194"/>
                </a:cubicBezTo>
                <a:cubicBezTo>
                  <a:pt x="109531" y="84194"/>
                  <a:pt x="109494" y="84194"/>
                  <a:pt x="109457" y="84194"/>
                </a:cubicBezTo>
                <a:cubicBezTo>
                  <a:pt x="109457" y="84269"/>
                  <a:pt x="109457" y="84407"/>
                  <a:pt x="109494" y="84407"/>
                </a:cubicBezTo>
                <a:close/>
                <a:moveTo>
                  <a:pt x="107754" y="82038"/>
                </a:moveTo>
                <a:lnTo>
                  <a:pt x="107754" y="82038"/>
                </a:lnTo>
                <a:cubicBezTo>
                  <a:pt x="107754" y="82113"/>
                  <a:pt x="107828" y="82113"/>
                  <a:pt x="107828" y="82189"/>
                </a:cubicBezTo>
                <a:cubicBezTo>
                  <a:pt x="107859" y="82326"/>
                  <a:pt x="107932" y="82326"/>
                  <a:pt x="107969" y="82402"/>
                </a:cubicBezTo>
                <a:cubicBezTo>
                  <a:pt x="107969" y="82477"/>
                  <a:pt x="107969" y="82477"/>
                  <a:pt x="108006" y="82552"/>
                </a:cubicBezTo>
                <a:cubicBezTo>
                  <a:pt x="108006" y="82627"/>
                  <a:pt x="108042" y="82627"/>
                  <a:pt x="108079" y="82702"/>
                </a:cubicBezTo>
                <a:cubicBezTo>
                  <a:pt x="108079" y="82702"/>
                  <a:pt x="108116" y="82778"/>
                  <a:pt x="108153" y="82778"/>
                </a:cubicBezTo>
                <a:lnTo>
                  <a:pt x="108189" y="82702"/>
                </a:lnTo>
                <a:cubicBezTo>
                  <a:pt x="108189" y="82627"/>
                  <a:pt x="108189" y="82627"/>
                  <a:pt x="108189" y="82552"/>
                </a:cubicBezTo>
                <a:cubicBezTo>
                  <a:pt x="108189" y="82477"/>
                  <a:pt x="108153" y="82477"/>
                  <a:pt x="108153" y="82402"/>
                </a:cubicBezTo>
                <a:cubicBezTo>
                  <a:pt x="108116" y="82326"/>
                  <a:pt x="108153" y="82326"/>
                  <a:pt x="108153" y="82251"/>
                </a:cubicBezTo>
                <a:cubicBezTo>
                  <a:pt x="108116" y="82189"/>
                  <a:pt x="108116" y="82189"/>
                  <a:pt x="108079" y="82113"/>
                </a:cubicBezTo>
                <a:cubicBezTo>
                  <a:pt x="108042" y="82038"/>
                  <a:pt x="108006" y="81963"/>
                  <a:pt x="107932" y="81888"/>
                </a:cubicBezTo>
                <a:cubicBezTo>
                  <a:pt x="107932" y="81888"/>
                  <a:pt x="107895" y="81888"/>
                  <a:pt x="107859" y="81813"/>
                </a:cubicBezTo>
                <a:cubicBezTo>
                  <a:pt x="107859" y="81813"/>
                  <a:pt x="107859" y="81737"/>
                  <a:pt x="107859" y="81662"/>
                </a:cubicBezTo>
                <a:cubicBezTo>
                  <a:pt x="107859" y="81662"/>
                  <a:pt x="107859" y="81587"/>
                  <a:pt x="107859" y="81512"/>
                </a:cubicBezTo>
                <a:cubicBezTo>
                  <a:pt x="107791" y="81512"/>
                  <a:pt x="107791" y="81512"/>
                  <a:pt x="107791" y="81512"/>
                </a:cubicBezTo>
                <a:cubicBezTo>
                  <a:pt x="107791" y="81512"/>
                  <a:pt x="107754" y="81587"/>
                  <a:pt x="107718" y="81587"/>
                </a:cubicBezTo>
                <a:cubicBezTo>
                  <a:pt x="107754" y="81662"/>
                  <a:pt x="107754" y="81662"/>
                  <a:pt x="107754" y="81737"/>
                </a:cubicBezTo>
                <a:cubicBezTo>
                  <a:pt x="107791" y="81813"/>
                  <a:pt x="107791" y="81888"/>
                  <a:pt x="107791" y="81888"/>
                </a:cubicBezTo>
                <a:cubicBezTo>
                  <a:pt x="107791" y="81963"/>
                  <a:pt x="107754" y="81963"/>
                  <a:pt x="107754" y="82038"/>
                </a:cubicBezTo>
                <a:close/>
                <a:moveTo>
                  <a:pt x="105758" y="81587"/>
                </a:moveTo>
                <a:lnTo>
                  <a:pt x="105758" y="81587"/>
                </a:lnTo>
                <a:cubicBezTo>
                  <a:pt x="105758" y="81737"/>
                  <a:pt x="105788" y="81813"/>
                  <a:pt x="105788" y="81888"/>
                </a:cubicBezTo>
                <a:cubicBezTo>
                  <a:pt x="105788" y="81963"/>
                  <a:pt x="105758" y="81963"/>
                  <a:pt x="105758" y="81963"/>
                </a:cubicBezTo>
                <a:cubicBezTo>
                  <a:pt x="105898" y="81963"/>
                  <a:pt x="105972" y="81963"/>
                  <a:pt x="106082" y="81963"/>
                </a:cubicBezTo>
                <a:cubicBezTo>
                  <a:pt x="106119" y="81963"/>
                  <a:pt x="106156" y="82038"/>
                  <a:pt x="106229" y="82038"/>
                </a:cubicBezTo>
                <a:cubicBezTo>
                  <a:pt x="106266" y="82038"/>
                  <a:pt x="106297" y="82038"/>
                  <a:pt x="106333" y="82038"/>
                </a:cubicBezTo>
                <a:cubicBezTo>
                  <a:pt x="106407" y="82038"/>
                  <a:pt x="106444" y="82038"/>
                  <a:pt x="106480" y="82038"/>
                </a:cubicBezTo>
                <a:cubicBezTo>
                  <a:pt x="106517" y="82038"/>
                  <a:pt x="106554" y="82038"/>
                  <a:pt x="106554" y="81963"/>
                </a:cubicBezTo>
                <a:cubicBezTo>
                  <a:pt x="106591" y="81963"/>
                  <a:pt x="106591" y="81888"/>
                  <a:pt x="106627" y="81813"/>
                </a:cubicBezTo>
                <a:cubicBezTo>
                  <a:pt x="106664" y="81813"/>
                  <a:pt x="106664" y="81888"/>
                  <a:pt x="106701" y="81813"/>
                </a:cubicBezTo>
                <a:cubicBezTo>
                  <a:pt x="106738" y="81813"/>
                  <a:pt x="106738" y="81813"/>
                  <a:pt x="106774" y="81813"/>
                </a:cubicBezTo>
                <a:cubicBezTo>
                  <a:pt x="106805" y="81737"/>
                  <a:pt x="106805" y="81737"/>
                  <a:pt x="106842" y="81662"/>
                </a:cubicBezTo>
                <a:cubicBezTo>
                  <a:pt x="106879" y="81587"/>
                  <a:pt x="106879" y="81512"/>
                  <a:pt x="106915" y="81361"/>
                </a:cubicBezTo>
                <a:cubicBezTo>
                  <a:pt x="106915" y="81286"/>
                  <a:pt x="106915" y="81211"/>
                  <a:pt x="106915" y="81073"/>
                </a:cubicBezTo>
                <a:cubicBezTo>
                  <a:pt x="106952" y="80998"/>
                  <a:pt x="106989" y="80998"/>
                  <a:pt x="106989" y="80923"/>
                </a:cubicBezTo>
                <a:cubicBezTo>
                  <a:pt x="106989" y="80923"/>
                  <a:pt x="106989" y="80848"/>
                  <a:pt x="106989" y="80772"/>
                </a:cubicBezTo>
                <a:cubicBezTo>
                  <a:pt x="106989" y="80697"/>
                  <a:pt x="106952" y="80697"/>
                  <a:pt x="106952" y="80622"/>
                </a:cubicBezTo>
                <a:cubicBezTo>
                  <a:pt x="106952" y="80697"/>
                  <a:pt x="106915" y="80697"/>
                  <a:pt x="106879" y="80697"/>
                </a:cubicBezTo>
                <a:cubicBezTo>
                  <a:pt x="106879" y="80697"/>
                  <a:pt x="106842" y="80697"/>
                  <a:pt x="106805" y="80697"/>
                </a:cubicBezTo>
                <a:cubicBezTo>
                  <a:pt x="106805" y="80697"/>
                  <a:pt x="106774" y="80697"/>
                  <a:pt x="106774" y="80772"/>
                </a:cubicBezTo>
                <a:cubicBezTo>
                  <a:pt x="106738" y="80772"/>
                  <a:pt x="106701" y="80772"/>
                  <a:pt x="106701" y="80848"/>
                </a:cubicBezTo>
                <a:cubicBezTo>
                  <a:pt x="106664" y="80923"/>
                  <a:pt x="106701" y="80998"/>
                  <a:pt x="106701" y="81148"/>
                </a:cubicBezTo>
                <a:cubicBezTo>
                  <a:pt x="106664" y="81211"/>
                  <a:pt x="106664" y="81211"/>
                  <a:pt x="106627" y="81286"/>
                </a:cubicBezTo>
                <a:cubicBezTo>
                  <a:pt x="106627" y="81286"/>
                  <a:pt x="106627" y="81361"/>
                  <a:pt x="106627" y="81437"/>
                </a:cubicBezTo>
                <a:cubicBezTo>
                  <a:pt x="106591" y="81437"/>
                  <a:pt x="106554" y="81437"/>
                  <a:pt x="106554" y="81437"/>
                </a:cubicBezTo>
                <a:cubicBezTo>
                  <a:pt x="106444" y="81437"/>
                  <a:pt x="106370" y="81437"/>
                  <a:pt x="106229" y="81437"/>
                </a:cubicBezTo>
                <a:cubicBezTo>
                  <a:pt x="106156" y="81437"/>
                  <a:pt x="106156" y="81437"/>
                  <a:pt x="106156" y="81437"/>
                </a:cubicBezTo>
                <a:cubicBezTo>
                  <a:pt x="106082" y="81437"/>
                  <a:pt x="106082" y="81437"/>
                  <a:pt x="106082" y="81437"/>
                </a:cubicBezTo>
                <a:cubicBezTo>
                  <a:pt x="106009" y="81437"/>
                  <a:pt x="105935" y="81437"/>
                  <a:pt x="105862" y="81437"/>
                </a:cubicBezTo>
                <a:cubicBezTo>
                  <a:pt x="105825" y="81437"/>
                  <a:pt x="105825" y="81361"/>
                  <a:pt x="105788" y="81361"/>
                </a:cubicBezTo>
                <a:cubicBezTo>
                  <a:pt x="105788" y="81437"/>
                  <a:pt x="105758" y="81587"/>
                  <a:pt x="105758" y="81587"/>
                </a:cubicBezTo>
                <a:close/>
                <a:moveTo>
                  <a:pt x="99908" y="83367"/>
                </a:moveTo>
                <a:lnTo>
                  <a:pt x="99908" y="83367"/>
                </a:lnTo>
                <a:cubicBezTo>
                  <a:pt x="99908" y="83442"/>
                  <a:pt x="99908" y="83517"/>
                  <a:pt x="99908" y="83517"/>
                </a:cubicBezTo>
                <a:cubicBezTo>
                  <a:pt x="100128" y="83517"/>
                  <a:pt x="100128" y="83517"/>
                  <a:pt x="100128" y="83517"/>
                </a:cubicBezTo>
                <a:cubicBezTo>
                  <a:pt x="100159" y="83517"/>
                  <a:pt x="100196" y="83517"/>
                  <a:pt x="100196" y="83442"/>
                </a:cubicBezTo>
                <a:cubicBezTo>
                  <a:pt x="100232" y="83367"/>
                  <a:pt x="100232" y="83304"/>
                  <a:pt x="100232" y="83229"/>
                </a:cubicBezTo>
                <a:cubicBezTo>
                  <a:pt x="100232" y="83078"/>
                  <a:pt x="100232" y="83003"/>
                  <a:pt x="100196" y="82853"/>
                </a:cubicBezTo>
                <a:cubicBezTo>
                  <a:pt x="100196" y="82778"/>
                  <a:pt x="100159" y="82778"/>
                  <a:pt x="100159" y="82702"/>
                </a:cubicBezTo>
                <a:cubicBezTo>
                  <a:pt x="100055" y="82778"/>
                  <a:pt x="100018" y="82853"/>
                  <a:pt x="99908" y="83003"/>
                </a:cubicBezTo>
                <a:cubicBezTo>
                  <a:pt x="99908" y="83154"/>
                  <a:pt x="99908" y="83304"/>
                  <a:pt x="99908" y="83367"/>
                </a:cubicBezTo>
                <a:close/>
                <a:moveTo>
                  <a:pt x="98094" y="83003"/>
                </a:moveTo>
                <a:lnTo>
                  <a:pt x="98094" y="83003"/>
                </a:lnTo>
                <a:cubicBezTo>
                  <a:pt x="98094" y="83003"/>
                  <a:pt x="98094" y="83078"/>
                  <a:pt x="98094" y="83154"/>
                </a:cubicBezTo>
                <a:cubicBezTo>
                  <a:pt x="98094" y="83154"/>
                  <a:pt x="98125" y="83229"/>
                  <a:pt x="98125" y="83304"/>
                </a:cubicBezTo>
                <a:cubicBezTo>
                  <a:pt x="98162" y="83229"/>
                  <a:pt x="98162" y="83304"/>
                  <a:pt x="98199" y="83304"/>
                </a:cubicBezTo>
                <a:cubicBezTo>
                  <a:pt x="98235" y="83229"/>
                  <a:pt x="98235" y="83154"/>
                  <a:pt x="98272" y="83154"/>
                </a:cubicBezTo>
                <a:cubicBezTo>
                  <a:pt x="98309" y="83154"/>
                  <a:pt x="98346" y="83229"/>
                  <a:pt x="98382" y="83229"/>
                </a:cubicBezTo>
                <a:cubicBezTo>
                  <a:pt x="98419" y="83229"/>
                  <a:pt x="98419" y="83229"/>
                  <a:pt x="98419" y="83229"/>
                </a:cubicBezTo>
                <a:cubicBezTo>
                  <a:pt x="98456" y="83229"/>
                  <a:pt x="98456" y="83154"/>
                  <a:pt x="98493" y="83154"/>
                </a:cubicBezTo>
                <a:cubicBezTo>
                  <a:pt x="98419" y="83003"/>
                  <a:pt x="98419" y="83003"/>
                  <a:pt x="98419" y="83003"/>
                </a:cubicBezTo>
                <a:lnTo>
                  <a:pt x="98094" y="83003"/>
                </a:lnTo>
                <a:close/>
                <a:moveTo>
                  <a:pt x="101071" y="81512"/>
                </a:moveTo>
                <a:lnTo>
                  <a:pt x="101071" y="81512"/>
                </a:lnTo>
                <a:cubicBezTo>
                  <a:pt x="101035" y="81587"/>
                  <a:pt x="100998" y="81587"/>
                  <a:pt x="100998" y="81662"/>
                </a:cubicBezTo>
                <a:cubicBezTo>
                  <a:pt x="100961" y="81662"/>
                  <a:pt x="100924" y="81662"/>
                  <a:pt x="100924" y="81737"/>
                </a:cubicBezTo>
                <a:cubicBezTo>
                  <a:pt x="100924" y="81813"/>
                  <a:pt x="100924" y="81888"/>
                  <a:pt x="100924" y="81888"/>
                </a:cubicBezTo>
                <a:cubicBezTo>
                  <a:pt x="100924" y="81963"/>
                  <a:pt x="100888" y="82038"/>
                  <a:pt x="100888" y="82038"/>
                </a:cubicBezTo>
                <a:cubicBezTo>
                  <a:pt x="100888" y="82113"/>
                  <a:pt x="100888" y="82113"/>
                  <a:pt x="100888" y="82189"/>
                </a:cubicBezTo>
                <a:cubicBezTo>
                  <a:pt x="100888" y="82251"/>
                  <a:pt x="100851" y="82251"/>
                  <a:pt x="100851" y="82326"/>
                </a:cubicBezTo>
                <a:cubicBezTo>
                  <a:pt x="100851" y="82402"/>
                  <a:pt x="100924" y="82402"/>
                  <a:pt x="100961" y="82402"/>
                </a:cubicBezTo>
                <a:cubicBezTo>
                  <a:pt x="100961" y="82402"/>
                  <a:pt x="100998" y="82402"/>
                  <a:pt x="101035" y="82402"/>
                </a:cubicBezTo>
                <a:cubicBezTo>
                  <a:pt x="101035" y="82326"/>
                  <a:pt x="101071" y="82326"/>
                  <a:pt x="101108" y="82251"/>
                </a:cubicBezTo>
                <a:cubicBezTo>
                  <a:pt x="101108" y="82251"/>
                  <a:pt x="101108" y="82189"/>
                  <a:pt x="101108" y="82113"/>
                </a:cubicBezTo>
                <a:cubicBezTo>
                  <a:pt x="101145" y="81963"/>
                  <a:pt x="101176" y="81813"/>
                  <a:pt x="101176" y="81587"/>
                </a:cubicBezTo>
                <a:cubicBezTo>
                  <a:pt x="101176" y="81512"/>
                  <a:pt x="101176" y="81512"/>
                  <a:pt x="101176" y="81512"/>
                </a:cubicBezTo>
                <a:cubicBezTo>
                  <a:pt x="101176" y="81512"/>
                  <a:pt x="101145" y="81512"/>
                  <a:pt x="101145" y="81437"/>
                </a:cubicBezTo>
                <a:cubicBezTo>
                  <a:pt x="101108" y="81437"/>
                  <a:pt x="101071" y="81512"/>
                  <a:pt x="101071" y="81512"/>
                </a:cubicBezTo>
                <a:close/>
                <a:moveTo>
                  <a:pt x="100563" y="80396"/>
                </a:moveTo>
                <a:lnTo>
                  <a:pt x="100563" y="80396"/>
                </a:lnTo>
                <a:cubicBezTo>
                  <a:pt x="100600" y="80396"/>
                  <a:pt x="100600" y="80396"/>
                  <a:pt x="100630" y="80396"/>
                </a:cubicBezTo>
                <a:cubicBezTo>
                  <a:pt x="100673" y="80396"/>
                  <a:pt x="100673" y="80246"/>
                  <a:pt x="100673" y="80246"/>
                </a:cubicBezTo>
                <a:cubicBezTo>
                  <a:pt x="100704" y="80246"/>
                  <a:pt x="100741" y="80321"/>
                  <a:pt x="100741" y="80321"/>
                </a:cubicBezTo>
                <a:cubicBezTo>
                  <a:pt x="100814" y="80321"/>
                  <a:pt x="100851" y="80321"/>
                  <a:pt x="100888" y="80321"/>
                </a:cubicBezTo>
                <a:cubicBezTo>
                  <a:pt x="100924" y="80321"/>
                  <a:pt x="100961" y="80321"/>
                  <a:pt x="100961" y="80321"/>
                </a:cubicBezTo>
                <a:cubicBezTo>
                  <a:pt x="101035" y="80321"/>
                  <a:pt x="101071" y="80396"/>
                  <a:pt x="101108" y="80472"/>
                </a:cubicBezTo>
                <a:cubicBezTo>
                  <a:pt x="101176" y="80547"/>
                  <a:pt x="101176" y="80622"/>
                  <a:pt x="101249" y="80697"/>
                </a:cubicBezTo>
                <a:cubicBezTo>
                  <a:pt x="101249" y="80697"/>
                  <a:pt x="101286" y="80697"/>
                  <a:pt x="101323" y="80772"/>
                </a:cubicBezTo>
                <a:cubicBezTo>
                  <a:pt x="101359" y="80772"/>
                  <a:pt x="101323" y="80848"/>
                  <a:pt x="101359" y="80923"/>
                </a:cubicBezTo>
                <a:cubicBezTo>
                  <a:pt x="101396" y="80923"/>
                  <a:pt x="101433" y="80923"/>
                  <a:pt x="101433" y="80923"/>
                </a:cubicBezTo>
                <a:cubicBezTo>
                  <a:pt x="101470" y="80923"/>
                  <a:pt x="101506" y="80923"/>
                  <a:pt x="101543" y="80923"/>
                </a:cubicBezTo>
                <a:lnTo>
                  <a:pt x="101580" y="80998"/>
                </a:lnTo>
                <a:cubicBezTo>
                  <a:pt x="101690" y="80998"/>
                  <a:pt x="101721" y="80923"/>
                  <a:pt x="101831" y="80998"/>
                </a:cubicBezTo>
                <a:cubicBezTo>
                  <a:pt x="101831" y="80998"/>
                  <a:pt x="101868" y="80998"/>
                  <a:pt x="101905" y="81073"/>
                </a:cubicBezTo>
                <a:cubicBezTo>
                  <a:pt x="101941" y="81073"/>
                  <a:pt x="101978" y="81148"/>
                  <a:pt x="102052" y="81211"/>
                </a:cubicBezTo>
                <a:lnTo>
                  <a:pt x="102088" y="81286"/>
                </a:lnTo>
                <a:cubicBezTo>
                  <a:pt x="102125" y="81361"/>
                  <a:pt x="102162" y="81361"/>
                  <a:pt x="102162" y="81437"/>
                </a:cubicBezTo>
                <a:cubicBezTo>
                  <a:pt x="102229" y="81512"/>
                  <a:pt x="102266" y="81587"/>
                  <a:pt x="102303" y="81737"/>
                </a:cubicBezTo>
                <a:cubicBezTo>
                  <a:pt x="102303" y="81813"/>
                  <a:pt x="102303" y="81813"/>
                  <a:pt x="102339" y="81888"/>
                </a:cubicBezTo>
                <a:cubicBezTo>
                  <a:pt x="102376" y="82038"/>
                  <a:pt x="102486" y="82113"/>
                  <a:pt x="102486" y="82326"/>
                </a:cubicBezTo>
                <a:lnTo>
                  <a:pt x="102450" y="82402"/>
                </a:lnTo>
                <a:cubicBezTo>
                  <a:pt x="102450" y="82477"/>
                  <a:pt x="102450" y="82552"/>
                  <a:pt x="102450" y="82627"/>
                </a:cubicBezTo>
                <a:cubicBezTo>
                  <a:pt x="102450" y="82702"/>
                  <a:pt x="102413" y="82853"/>
                  <a:pt x="102339" y="82853"/>
                </a:cubicBezTo>
                <a:cubicBezTo>
                  <a:pt x="102339" y="82853"/>
                  <a:pt x="102303" y="82853"/>
                  <a:pt x="102266" y="82853"/>
                </a:cubicBezTo>
                <a:cubicBezTo>
                  <a:pt x="102266" y="82853"/>
                  <a:pt x="102229" y="82928"/>
                  <a:pt x="102192" y="82928"/>
                </a:cubicBezTo>
                <a:cubicBezTo>
                  <a:pt x="102192" y="82928"/>
                  <a:pt x="102162" y="83003"/>
                  <a:pt x="102125" y="83003"/>
                </a:cubicBezTo>
                <a:cubicBezTo>
                  <a:pt x="102125" y="83078"/>
                  <a:pt x="102088" y="83078"/>
                  <a:pt x="102052" y="83154"/>
                </a:cubicBezTo>
                <a:cubicBezTo>
                  <a:pt x="102052" y="83229"/>
                  <a:pt x="102052" y="83229"/>
                  <a:pt x="102052" y="83304"/>
                </a:cubicBezTo>
                <a:cubicBezTo>
                  <a:pt x="102052" y="83367"/>
                  <a:pt x="102052" y="83367"/>
                  <a:pt x="102052" y="83442"/>
                </a:cubicBezTo>
                <a:cubicBezTo>
                  <a:pt x="102052" y="83592"/>
                  <a:pt x="102125" y="83667"/>
                  <a:pt x="102192" y="83667"/>
                </a:cubicBezTo>
                <a:cubicBezTo>
                  <a:pt x="102266" y="83667"/>
                  <a:pt x="102303" y="83667"/>
                  <a:pt x="102376" y="83592"/>
                </a:cubicBezTo>
                <a:cubicBezTo>
                  <a:pt x="102376" y="83517"/>
                  <a:pt x="102413" y="83517"/>
                  <a:pt x="102450" y="83442"/>
                </a:cubicBezTo>
                <a:lnTo>
                  <a:pt x="102450" y="83367"/>
                </a:lnTo>
                <a:cubicBezTo>
                  <a:pt x="102486" y="83304"/>
                  <a:pt x="102486" y="83229"/>
                  <a:pt x="102523" y="83229"/>
                </a:cubicBezTo>
                <a:cubicBezTo>
                  <a:pt x="102633" y="83229"/>
                  <a:pt x="102664" y="83229"/>
                  <a:pt x="102738" y="83304"/>
                </a:cubicBezTo>
                <a:cubicBezTo>
                  <a:pt x="102774" y="83367"/>
                  <a:pt x="102774" y="83367"/>
                  <a:pt x="102811" y="83442"/>
                </a:cubicBezTo>
                <a:cubicBezTo>
                  <a:pt x="102811" y="83517"/>
                  <a:pt x="102848" y="83517"/>
                  <a:pt x="102885" y="83517"/>
                </a:cubicBezTo>
                <a:cubicBezTo>
                  <a:pt x="102885" y="83592"/>
                  <a:pt x="102921" y="83667"/>
                  <a:pt x="102958" y="83667"/>
                </a:cubicBezTo>
                <a:cubicBezTo>
                  <a:pt x="102958" y="83743"/>
                  <a:pt x="102995" y="83743"/>
                  <a:pt x="102995" y="83743"/>
                </a:cubicBezTo>
                <a:cubicBezTo>
                  <a:pt x="103032" y="83743"/>
                  <a:pt x="103068" y="83818"/>
                  <a:pt x="103068" y="83818"/>
                </a:cubicBezTo>
                <a:cubicBezTo>
                  <a:pt x="103142" y="83818"/>
                  <a:pt x="103179" y="83818"/>
                  <a:pt x="103246" y="83893"/>
                </a:cubicBezTo>
                <a:cubicBezTo>
                  <a:pt x="103283" y="83968"/>
                  <a:pt x="103283" y="83968"/>
                  <a:pt x="103320" y="84043"/>
                </a:cubicBezTo>
                <a:cubicBezTo>
                  <a:pt x="103356" y="84043"/>
                  <a:pt x="103356" y="84043"/>
                  <a:pt x="103393" y="84043"/>
                </a:cubicBezTo>
                <a:cubicBezTo>
                  <a:pt x="103430" y="84043"/>
                  <a:pt x="103467" y="84119"/>
                  <a:pt x="103503" y="84119"/>
                </a:cubicBezTo>
                <a:cubicBezTo>
                  <a:pt x="103577" y="84119"/>
                  <a:pt x="103614" y="84119"/>
                  <a:pt x="103681" y="84119"/>
                </a:cubicBezTo>
                <a:cubicBezTo>
                  <a:pt x="103724" y="84119"/>
                  <a:pt x="103754" y="84119"/>
                  <a:pt x="103828" y="84119"/>
                </a:cubicBezTo>
                <a:cubicBezTo>
                  <a:pt x="103828" y="84119"/>
                  <a:pt x="103865" y="84043"/>
                  <a:pt x="103901" y="84043"/>
                </a:cubicBezTo>
                <a:cubicBezTo>
                  <a:pt x="103901" y="83968"/>
                  <a:pt x="103938" y="83968"/>
                  <a:pt x="103938" y="83968"/>
                </a:cubicBezTo>
                <a:cubicBezTo>
                  <a:pt x="103975" y="83893"/>
                  <a:pt x="103975" y="83818"/>
                  <a:pt x="103975" y="83818"/>
                </a:cubicBezTo>
                <a:cubicBezTo>
                  <a:pt x="103975" y="83667"/>
                  <a:pt x="103975" y="83592"/>
                  <a:pt x="103975" y="83517"/>
                </a:cubicBezTo>
                <a:cubicBezTo>
                  <a:pt x="104012" y="83517"/>
                  <a:pt x="104049" y="83517"/>
                  <a:pt x="104085" y="83517"/>
                </a:cubicBezTo>
                <a:cubicBezTo>
                  <a:pt x="104122" y="83442"/>
                  <a:pt x="104159" y="83442"/>
                  <a:pt x="104226" y="83367"/>
                </a:cubicBezTo>
                <a:cubicBezTo>
                  <a:pt x="104263" y="83367"/>
                  <a:pt x="104263" y="83304"/>
                  <a:pt x="104300" y="83229"/>
                </a:cubicBezTo>
                <a:cubicBezTo>
                  <a:pt x="104336" y="83154"/>
                  <a:pt x="104373" y="83003"/>
                  <a:pt x="104447" y="83003"/>
                </a:cubicBezTo>
                <a:cubicBezTo>
                  <a:pt x="104483" y="83003"/>
                  <a:pt x="104483" y="83003"/>
                  <a:pt x="104483" y="83003"/>
                </a:cubicBezTo>
                <a:cubicBezTo>
                  <a:pt x="104520" y="83003"/>
                  <a:pt x="104520" y="83003"/>
                  <a:pt x="104557" y="83078"/>
                </a:cubicBezTo>
                <a:cubicBezTo>
                  <a:pt x="104557" y="83078"/>
                  <a:pt x="104594" y="83078"/>
                  <a:pt x="104630" y="83078"/>
                </a:cubicBezTo>
                <a:cubicBezTo>
                  <a:pt x="104667" y="83078"/>
                  <a:pt x="104667" y="83154"/>
                  <a:pt x="104704" y="83154"/>
                </a:cubicBezTo>
                <a:cubicBezTo>
                  <a:pt x="104741" y="83229"/>
                  <a:pt x="104771" y="83229"/>
                  <a:pt x="104845" y="83304"/>
                </a:cubicBezTo>
                <a:lnTo>
                  <a:pt x="104882" y="83367"/>
                </a:lnTo>
                <a:cubicBezTo>
                  <a:pt x="104955" y="83442"/>
                  <a:pt x="104955" y="83592"/>
                  <a:pt x="104992" y="83667"/>
                </a:cubicBezTo>
                <a:cubicBezTo>
                  <a:pt x="104992" y="83667"/>
                  <a:pt x="105029" y="83743"/>
                  <a:pt x="105029" y="83818"/>
                </a:cubicBezTo>
                <a:cubicBezTo>
                  <a:pt x="105065" y="83893"/>
                  <a:pt x="105102" y="83893"/>
                  <a:pt x="105176" y="84043"/>
                </a:cubicBezTo>
                <a:cubicBezTo>
                  <a:pt x="105176" y="84043"/>
                  <a:pt x="105212" y="84119"/>
                  <a:pt x="105212" y="84194"/>
                </a:cubicBezTo>
                <a:cubicBezTo>
                  <a:pt x="105243" y="84269"/>
                  <a:pt x="105280" y="84344"/>
                  <a:pt x="105316" y="84407"/>
                </a:cubicBezTo>
                <a:cubicBezTo>
                  <a:pt x="105316" y="84482"/>
                  <a:pt x="105353" y="84557"/>
                  <a:pt x="105353" y="84632"/>
                </a:cubicBezTo>
                <a:cubicBezTo>
                  <a:pt x="105353" y="84708"/>
                  <a:pt x="105390" y="84783"/>
                  <a:pt x="105390" y="84783"/>
                </a:cubicBezTo>
                <a:cubicBezTo>
                  <a:pt x="105464" y="84783"/>
                  <a:pt x="105464" y="84783"/>
                  <a:pt x="105537" y="84783"/>
                </a:cubicBezTo>
                <a:cubicBezTo>
                  <a:pt x="105611" y="84783"/>
                  <a:pt x="105684" y="84783"/>
                  <a:pt x="105788" y="84708"/>
                </a:cubicBezTo>
                <a:cubicBezTo>
                  <a:pt x="105825" y="84708"/>
                  <a:pt x="105862" y="84708"/>
                  <a:pt x="105898" y="84708"/>
                </a:cubicBezTo>
                <a:cubicBezTo>
                  <a:pt x="106009" y="84708"/>
                  <a:pt x="106045" y="84783"/>
                  <a:pt x="106082" y="84933"/>
                </a:cubicBezTo>
                <a:cubicBezTo>
                  <a:pt x="106156" y="85084"/>
                  <a:pt x="106156" y="85084"/>
                  <a:pt x="106229" y="85159"/>
                </a:cubicBezTo>
                <a:cubicBezTo>
                  <a:pt x="106266" y="85159"/>
                  <a:pt x="106297" y="85234"/>
                  <a:pt x="106333" y="85234"/>
                </a:cubicBezTo>
                <a:cubicBezTo>
                  <a:pt x="106370" y="85234"/>
                  <a:pt x="106407" y="85234"/>
                  <a:pt x="106444" y="85234"/>
                </a:cubicBezTo>
                <a:cubicBezTo>
                  <a:pt x="106444" y="84783"/>
                  <a:pt x="106444" y="84783"/>
                  <a:pt x="106444" y="84783"/>
                </a:cubicBezTo>
                <a:cubicBezTo>
                  <a:pt x="106444" y="84632"/>
                  <a:pt x="106407" y="84557"/>
                  <a:pt x="106333" y="84557"/>
                </a:cubicBezTo>
                <a:cubicBezTo>
                  <a:pt x="106333" y="84557"/>
                  <a:pt x="106297" y="84557"/>
                  <a:pt x="106297" y="84482"/>
                </a:cubicBezTo>
                <a:cubicBezTo>
                  <a:pt x="106266" y="84482"/>
                  <a:pt x="106229" y="84482"/>
                  <a:pt x="106229" y="84482"/>
                </a:cubicBezTo>
                <a:cubicBezTo>
                  <a:pt x="106192" y="84482"/>
                  <a:pt x="106192" y="84407"/>
                  <a:pt x="106192" y="84344"/>
                </a:cubicBezTo>
                <a:cubicBezTo>
                  <a:pt x="106156" y="84269"/>
                  <a:pt x="106156" y="84269"/>
                  <a:pt x="106119" y="84194"/>
                </a:cubicBezTo>
                <a:cubicBezTo>
                  <a:pt x="106119" y="84119"/>
                  <a:pt x="106082" y="84119"/>
                  <a:pt x="106045" y="84119"/>
                </a:cubicBezTo>
                <a:cubicBezTo>
                  <a:pt x="106009" y="84119"/>
                  <a:pt x="105972" y="84119"/>
                  <a:pt x="105972" y="84119"/>
                </a:cubicBezTo>
                <a:cubicBezTo>
                  <a:pt x="105935" y="84043"/>
                  <a:pt x="105935" y="84119"/>
                  <a:pt x="105898" y="84119"/>
                </a:cubicBezTo>
                <a:cubicBezTo>
                  <a:pt x="105862" y="84043"/>
                  <a:pt x="105862" y="83968"/>
                  <a:pt x="105825" y="83968"/>
                </a:cubicBezTo>
                <a:cubicBezTo>
                  <a:pt x="105788" y="83968"/>
                  <a:pt x="105788" y="83968"/>
                  <a:pt x="105758" y="83968"/>
                </a:cubicBezTo>
                <a:cubicBezTo>
                  <a:pt x="105721" y="83968"/>
                  <a:pt x="105721" y="83893"/>
                  <a:pt x="105684" y="83893"/>
                </a:cubicBezTo>
                <a:cubicBezTo>
                  <a:pt x="105647" y="83893"/>
                  <a:pt x="105611" y="83893"/>
                  <a:pt x="105537" y="83893"/>
                </a:cubicBezTo>
                <a:cubicBezTo>
                  <a:pt x="105537" y="83003"/>
                  <a:pt x="105537" y="83003"/>
                  <a:pt x="105537" y="83003"/>
                </a:cubicBezTo>
                <a:cubicBezTo>
                  <a:pt x="105427" y="83003"/>
                  <a:pt x="105353" y="83003"/>
                  <a:pt x="105243" y="83003"/>
                </a:cubicBezTo>
                <a:cubicBezTo>
                  <a:pt x="105243" y="82326"/>
                  <a:pt x="105243" y="82326"/>
                  <a:pt x="105243" y="82326"/>
                </a:cubicBezTo>
                <a:cubicBezTo>
                  <a:pt x="105353" y="82326"/>
                  <a:pt x="105390" y="82326"/>
                  <a:pt x="105500" y="82326"/>
                </a:cubicBezTo>
                <a:cubicBezTo>
                  <a:pt x="105500" y="82113"/>
                  <a:pt x="105500" y="82113"/>
                  <a:pt x="105500" y="82113"/>
                </a:cubicBezTo>
                <a:cubicBezTo>
                  <a:pt x="105500" y="82038"/>
                  <a:pt x="105464" y="82038"/>
                  <a:pt x="105427" y="82038"/>
                </a:cubicBezTo>
                <a:cubicBezTo>
                  <a:pt x="105427" y="81963"/>
                  <a:pt x="105427" y="81888"/>
                  <a:pt x="105390" y="81888"/>
                </a:cubicBezTo>
                <a:cubicBezTo>
                  <a:pt x="105353" y="81813"/>
                  <a:pt x="105353" y="81813"/>
                  <a:pt x="105316" y="81737"/>
                </a:cubicBezTo>
                <a:cubicBezTo>
                  <a:pt x="104955" y="81737"/>
                  <a:pt x="104955" y="81737"/>
                  <a:pt x="104955" y="81737"/>
                </a:cubicBezTo>
                <a:cubicBezTo>
                  <a:pt x="104955" y="81737"/>
                  <a:pt x="104955" y="81662"/>
                  <a:pt x="104918" y="81587"/>
                </a:cubicBezTo>
                <a:cubicBezTo>
                  <a:pt x="104882" y="81587"/>
                  <a:pt x="104845" y="81587"/>
                  <a:pt x="104845" y="81512"/>
                </a:cubicBezTo>
                <a:cubicBezTo>
                  <a:pt x="104808" y="81437"/>
                  <a:pt x="104845" y="81286"/>
                  <a:pt x="104808" y="81211"/>
                </a:cubicBezTo>
                <a:cubicBezTo>
                  <a:pt x="104808" y="81211"/>
                  <a:pt x="104808" y="81148"/>
                  <a:pt x="104808" y="81073"/>
                </a:cubicBezTo>
                <a:cubicBezTo>
                  <a:pt x="104771" y="81073"/>
                  <a:pt x="104741" y="81073"/>
                  <a:pt x="104741" y="80998"/>
                </a:cubicBezTo>
                <a:cubicBezTo>
                  <a:pt x="104704" y="80998"/>
                  <a:pt x="104667" y="80923"/>
                  <a:pt x="104667" y="80923"/>
                </a:cubicBezTo>
                <a:cubicBezTo>
                  <a:pt x="104630" y="80848"/>
                  <a:pt x="104630" y="80772"/>
                  <a:pt x="104594" y="80772"/>
                </a:cubicBezTo>
                <a:cubicBezTo>
                  <a:pt x="104557" y="80697"/>
                  <a:pt x="104520" y="80697"/>
                  <a:pt x="104520" y="80622"/>
                </a:cubicBezTo>
                <a:cubicBezTo>
                  <a:pt x="104447" y="80547"/>
                  <a:pt x="104447" y="80396"/>
                  <a:pt x="104373" y="80396"/>
                </a:cubicBezTo>
                <a:cubicBezTo>
                  <a:pt x="104336" y="80321"/>
                  <a:pt x="104336" y="80321"/>
                  <a:pt x="104300" y="80321"/>
                </a:cubicBezTo>
                <a:cubicBezTo>
                  <a:pt x="104263" y="80246"/>
                  <a:pt x="104196" y="80321"/>
                  <a:pt x="104159" y="80321"/>
                </a:cubicBezTo>
                <a:cubicBezTo>
                  <a:pt x="104085" y="80321"/>
                  <a:pt x="104049" y="80246"/>
                  <a:pt x="103975" y="80171"/>
                </a:cubicBezTo>
                <a:cubicBezTo>
                  <a:pt x="103975" y="80108"/>
                  <a:pt x="103975" y="80033"/>
                  <a:pt x="103938" y="80033"/>
                </a:cubicBezTo>
                <a:cubicBezTo>
                  <a:pt x="103938" y="79958"/>
                  <a:pt x="103901" y="80033"/>
                  <a:pt x="103901" y="80033"/>
                </a:cubicBezTo>
                <a:cubicBezTo>
                  <a:pt x="103865" y="79958"/>
                  <a:pt x="103828" y="79958"/>
                  <a:pt x="103791" y="79958"/>
                </a:cubicBezTo>
                <a:cubicBezTo>
                  <a:pt x="103754" y="79958"/>
                  <a:pt x="103724" y="79883"/>
                  <a:pt x="103650" y="79883"/>
                </a:cubicBezTo>
                <a:cubicBezTo>
                  <a:pt x="103614" y="79807"/>
                  <a:pt x="103577" y="79732"/>
                  <a:pt x="103503" y="79657"/>
                </a:cubicBezTo>
                <a:cubicBezTo>
                  <a:pt x="103503" y="79657"/>
                  <a:pt x="103467" y="79657"/>
                  <a:pt x="103467" y="79582"/>
                </a:cubicBezTo>
                <a:cubicBezTo>
                  <a:pt x="103430" y="79582"/>
                  <a:pt x="103393" y="79582"/>
                  <a:pt x="103393" y="79582"/>
                </a:cubicBezTo>
                <a:cubicBezTo>
                  <a:pt x="103283" y="79582"/>
                  <a:pt x="103246" y="79657"/>
                  <a:pt x="103142" y="79582"/>
                </a:cubicBezTo>
                <a:cubicBezTo>
                  <a:pt x="103105" y="79582"/>
                  <a:pt x="103105" y="79582"/>
                  <a:pt x="103068" y="79582"/>
                </a:cubicBezTo>
                <a:cubicBezTo>
                  <a:pt x="102995" y="79582"/>
                  <a:pt x="102921" y="79582"/>
                  <a:pt x="102848" y="79507"/>
                </a:cubicBezTo>
                <a:cubicBezTo>
                  <a:pt x="102811" y="79507"/>
                  <a:pt x="102774" y="79431"/>
                  <a:pt x="102707" y="79356"/>
                </a:cubicBezTo>
                <a:cubicBezTo>
                  <a:pt x="102664" y="79281"/>
                  <a:pt x="102633" y="79206"/>
                  <a:pt x="102560" y="79206"/>
                </a:cubicBezTo>
                <a:cubicBezTo>
                  <a:pt x="102560" y="79143"/>
                  <a:pt x="102523" y="79143"/>
                  <a:pt x="102523" y="79143"/>
                </a:cubicBezTo>
                <a:cubicBezTo>
                  <a:pt x="102486" y="79143"/>
                  <a:pt x="102450" y="79143"/>
                  <a:pt x="102413" y="79068"/>
                </a:cubicBezTo>
                <a:cubicBezTo>
                  <a:pt x="102376" y="79068"/>
                  <a:pt x="102339" y="78918"/>
                  <a:pt x="102303" y="78918"/>
                </a:cubicBezTo>
                <a:cubicBezTo>
                  <a:pt x="102266" y="78918"/>
                  <a:pt x="102229" y="78918"/>
                  <a:pt x="102192" y="78993"/>
                </a:cubicBezTo>
                <a:cubicBezTo>
                  <a:pt x="102162" y="78993"/>
                  <a:pt x="102162" y="79068"/>
                  <a:pt x="102125" y="79143"/>
                </a:cubicBezTo>
                <a:cubicBezTo>
                  <a:pt x="102088" y="79206"/>
                  <a:pt x="102052" y="79281"/>
                  <a:pt x="101978" y="79281"/>
                </a:cubicBezTo>
                <a:cubicBezTo>
                  <a:pt x="101941" y="79281"/>
                  <a:pt x="101905" y="79281"/>
                  <a:pt x="101831" y="79281"/>
                </a:cubicBezTo>
                <a:cubicBezTo>
                  <a:pt x="101794" y="79281"/>
                  <a:pt x="101794" y="79281"/>
                  <a:pt x="101758" y="79356"/>
                </a:cubicBezTo>
                <a:cubicBezTo>
                  <a:pt x="101721" y="79356"/>
                  <a:pt x="101721" y="79431"/>
                  <a:pt x="101690" y="79507"/>
                </a:cubicBezTo>
                <a:cubicBezTo>
                  <a:pt x="101690" y="79582"/>
                  <a:pt x="101721" y="79657"/>
                  <a:pt x="101690" y="79732"/>
                </a:cubicBezTo>
                <a:cubicBezTo>
                  <a:pt x="101690" y="79807"/>
                  <a:pt x="101690" y="79883"/>
                  <a:pt x="101647" y="79883"/>
                </a:cubicBezTo>
                <a:cubicBezTo>
                  <a:pt x="101647" y="79958"/>
                  <a:pt x="101617" y="79958"/>
                  <a:pt x="101580" y="79958"/>
                </a:cubicBezTo>
                <a:cubicBezTo>
                  <a:pt x="101543" y="80033"/>
                  <a:pt x="101506" y="80033"/>
                  <a:pt x="101470" y="80033"/>
                </a:cubicBezTo>
                <a:cubicBezTo>
                  <a:pt x="101396" y="80033"/>
                  <a:pt x="101359" y="79958"/>
                  <a:pt x="101286" y="79958"/>
                </a:cubicBezTo>
                <a:cubicBezTo>
                  <a:pt x="101249" y="79958"/>
                  <a:pt x="101212" y="79958"/>
                  <a:pt x="101145" y="79883"/>
                </a:cubicBezTo>
                <a:cubicBezTo>
                  <a:pt x="101145" y="79883"/>
                  <a:pt x="101145" y="79807"/>
                  <a:pt x="101108" y="79732"/>
                </a:cubicBezTo>
                <a:cubicBezTo>
                  <a:pt x="101108" y="79732"/>
                  <a:pt x="101108" y="79657"/>
                  <a:pt x="101108" y="79582"/>
                </a:cubicBezTo>
                <a:cubicBezTo>
                  <a:pt x="101071" y="79507"/>
                  <a:pt x="101035" y="79507"/>
                  <a:pt x="100961" y="79507"/>
                </a:cubicBezTo>
                <a:cubicBezTo>
                  <a:pt x="100924" y="79507"/>
                  <a:pt x="100924" y="79507"/>
                  <a:pt x="100888" y="79507"/>
                </a:cubicBezTo>
                <a:cubicBezTo>
                  <a:pt x="100851" y="79507"/>
                  <a:pt x="100851" y="79582"/>
                  <a:pt x="100814" y="79582"/>
                </a:cubicBezTo>
                <a:cubicBezTo>
                  <a:pt x="100814" y="79657"/>
                  <a:pt x="100777" y="79657"/>
                  <a:pt x="100741" y="79657"/>
                </a:cubicBezTo>
                <a:cubicBezTo>
                  <a:pt x="100306" y="79657"/>
                  <a:pt x="100306" y="79657"/>
                  <a:pt x="100306" y="79657"/>
                </a:cubicBezTo>
                <a:cubicBezTo>
                  <a:pt x="100306" y="79958"/>
                  <a:pt x="100306" y="79958"/>
                  <a:pt x="100306" y="79958"/>
                </a:cubicBezTo>
                <a:cubicBezTo>
                  <a:pt x="100343" y="79958"/>
                  <a:pt x="100379" y="79958"/>
                  <a:pt x="100379" y="80033"/>
                </a:cubicBezTo>
                <a:cubicBezTo>
                  <a:pt x="100416" y="80033"/>
                  <a:pt x="100453" y="80033"/>
                  <a:pt x="100453" y="80108"/>
                </a:cubicBezTo>
                <a:cubicBezTo>
                  <a:pt x="100490" y="80171"/>
                  <a:pt x="100453" y="80171"/>
                  <a:pt x="100453" y="80246"/>
                </a:cubicBezTo>
                <a:cubicBezTo>
                  <a:pt x="100453" y="80321"/>
                  <a:pt x="100453" y="80472"/>
                  <a:pt x="100453" y="80547"/>
                </a:cubicBezTo>
                <a:cubicBezTo>
                  <a:pt x="100563" y="80547"/>
                  <a:pt x="100563" y="80547"/>
                  <a:pt x="100563" y="80547"/>
                </a:cubicBezTo>
                <a:cubicBezTo>
                  <a:pt x="100563" y="80472"/>
                  <a:pt x="100563" y="80396"/>
                  <a:pt x="100563" y="80396"/>
                </a:cubicBezTo>
                <a:close/>
                <a:moveTo>
                  <a:pt x="97800" y="78842"/>
                </a:moveTo>
                <a:lnTo>
                  <a:pt x="97800" y="78842"/>
                </a:lnTo>
                <a:cubicBezTo>
                  <a:pt x="97764" y="78842"/>
                  <a:pt x="97727" y="78842"/>
                  <a:pt x="97727" y="78842"/>
                </a:cubicBezTo>
                <a:cubicBezTo>
                  <a:pt x="97690" y="78842"/>
                  <a:pt x="97690" y="78993"/>
                  <a:pt x="97690" y="78993"/>
                </a:cubicBezTo>
                <a:cubicBezTo>
                  <a:pt x="97690" y="79068"/>
                  <a:pt x="97727" y="79143"/>
                  <a:pt x="97764" y="79143"/>
                </a:cubicBezTo>
                <a:cubicBezTo>
                  <a:pt x="97800" y="79143"/>
                  <a:pt x="97800" y="79143"/>
                  <a:pt x="97800" y="79143"/>
                </a:cubicBezTo>
                <a:cubicBezTo>
                  <a:pt x="97874" y="79143"/>
                  <a:pt x="97874" y="79143"/>
                  <a:pt x="97874" y="79143"/>
                </a:cubicBezTo>
                <a:cubicBezTo>
                  <a:pt x="97947" y="79143"/>
                  <a:pt x="97984" y="79143"/>
                  <a:pt x="98021" y="79143"/>
                </a:cubicBezTo>
                <a:cubicBezTo>
                  <a:pt x="98094" y="79143"/>
                  <a:pt x="98125" y="79143"/>
                  <a:pt x="98162" y="79143"/>
                </a:cubicBezTo>
                <a:cubicBezTo>
                  <a:pt x="98162" y="79068"/>
                  <a:pt x="98125" y="79143"/>
                  <a:pt x="98125" y="79143"/>
                </a:cubicBezTo>
                <a:cubicBezTo>
                  <a:pt x="98125" y="78993"/>
                  <a:pt x="98125" y="78918"/>
                  <a:pt x="98125" y="78842"/>
                </a:cubicBezTo>
                <a:cubicBezTo>
                  <a:pt x="98094" y="78842"/>
                  <a:pt x="98058" y="78767"/>
                  <a:pt x="98021" y="78767"/>
                </a:cubicBezTo>
                <a:cubicBezTo>
                  <a:pt x="97800" y="78767"/>
                  <a:pt x="97800" y="78767"/>
                  <a:pt x="97800" y="78767"/>
                </a:cubicBezTo>
                <a:lnTo>
                  <a:pt x="97800" y="78842"/>
                </a:lnTo>
                <a:close/>
                <a:moveTo>
                  <a:pt x="101396" y="78316"/>
                </a:moveTo>
                <a:lnTo>
                  <a:pt x="101396" y="78316"/>
                </a:lnTo>
                <a:cubicBezTo>
                  <a:pt x="101396" y="78391"/>
                  <a:pt x="101433" y="78391"/>
                  <a:pt x="101433" y="78466"/>
                </a:cubicBezTo>
                <a:cubicBezTo>
                  <a:pt x="101433" y="78542"/>
                  <a:pt x="101470" y="78617"/>
                  <a:pt x="101470" y="78692"/>
                </a:cubicBezTo>
                <a:cubicBezTo>
                  <a:pt x="101470" y="78842"/>
                  <a:pt x="101433" y="78918"/>
                  <a:pt x="101433" y="79068"/>
                </a:cubicBezTo>
                <a:cubicBezTo>
                  <a:pt x="101794" y="79068"/>
                  <a:pt x="101794" y="79068"/>
                  <a:pt x="101794" y="79068"/>
                </a:cubicBezTo>
                <a:cubicBezTo>
                  <a:pt x="101794" y="78918"/>
                  <a:pt x="101794" y="78918"/>
                  <a:pt x="101794" y="78918"/>
                </a:cubicBezTo>
                <a:cubicBezTo>
                  <a:pt x="101647" y="78918"/>
                  <a:pt x="101647" y="78918"/>
                  <a:pt x="101647" y="78918"/>
                </a:cubicBezTo>
                <a:cubicBezTo>
                  <a:pt x="101647" y="78767"/>
                  <a:pt x="101647" y="78692"/>
                  <a:pt x="101647" y="78617"/>
                </a:cubicBezTo>
                <a:cubicBezTo>
                  <a:pt x="101647" y="78542"/>
                  <a:pt x="101617" y="78542"/>
                  <a:pt x="101617" y="78466"/>
                </a:cubicBezTo>
                <a:cubicBezTo>
                  <a:pt x="101617" y="78391"/>
                  <a:pt x="101647" y="78316"/>
                  <a:pt x="101647" y="78316"/>
                </a:cubicBezTo>
                <a:cubicBezTo>
                  <a:pt x="101543" y="78316"/>
                  <a:pt x="101506" y="78316"/>
                  <a:pt x="101396" y="78316"/>
                </a:cubicBezTo>
                <a:close/>
                <a:moveTo>
                  <a:pt x="99944" y="78391"/>
                </a:moveTo>
                <a:lnTo>
                  <a:pt x="99944" y="78391"/>
                </a:lnTo>
                <a:cubicBezTo>
                  <a:pt x="99908" y="78391"/>
                  <a:pt x="99871" y="78316"/>
                  <a:pt x="99834" y="78391"/>
                </a:cubicBezTo>
                <a:cubicBezTo>
                  <a:pt x="99797" y="78391"/>
                  <a:pt x="99761" y="78466"/>
                  <a:pt x="99687" y="78542"/>
                </a:cubicBezTo>
                <a:cubicBezTo>
                  <a:pt x="99724" y="78617"/>
                  <a:pt x="99724" y="78617"/>
                  <a:pt x="99724" y="78617"/>
                </a:cubicBezTo>
                <a:cubicBezTo>
                  <a:pt x="99761" y="78692"/>
                  <a:pt x="99761" y="78692"/>
                  <a:pt x="99797" y="78692"/>
                </a:cubicBezTo>
                <a:cubicBezTo>
                  <a:pt x="99834" y="78692"/>
                  <a:pt x="99834" y="78767"/>
                  <a:pt x="99871" y="78767"/>
                </a:cubicBezTo>
                <a:cubicBezTo>
                  <a:pt x="99908" y="78767"/>
                  <a:pt x="99908" y="78842"/>
                  <a:pt x="99944" y="78842"/>
                </a:cubicBezTo>
                <a:cubicBezTo>
                  <a:pt x="99944" y="78842"/>
                  <a:pt x="99981" y="78842"/>
                  <a:pt x="100018" y="78842"/>
                </a:cubicBezTo>
                <a:cubicBezTo>
                  <a:pt x="100055" y="78842"/>
                  <a:pt x="100055" y="78767"/>
                  <a:pt x="100091" y="78842"/>
                </a:cubicBezTo>
                <a:cubicBezTo>
                  <a:pt x="100128" y="78842"/>
                  <a:pt x="100128" y="78918"/>
                  <a:pt x="100159" y="78918"/>
                </a:cubicBezTo>
                <a:cubicBezTo>
                  <a:pt x="100196" y="78993"/>
                  <a:pt x="100159" y="79068"/>
                  <a:pt x="100196" y="79068"/>
                </a:cubicBezTo>
                <a:cubicBezTo>
                  <a:pt x="100196" y="79143"/>
                  <a:pt x="100196" y="79206"/>
                  <a:pt x="100232" y="79281"/>
                </a:cubicBezTo>
                <a:cubicBezTo>
                  <a:pt x="100269" y="79281"/>
                  <a:pt x="100269" y="79281"/>
                  <a:pt x="100306" y="79281"/>
                </a:cubicBezTo>
                <a:cubicBezTo>
                  <a:pt x="100379" y="79281"/>
                  <a:pt x="100379" y="79281"/>
                  <a:pt x="100379" y="79281"/>
                </a:cubicBezTo>
                <a:cubicBezTo>
                  <a:pt x="100416" y="79281"/>
                  <a:pt x="100453" y="79206"/>
                  <a:pt x="100490" y="79206"/>
                </a:cubicBezTo>
                <a:cubicBezTo>
                  <a:pt x="100490" y="79206"/>
                  <a:pt x="100490" y="79143"/>
                  <a:pt x="100526" y="79143"/>
                </a:cubicBezTo>
                <a:cubicBezTo>
                  <a:pt x="100526" y="79143"/>
                  <a:pt x="100563" y="79206"/>
                  <a:pt x="100600" y="79206"/>
                </a:cubicBezTo>
                <a:cubicBezTo>
                  <a:pt x="100600" y="79206"/>
                  <a:pt x="100630" y="79206"/>
                  <a:pt x="100673" y="79206"/>
                </a:cubicBezTo>
                <a:cubicBezTo>
                  <a:pt x="100704" y="79206"/>
                  <a:pt x="100704" y="79206"/>
                  <a:pt x="100777" y="79206"/>
                </a:cubicBezTo>
                <a:cubicBezTo>
                  <a:pt x="100814" y="79206"/>
                  <a:pt x="100851" y="79206"/>
                  <a:pt x="100888" y="79206"/>
                </a:cubicBezTo>
                <a:cubicBezTo>
                  <a:pt x="100924" y="79206"/>
                  <a:pt x="100924" y="79143"/>
                  <a:pt x="100961" y="79143"/>
                </a:cubicBezTo>
                <a:cubicBezTo>
                  <a:pt x="100924" y="79068"/>
                  <a:pt x="100961" y="78993"/>
                  <a:pt x="100924" y="78993"/>
                </a:cubicBezTo>
                <a:cubicBezTo>
                  <a:pt x="100924" y="78918"/>
                  <a:pt x="100888" y="78993"/>
                  <a:pt x="100851" y="78918"/>
                </a:cubicBezTo>
                <a:cubicBezTo>
                  <a:pt x="100814" y="78767"/>
                  <a:pt x="100851" y="78617"/>
                  <a:pt x="100851" y="78466"/>
                </a:cubicBezTo>
                <a:cubicBezTo>
                  <a:pt x="100851" y="78391"/>
                  <a:pt x="100888" y="78316"/>
                  <a:pt x="100851" y="78316"/>
                </a:cubicBezTo>
                <a:cubicBezTo>
                  <a:pt x="100851" y="78241"/>
                  <a:pt x="100851" y="78166"/>
                  <a:pt x="100814" y="78166"/>
                </a:cubicBezTo>
                <a:cubicBezTo>
                  <a:pt x="100777" y="78090"/>
                  <a:pt x="100777" y="78090"/>
                  <a:pt x="100741" y="78090"/>
                </a:cubicBezTo>
                <a:cubicBezTo>
                  <a:pt x="100673" y="78090"/>
                  <a:pt x="100630" y="78028"/>
                  <a:pt x="100600" y="78028"/>
                </a:cubicBezTo>
                <a:cubicBezTo>
                  <a:pt x="100526" y="78028"/>
                  <a:pt x="100490" y="78090"/>
                  <a:pt x="100416" y="78090"/>
                </a:cubicBezTo>
                <a:cubicBezTo>
                  <a:pt x="100379" y="78166"/>
                  <a:pt x="100379" y="78166"/>
                  <a:pt x="100343" y="78241"/>
                </a:cubicBezTo>
                <a:cubicBezTo>
                  <a:pt x="100306" y="78241"/>
                  <a:pt x="100269" y="78241"/>
                  <a:pt x="100196" y="78241"/>
                </a:cubicBezTo>
                <a:cubicBezTo>
                  <a:pt x="100159" y="78241"/>
                  <a:pt x="100128" y="78241"/>
                  <a:pt x="100091" y="78241"/>
                </a:cubicBezTo>
                <a:cubicBezTo>
                  <a:pt x="100055" y="78241"/>
                  <a:pt x="100018" y="78316"/>
                  <a:pt x="99981" y="78316"/>
                </a:cubicBezTo>
                <a:cubicBezTo>
                  <a:pt x="99944" y="78391"/>
                  <a:pt x="99944" y="78391"/>
                  <a:pt x="99908" y="78466"/>
                </a:cubicBezTo>
                <a:cubicBezTo>
                  <a:pt x="99908" y="78466"/>
                  <a:pt x="99908" y="78542"/>
                  <a:pt x="99871" y="78542"/>
                </a:cubicBezTo>
                <a:lnTo>
                  <a:pt x="99944" y="78391"/>
                </a:lnTo>
                <a:close/>
                <a:moveTo>
                  <a:pt x="99834" y="78090"/>
                </a:moveTo>
                <a:lnTo>
                  <a:pt x="99834" y="78090"/>
                </a:lnTo>
                <a:cubicBezTo>
                  <a:pt x="99908" y="78028"/>
                  <a:pt x="99944" y="77953"/>
                  <a:pt x="99944" y="77727"/>
                </a:cubicBezTo>
                <a:cubicBezTo>
                  <a:pt x="99944" y="77652"/>
                  <a:pt x="99908" y="77577"/>
                  <a:pt x="99871" y="77577"/>
                </a:cubicBezTo>
                <a:cubicBezTo>
                  <a:pt x="99871" y="77577"/>
                  <a:pt x="99834" y="77501"/>
                  <a:pt x="99797" y="77501"/>
                </a:cubicBezTo>
                <a:cubicBezTo>
                  <a:pt x="99724" y="77501"/>
                  <a:pt x="99724" y="77501"/>
                  <a:pt x="99724" y="77501"/>
                </a:cubicBezTo>
                <a:lnTo>
                  <a:pt x="99687" y="77501"/>
                </a:lnTo>
                <a:cubicBezTo>
                  <a:pt x="99656" y="77501"/>
                  <a:pt x="99656" y="77577"/>
                  <a:pt x="99656" y="77652"/>
                </a:cubicBezTo>
                <a:cubicBezTo>
                  <a:pt x="99614" y="77727"/>
                  <a:pt x="99614" y="77802"/>
                  <a:pt x="99583" y="77953"/>
                </a:cubicBezTo>
                <a:cubicBezTo>
                  <a:pt x="99614" y="78028"/>
                  <a:pt x="99687" y="78090"/>
                  <a:pt x="99724" y="78090"/>
                </a:cubicBezTo>
                <a:cubicBezTo>
                  <a:pt x="99761" y="78090"/>
                  <a:pt x="99834" y="78090"/>
                  <a:pt x="99834" y="78090"/>
                </a:cubicBezTo>
                <a:close/>
                <a:moveTo>
                  <a:pt x="99509" y="78993"/>
                </a:moveTo>
                <a:lnTo>
                  <a:pt x="99509" y="78993"/>
                </a:lnTo>
                <a:cubicBezTo>
                  <a:pt x="99509" y="79143"/>
                  <a:pt x="99509" y="79143"/>
                  <a:pt x="99509" y="79143"/>
                </a:cubicBezTo>
                <a:cubicBezTo>
                  <a:pt x="99509" y="79206"/>
                  <a:pt x="99509" y="79281"/>
                  <a:pt x="99509" y="79356"/>
                </a:cubicBezTo>
                <a:cubicBezTo>
                  <a:pt x="99614" y="79356"/>
                  <a:pt x="99656" y="79356"/>
                  <a:pt x="99724" y="79356"/>
                </a:cubicBezTo>
                <a:cubicBezTo>
                  <a:pt x="99724" y="78918"/>
                  <a:pt x="99724" y="78918"/>
                  <a:pt x="99724" y="78918"/>
                </a:cubicBezTo>
                <a:cubicBezTo>
                  <a:pt x="99546" y="78918"/>
                  <a:pt x="99546" y="78918"/>
                  <a:pt x="99546" y="78918"/>
                </a:cubicBezTo>
                <a:cubicBezTo>
                  <a:pt x="99546" y="79143"/>
                  <a:pt x="99546" y="79143"/>
                  <a:pt x="99546" y="79143"/>
                </a:cubicBezTo>
                <a:lnTo>
                  <a:pt x="99509" y="78993"/>
                </a:lnTo>
                <a:close/>
                <a:moveTo>
                  <a:pt x="98854" y="79807"/>
                </a:moveTo>
                <a:lnTo>
                  <a:pt x="98854" y="79807"/>
                </a:lnTo>
                <a:cubicBezTo>
                  <a:pt x="98854" y="79883"/>
                  <a:pt x="98854" y="79958"/>
                  <a:pt x="98854" y="79958"/>
                </a:cubicBezTo>
                <a:cubicBezTo>
                  <a:pt x="98854" y="80033"/>
                  <a:pt x="98891" y="80033"/>
                  <a:pt x="98891" y="80108"/>
                </a:cubicBezTo>
                <a:cubicBezTo>
                  <a:pt x="99111" y="80108"/>
                  <a:pt x="99111" y="80108"/>
                  <a:pt x="99111" y="80108"/>
                </a:cubicBezTo>
                <a:cubicBezTo>
                  <a:pt x="99142" y="80108"/>
                  <a:pt x="99179" y="80108"/>
                  <a:pt x="99252" y="80108"/>
                </a:cubicBezTo>
                <a:lnTo>
                  <a:pt x="99289" y="80108"/>
                </a:lnTo>
                <a:cubicBezTo>
                  <a:pt x="99362" y="80108"/>
                  <a:pt x="99362" y="80108"/>
                  <a:pt x="99362" y="80108"/>
                </a:cubicBezTo>
                <a:cubicBezTo>
                  <a:pt x="99399" y="80108"/>
                  <a:pt x="99436" y="80171"/>
                  <a:pt x="99436" y="80171"/>
                </a:cubicBezTo>
                <a:cubicBezTo>
                  <a:pt x="99473" y="80171"/>
                  <a:pt x="99509" y="80171"/>
                  <a:pt x="99509" y="80171"/>
                </a:cubicBezTo>
                <a:cubicBezTo>
                  <a:pt x="99546" y="80171"/>
                  <a:pt x="99583" y="80171"/>
                  <a:pt x="99583" y="80246"/>
                </a:cubicBezTo>
                <a:cubicBezTo>
                  <a:pt x="99614" y="80246"/>
                  <a:pt x="99614" y="80321"/>
                  <a:pt x="99656" y="80321"/>
                </a:cubicBezTo>
                <a:cubicBezTo>
                  <a:pt x="99724" y="80321"/>
                  <a:pt x="99761" y="80321"/>
                  <a:pt x="99797" y="80321"/>
                </a:cubicBezTo>
                <a:cubicBezTo>
                  <a:pt x="99797" y="80171"/>
                  <a:pt x="99797" y="80108"/>
                  <a:pt x="99797" y="79883"/>
                </a:cubicBezTo>
                <a:cubicBezTo>
                  <a:pt x="99724" y="79883"/>
                  <a:pt x="99687" y="79883"/>
                  <a:pt x="99614" y="79883"/>
                </a:cubicBezTo>
                <a:cubicBezTo>
                  <a:pt x="99583" y="79883"/>
                  <a:pt x="99546" y="79807"/>
                  <a:pt x="99473" y="79807"/>
                </a:cubicBezTo>
                <a:cubicBezTo>
                  <a:pt x="99473" y="79807"/>
                  <a:pt x="99436" y="79807"/>
                  <a:pt x="99399" y="79807"/>
                </a:cubicBezTo>
                <a:cubicBezTo>
                  <a:pt x="99326" y="79807"/>
                  <a:pt x="99326" y="79807"/>
                  <a:pt x="99326" y="79807"/>
                </a:cubicBezTo>
                <a:cubicBezTo>
                  <a:pt x="99289" y="79807"/>
                  <a:pt x="99252" y="79732"/>
                  <a:pt x="99215" y="79732"/>
                </a:cubicBezTo>
                <a:cubicBezTo>
                  <a:pt x="99142" y="79732"/>
                  <a:pt x="99111" y="79657"/>
                  <a:pt x="99038" y="79657"/>
                </a:cubicBezTo>
                <a:cubicBezTo>
                  <a:pt x="99001" y="79657"/>
                  <a:pt x="98964" y="79657"/>
                  <a:pt x="98928" y="79657"/>
                </a:cubicBezTo>
                <a:cubicBezTo>
                  <a:pt x="98891" y="79732"/>
                  <a:pt x="98928" y="79807"/>
                  <a:pt x="98891" y="79807"/>
                </a:cubicBezTo>
                <a:cubicBezTo>
                  <a:pt x="98891" y="79883"/>
                  <a:pt x="98891" y="79958"/>
                  <a:pt x="98854" y="79958"/>
                </a:cubicBezTo>
                <a:lnTo>
                  <a:pt x="98854" y="79807"/>
                </a:lnTo>
                <a:close/>
                <a:moveTo>
                  <a:pt x="98597" y="79958"/>
                </a:moveTo>
                <a:lnTo>
                  <a:pt x="98597" y="79958"/>
                </a:lnTo>
                <a:cubicBezTo>
                  <a:pt x="98529" y="79883"/>
                  <a:pt x="98493" y="79883"/>
                  <a:pt x="98456" y="79883"/>
                </a:cubicBezTo>
                <a:cubicBezTo>
                  <a:pt x="98419" y="79883"/>
                  <a:pt x="98346" y="79807"/>
                  <a:pt x="98309" y="79807"/>
                </a:cubicBezTo>
                <a:cubicBezTo>
                  <a:pt x="98309" y="80108"/>
                  <a:pt x="98309" y="80108"/>
                  <a:pt x="98309" y="80108"/>
                </a:cubicBezTo>
                <a:cubicBezTo>
                  <a:pt x="98309" y="80108"/>
                  <a:pt x="98309" y="80171"/>
                  <a:pt x="98346" y="80246"/>
                </a:cubicBezTo>
                <a:cubicBezTo>
                  <a:pt x="98419" y="80321"/>
                  <a:pt x="98419" y="80321"/>
                  <a:pt x="98419" y="80321"/>
                </a:cubicBezTo>
                <a:cubicBezTo>
                  <a:pt x="98456" y="80321"/>
                  <a:pt x="98456" y="80321"/>
                  <a:pt x="98493" y="80321"/>
                </a:cubicBezTo>
                <a:cubicBezTo>
                  <a:pt x="98633" y="80321"/>
                  <a:pt x="98633" y="80321"/>
                  <a:pt x="98633" y="80321"/>
                </a:cubicBezTo>
                <a:cubicBezTo>
                  <a:pt x="98633" y="80108"/>
                  <a:pt x="98633" y="80108"/>
                  <a:pt x="98633" y="80108"/>
                </a:cubicBezTo>
                <a:cubicBezTo>
                  <a:pt x="98597" y="80033"/>
                  <a:pt x="98597" y="79958"/>
                  <a:pt x="98597" y="79958"/>
                </a:cubicBezTo>
                <a:close/>
                <a:moveTo>
                  <a:pt x="99038" y="76010"/>
                </a:moveTo>
                <a:lnTo>
                  <a:pt x="99038" y="76010"/>
                </a:lnTo>
                <a:cubicBezTo>
                  <a:pt x="99001" y="76160"/>
                  <a:pt x="98964" y="76236"/>
                  <a:pt x="98891" y="76311"/>
                </a:cubicBezTo>
                <a:cubicBezTo>
                  <a:pt x="98891" y="76386"/>
                  <a:pt x="98854" y="76461"/>
                  <a:pt x="98817" y="76461"/>
                </a:cubicBezTo>
                <a:cubicBezTo>
                  <a:pt x="98817" y="76461"/>
                  <a:pt x="98781" y="76536"/>
                  <a:pt x="98744" y="76612"/>
                </a:cubicBezTo>
                <a:cubicBezTo>
                  <a:pt x="98744" y="76612"/>
                  <a:pt x="98707" y="76536"/>
                  <a:pt x="98707" y="76612"/>
                </a:cubicBezTo>
                <a:cubicBezTo>
                  <a:pt x="98670" y="76612"/>
                  <a:pt x="98670" y="76687"/>
                  <a:pt x="98670" y="76687"/>
                </a:cubicBezTo>
                <a:cubicBezTo>
                  <a:pt x="98670" y="76762"/>
                  <a:pt x="98670" y="76762"/>
                  <a:pt x="98670" y="76762"/>
                </a:cubicBezTo>
                <a:cubicBezTo>
                  <a:pt x="98670" y="76912"/>
                  <a:pt x="98707" y="76975"/>
                  <a:pt x="98707" y="77125"/>
                </a:cubicBezTo>
                <a:cubicBezTo>
                  <a:pt x="98707" y="77201"/>
                  <a:pt x="98707" y="77201"/>
                  <a:pt x="98707" y="77276"/>
                </a:cubicBezTo>
                <a:cubicBezTo>
                  <a:pt x="98707" y="77426"/>
                  <a:pt x="98707" y="77501"/>
                  <a:pt x="98707" y="77577"/>
                </a:cubicBezTo>
                <a:cubicBezTo>
                  <a:pt x="98670" y="77652"/>
                  <a:pt x="98633" y="77652"/>
                  <a:pt x="98633" y="77727"/>
                </a:cubicBezTo>
                <a:cubicBezTo>
                  <a:pt x="98633" y="77802"/>
                  <a:pt x="98597" y="77877"/>
                  <a:pt x="98597" y="78028"/>
                </a:cubicBezTo>
                <a:cubicBezTo>
                  <a:pt x="98597" y="78090"/>
                  <a:pt x="98597" y="78090"/>
                  <a:pt x="98597" y="78166"/>
                </a:cubicBezTo>
                <a:cubicBezTo>
                  <a:pt x="98597" y="78241"/>
                  <a:pt x="98597" y="78316"/>
                  <a:pt x="98597" y="78466"/>
                </a:cubicBezTo>
                <a:cubicBezTo>
                  <a:pt x="98633" y="78466"/>
                  <a:pt x="98633" y="78391"/>
                  <a:pt x="98670" y="78466"/>
                </a:cubicBezTo>
                <a:cubicBezTo>
                  <a:pt x="98707" y="78466"/>
                  <a:pt x="98707" y="78542"/>
                  <a:pt x="98744" y="78542"/>
                </a:cubicBezTo>
                <a:cubicBezTo>
                  <a:pt x="98781" y="78542"/>
                  <a:pt x="98817" y="78466"/>
                  <a:pt x="98891" y="78466"/>
                </a:cubicBezTo>
                <a:cubicBezTo>
                  <a:pt x="98891" y="78316"/>
                  <a:pt x="98891" y="78241"/>
                  <a:pt x="98891" y="78090"/>
                </a:cubicBezTo>
                <a:cubicBezTo>
                  <a:pt x="98891" y="77953"/>
                  <a:pt x="98891" y="77877"/>
                  <a:pt x="98891" y="77652"/>
                </a:cubicBezTo>
                <a:cubicBezTo>
                  <a:pt x="98891" y="77652"/>
                  <a:pt x="98891" y="77652"/>
                  <a:pt x="98928" y="77652"/>
                </a:cubicBezTo>
                <a:cubicBezTo>
                  <a:pt x="99001" y="77652"/>
                  <a:pt x="99075" y="77652"/>
                  <a:pt x="99179" y="77652"/>
                </a:cubicBezTo>
                <a:cubicBezTo>
                  <a:pt x="99179" y="77652"/>
                  <a:pt x="99215" y="77652"/>
                  <a:pt x="99252" y="77652"/>
                </a:cubicBezTo>
                <a:cubicBezTo>
                  <a:pt x="99252" y="77577"/>
                  <a:pt x="99252" y="77577"/>
                  <a:pt x="99252" y="77426"/>
                </a:cubicBezTo>
                <a:cubicBezTo>
                  <a:pt x="99252" y="77351"/>
                  <a:pt x="99215" y="77276"/>
                  <a:pt x="99215" y="77201"/>
                </a:cubicBezTo>
                <a:cubicBezTo>
                  <a:pt x="99179" y="77201"/>
                  <a:pt x="99142" y="77201"/>
                  <a:pt x="99142" y="77125"/>
                </a:cubicBezTo>
                <a:cubicBezTo>
                  <a:pt x="99142" y="77063"/>
                  <a:pt x="99142" y="77063"/>
                  <a:pt x="99142" y="76975"/>
                </a:cubicBezTo>
                <a:cubicBezTo>
                  <a:pt x="99142" y="76912"/>
                  <a:pt x="99142" y="76912"/>
                  <a:pt x="99142" y="76837"/>
                </a:cubicBezTo>
                <a:cubicBezTo>
                  <a:pt x="99111" y="76837"/>
                  <a:pt x="99111" y="76762"/>
                  <a:pt x="99075" y="76762"/>
                </a:cubicBezTo>
                <a:cubicBezTo>
                  <a:pt x="99038" y="76762"/>
                  <a:pt x="99001" y="76837"/>
                  <a:pt x="98928" y="76837"/>
                </a:cubicBezTo>
                <a:cubicBezTo>
                  <a:pt x="98928" y="76612"/>
                  <a:pt x="98928" y="76612"/>
                  <a:pt x="98928" y="76612"/>
                </a:cubicBezTo>
                <a:cubicBezTo>
                  <a:pt x="98928" y="76536"/>
                  <a:pt x="98964" y="76536"/>
                  <a:pt x="98964" y="76461"/>
                </a:cubicBezTo>
                <a:cubicBezTo>
                  <a:pt x="98964" y="76386"/>
                  <a:pt x="99001" y="76386"/>
                  <a:pt x="99038" y="76386"/>
                </a:cubicBezTo>
                <a:cubicBezTo>
                  <a:pt x="99038" y="76311"/>
                  <a:pt x="99038" y="76236"/>
                  <a:pt x="99038" y="76236"/>
                </a:cubicBezTo>
                <a:cubicBezTo>
                  <a:pt x="99038" y="76160"/>
                  <a:pt x="99038" y="76085"/>
                  <a:pt x="99038" y="76010"/>
                </a:cubicBezTo>
                <a:close/>
                <a:moveTo>
                  <a:pt x="95730" y="79883"/>
                </a:moveTo>
                <a:lnTo>
                  <a:pt x="95730" y="79883"/>
                </a:lnTo>
                <a:cubicBezTo>
                  <a:pt x="95730" y="79958"/>
                  <a:pt x="95767" y="80033"/>
                  <a:pt x="95803" y="80108"/>
                </a:cubicBezTo>
                <a:cubicBezTo>
                  <a:pt x="95840" y="80108"/>
                  <a:pt x="95840" y="80171"/>
                  <a:pt x="95877" y="80171"/>
                </a:cubicBezTo>
                <a:cubicBezTo>
                  <a:pt x="95914" y="80171"/>
                  <a:pt x="95914" y="80171"/>
                  <a:pt x="95950" y="80246"/>
                </a:cubicBezTo>
                <a:cubicBezTo>
                  <a:pt x="95987" y="80246"/>
                  <a:pt x="96024" y="80246"/>
                  <a:pt x="96091" y="80246"/>
                </a:cubicBezTo>
                <a:cubicBezTo>
                  <a:pt x="96091" y="80321"/>
                  <a:pt x="96091" y="80321"/>
                  <a:pt x="96091" y="80396"/>
                </a:cubicBezTo>
                <a:cubicBezTo>
                  <a:pt x="96091" y="80547"/>
                  <a:pt x="96055" y="80547"/>
                  <a:pt x="96055" y="80697"/>
                </a:cubicBezTo>
                <a:cubicBezTo>
                  <a:pt x="96055" y="80772"/>
                  <a:pt x="96024" y="80772"/>
                  <a:pt x="96024" y="80848"/>
                </a:cubicBezTo>
                <a:cubicBezTo>
                  <a:pt x="96024" y="80923"/>
                  <a:pt x="96024" y="80923"/>
                  <a:pt x="96024" y="80998"/>
                </a:cubicBezTo>
                <a:cubicBezTo>
                  <a:pt x="96024" y="81073"/>
                  <a:pt x="96024" y="81073"/>
                  <a:pt x="96024" y="81148"/>
                </a:cubicBezTo>
                <a:cubicBezTo>
                  <a:pt x="96024" y="81211"/>
                  <a:pt x="96055" y="81211"/>
                  <a:pt x="96055" y="81286"/>
                </a:cubicBezTo>
                <a:cubicBezTo>
                  <a:pt x="96091" y="81361"/>
                  <a:pt x="96091" y="81437"/>
                  <a:pt x="96091" y="81437"/>
                </a:cubicBezTo>
                <a:cubicBezTo>
                  <a:pt x="96091" y="81512"/>
                  <a:pt x="96128" y="81587"/>
                  <a:pt x="96128" y="81587"/>
                </a:cubicBezTo>
                <a:cubicBezTo>
                  <a:pt x="96165" y="81587"/>
                  <a:pt x="96165" y="81587"/>
                  <a:pt x="96202" y="81512"/>
                </a:cubicBezTo>
                <a:cubicBezTo>
                  <a:pt x="96202" y="81437"/>
                  <a:pt x="96238" y="81437"/>
                  <a:pt x="96275" y="81437"/>
                </a:cubicBezTo>
                <a:cubicBezTo>
                  <a:pt x="96275" y="81286"/>
                  <a:pt x="96275" y="81211"/>
                  <a:pt x="96275" y="81073"/>
                </a:cubicBezTo>
                <a:cubicBezTo>
                  <a:pt x="96275" y="80998"/>
                  <a:pt x="96275" y="80923"/>
                  <a:pt x="96275" y="80772"/>
                </a:cubicBezTo>
                <a:cubicBezTo>
                  <a:pt x="96275" y="80697"/>
                  <a:pt x="96312" y="80697"/>
                  <a:pt x="96312" y="80622"/>
                </a:cubicBezTo>
                <a:cubicBezTo>
                  <a:pt x="96312" y="79657"/>
                  <a:pt x="96312" y="79657"/>
                  <a:pt x="96312" y="79657"/>
                </a:cubicBezTo>
                <a:cubicBezTo>
                  <a:pt x="96532" y="79657"/>
                  <a:pt x="96532" y="79657"/>
                  <a:pt x="96532" y="79657"/>
                </a:cubicBezTo>
                <a:cubicBezTo>
                  <a:pt x="96532" y="80033"/>
                  <a:pt x="96532" y="80033"/>
                  <a:pt x="96532" y="80033"/>
                </a:cubicBezTo>
                <a:cubicBezTo>
                  <a:pt x="96496" y="80171"/>
                  <a:pt x="96496" y="80171"/>
                  <a:pt x="96496" y="80171"/>
                </a:cubicBezTo>
                <a:cubicBezTo>
                  <a:pt x="96496" y="80321"/>
                  <a:pt x="96496" y="80321"/>
                  <a:pt x="96496" y="80321"/>
                </a:cubicBezTo>
                <a:cubicBezTo>
                  <a:pt x="96532" y="80321"/>
                  <a:pt x="96563" y="80321"/>
                  <a:pt x="96563" y="80321"/>
                </a:cubicBezTo>
                <a:cubicBezTo>
                  <a:pt x="96600" y="80321"/>
                  <a:pt x="96637" y="80321"/>
                  <a:pt x="96637" y="80321"/>
                </a:cubicBezTo>
                <a:cubicBezTo>
                  <a:pt x="96673" y="80321"/>
                  <a:pt x="96673" y="80396"/>
                  <a:pt x="96710" y="80396"/>
                </a:cubicBezTo>
                <a:cubicBezTo>
                  <a:pt x="96747" y="80396"/>
                  <a:pt x="96784" y="80396"/>
                  <a:pt x="96784" y="80472"/>
                </a:cubicBezTo>
                <a:cubicBezTo>
                  <a:pt x="96820" y="80472"/>
                  <a:pt x="96820" y="80472"/>
                  <a:pt x="96857" y="80472"/>
                </a:cubicBezTo>
                <a:cubicBezTo>
                  <a:pt x="96857" y="80697"/>
                  <a:pt x="96857" y="80697"/>
                  <a:pt x="96857" y="80697"/>
                </a:cubicBezTo>
                <a:cubicBezTo>
                  <a:pt x="96857" y="80772"/>
                  <a:pt x="96820" y="80848"/>
                  <a:pt x="96820" y="80848"/>
                </a:cubicBezTo>
                <a:cubicBezTo>
                  <a:pt x="96820" y="80923"/>
                  <a:pt x="96820" y="80998"/>
                  <a:pt x="96820" y="80998"/>
                </a:cubicBezTo>
                <a:cubicBezTo>
                  <a:pt x="96820" y="81148"/>
                  <a:pt x="96820" y="81148"/>
                  <a:pt x="96820" y="81148"/>
                </a:cubicBezTo>
                <a:cubicBezTo>
                  <a:pt x="96820" y="81211"/>
                  <a:pt x="96784" y="81286"/>
                  <a:pt x="96820" y="81361"/>
                </a:cubicBezTo>
                <a:cubicBezTo>
                  <a:pt x="96820" y="81361"/>
                  <a:pt x="96857" y="81437"/>
                  <a:pt x="96894" y="81437"/>
                </a:cubicBezTo>
                <a:cubicBezTo>
                  <a:pt x="96894" y="81512"/>
                  <a:pt x="96931" y="81512"/>
                  <a:pt x="96967" y="81512"/>
                </a:cubicBezTo>
                <a:cubicBezTo>
                  <a:pt x="97182" y="81512"/>
                  <a:pt x="97182" y="81512"/>
                  <a:pt x="97182" y="81512"/>
                </a:cubicBezTo>
                <a:cubicBezTo>
                  <a:pt x="97182" y="81437"/>
                  <a:pt x="97218" y="81437"/>
                  <a:pt x="97218" y="81361"/>
                </a:cubicBezTo>
                <a:cubicBezTo>
                  <a:pt x="97218" y="81148"/>
                  <a:pt x="97218" y="81148"/>
                  <a:pt x="97218" y="81148"/>
                </a:cubicBezTo>
                <a:cubicBezTo>
                  <a:pt x="97218" y="80998"/>
                  <a:pt x="97218" y="80923"/>
                  <a:pt x="97182" y="80772"/>
                </a:cubicBezTo>
                <a:cubicBezTo>
                  <a:pt x="97182" y="80772"/>
                  <a:pt x="97145" y="80772"/>
                  <a:pt x="97108" y="80697"/>
                </a:cubicBezTo>
                <a:cubicBezTo>
                  <a:pt x="97108" y="80697"/>
                  <a:pt x="97071" y="80622"/>
                  <a:pt x="97041" y="80547"/>
                </a:cubicBezTo>
                <a:cubicBezTo>
                  <a:pt x="97041" y="80547"/>
                  <a:pt x="97004" y="80547"/>
                  <a:pt x="96967" y="80472"/>
                </a:cubicBezTo>
                <a:cubicBezTo>
                  <a:pt x="96967" y="80396"/>
                  <a:pt x="96931" y="80321"/>
                  <a:pt x="96931" y="80246"/>
                </a:cubicBezTo>
                <a:cubicBezTo>
                  <a:pt x="96931" y="80171"/>
                  <a:pt x="96967" y="80108"/>
                  <a:pt x="96967" y="80033"/>
                </a:cubicBezTo>
                <a:cubicBezTo>
                  <a:pt x="96967" y="79883"/>
                  <a:pt x="96967" y="79883"/>
                  <a:pt x="96967" y="79883"/>
                </a:cubicBezTo>
                <a:cubicBezTo>
                  <a:pt x="96967" y="79883"/>
                  <a:pt x="97004" y="79807"/>
                  <a:pt x="96967" y="79732"/>
                </a:cubicBezTo>
                <a:cubicBezTo>
                  <a:pt x="96967" y="79732"/>
                  <a:pt x="96931" y="79732"/>
                  <a:pt x="96894" y="79657"/>
                </a:cubicBezTo>
                <a:cubicBezTo>
                  <a:pt x="96894" y="79582"/>
                  <a:pt x="96894" y="79582"/>
                  <a:pt x="96857" y="79507"/>
                </a:cubicBezTo>
                <a:cubicBezTo>
                  <a:pt x="96820" y="79431"/>
                  <a:pt x="96820" y="79431"/>
                  <a:pt x="96784" y="79431"/>
                </a:cubicBezTo>
                <a:cubicBezTo>
                  <a:pt x="96747" y="79356"/>
                  <a:pt x="96710" y="79431"/>
                  <a:pt x="96710" y="79356"/>
                </a:cubicBezTo>
                <a:cubicBezTo>
                  <a:pt x="96673" y="79356"/>
                  <a:pt x="96710" y="79281"/>
                  <a:pt x="96673" y="79206"/>
                </a:cubicBezTo>
                <a:cubicBezTo>
                  <a:pt x="96710" y="78993"/>
                  <a:pt x="96710" y="78993"/>
                  <a:pt x="96710" y="78993"/>
                </a:cubicBezTo>
                <a:cubicBezTo>
                  <a:pt x="96784" y="78993"/>
                  <a:pt x="96857" y="78993"/>
                  <a:pt x="96931" y="78993"/>
                </a:cubicBezTo>
                <a:cubicBezTo>
                  <a:pt x="96967" y="78993"/>
                  <a:pt x="96967" y="78918"/>
                  <a:pt x="97004" y="78842"/>
                </a:cubicBezTo>
                <a:cubicBezTo>
                  <a:pt x="97004" y="78842"/>
                  <a:pt x="97041" y="78842"/>
                  <a:pt x="97071" y="78842"/>
                </a:cubicBezTo>
                <a:cubicBezTo>
                  <a:pt x="97145" y="78767"/>
                  <a:pt x="97182" y="78842"/>
                  <a:pt x="97292" y="78842"/>
                </a:cubicBezTo>
                <a:lnTo>
                  <a:pt x="97329" y="78842"/>
                </a:lnTo>
                <a:cubicBezTo>
                  <a:pt x="97366" y="78842"/>
                  <a:pt x="97402" y="78767"/>
                  <a:pt x="97402" y="78617"/>
                </a:cubicBezTo>
                <a:lnTo>
                  <a:pt x="97366" y="78542"/>
                </a:lnTo>
                <a:cubicBezTo>
                  <a:pt x="97366" y="78466"/>
                  <a:pt x="97329" y="78391"/>
                  <a:pt x="97329" y="78391"/>
                </a:cubicBezTo>
                <a:cubicBezTo>
                  <a:pt x="97292" y="78316"/>
                  <a:pt x="97255" y="78316"/>
                  <a:pt x="97255" y="78316"/>
                </a:cubicBezTo>
                <a:cubicBezTo>
                  <a:pt x="97218" y="78241"/>
                  <a:pt x="97182" y="78241"/>
                  <a:pt x="97182" y="78166"/>
                </a:cubicBezTo>
                <a:cubicBezTo>
                  <a:pt x="97145" y="78166"/>
                  <a:pt x="97145" y="78090"/>
                  <a:pt x="97108" y="78090"/>
                </a:cubicBezTo>
                <a:cubicBezTo>
                  <a:pt x="97041" y="78090"/>
                  <a:pt x="97041" y="78090"/>
                  <a:pt x="97041" y="78090"/>
                </a:cubicBezTo>
                <a:cubicBezTo>
                  <a:pt x="97004" y="78090"/>
                  <a:pt x="97004" y="78090"/>
                  <a:pt x="96967" y="78090"/>
                </a:cubicBezTo>
                <a:cubicBezTo>
                  <a:pt x="96931" y="78090"/>
                  <a:pt x="96931" y="78090"/>
                  <a:pt x="96894" y="78166"/>
                </a:cubicBezTo>
                <a:cubicBezTo>
                  <a:pt x="96857" y="78166"/>
                  <a:pt x="96857" y="78241"/>
                  <a:pt x="96857" y="78316"/>
                </a:cubicBezTo>
                <a:cubicBezTo>
                  <a:pt x="96784" y="78391"/>
                  <a:pt x="96710" y="78542"/>
                  <a:pt x="96637" y="78542"/>
                </a:cubicBezTo>
                <a:cubicBezTo>
                  <a:pt x="96563" y="78617"/>
                  <a:pt x="96532" y="78542"/>
                  <a:pt x="96496" y="78542"/>
                </a:cubicBezTo>
                <a:cubicBezTo>
                  <a:pt x="96459" y="78542"/>
                  <a:pt x="96459" y="78542"/>
                  <a:pt x="96422" y="78542"/>
                </a:cubicBezTo>
                <a:cubicBezTo>
                  <a:pt x="96385" y="78466"/>
                  <a:pt x="96349" y="78466"/>
                  <a:pt x="96275" y="78391"/>
                </a:cubicBezTo>
                <a:lnTo>
                  <a:pt x="96238" y="78316"/>
                </a:lnTo>
                <a:cubicBezTo>
                  <a:pt x="96165" y="78316"/>
                  <a:pt x="96165" y="78316"/>
                  <a:pt x="96165" y="78316"/>
                </a:cubicBezTo>
                <a:cubicBezTo>
                  <a:pt x="96128" y="78316"/>
                  <a:pt x="96091" y="78391"/>
                  <a:pt x="96091" y="78466"/>
                </a:cubicBezTo>
                <a:cubicBezTo>
                  <a:pt x="96055" y="78542"/>
                  <a:pt x="96024" y="78617"/>
                  <a:pt x="95987" y="78767"/>
                </a:cubicBezTo>
                <a:cubicBezTo>
                  <a:pt x="95987" y="78842"/>
                  <a:pt x="96024" y="78918"/>
                  <a:pt x="95987" y="78993"/>
                </a:cubicBezTo>
                <a:cubicBezTo>
                  <a:pt x="95987" y="79068"/>
                  <a:pt x="95950" y="79068"/>
                  <a:pt x="95950" y="79143"/>
                </a:cubicBezTo>
                <a:cubicBezTo>
                  <a:pt x="95950" y="79143"/>
                  <a:pt x="95987" y="79206"/>
                  <a:pt x="95950" y="79281"/>
                </a:cubicBezTo>
                <a:cubicBezTo>
                  <a:pt x="95950" y="79281"/>
                  <a:pt x="95987" y="79356"/>
                  <a:pt x="95950" y="79431"/>
                </a:cubicBezTo>
                <a:lnTo>
                  <a:pt x="95914" y="79507"/>
                </a:lnTo>
                <a:cubicBezTo>
                  <a:pt x="95877" y="79507"/>
                  <a:pt x="95840" y="79507"/>
                  <a:pt x="95840" y="79507"/>
                </a:cubicBezTo>
                <a:cubicBezTo>
                  <a:pt x="95803" y="79507"/>
                  <a:pt x="95803" y="79582"/>
                  <a:pt x="95767" y="79657"/>
                </a:cubicBezTo>
                <a:cubicBezTo>
                  <a:pt x="95767" y="79732"/>
                  <a:pt x="95730" y="79807"/>
                  <a:pt x="95730" y="79883"/>
                </a:cubicBezTo>
                <a:close/>
                <a:moveTo>
                  <a:pt x="97764" y="76837"/>
                </a:moveTo>
                <a:lnTo>
                  <a:pt x="97764" y="76837"/>
                </a:lnTo>
                <a:cubicBezTo>
                  <a:pt x="97727" y="76837"/>
                  <a:pt x="97764" y="76912"/>
                  <a:pt x="97764" y="76975"/>
                </a:cubicBezTo>
                <a:cubicBezTo>
                  <a:pt x="96563" y="76975"/>
                  <a:pt x="96563" y="76975"/>
                  <a:pt x="96563" y="76975"/>
                </a:cubicBezTo>
                <a:cubicBezTo>
                  <a:pt x="96496" y="76975"/>
                  <a:pt x="96496" y="77125"/>
                  <a:pt x="96422" y="77201"/>
                </a:cubicBezTo>
                <a:cubicBezTo>
                  <a:pt x="96385" y="77276"/>
                  <a:pt x="96349" y="77276"/>
                  <a:pt x="96312" y="77276"/>
                </a:cubicBezTo>
                <a:cubicBezTo>
                  <a:pt x="96202" y="77276"/>
                  <a:pt x="96165" y="77276"/>
                  <a:pt x="96091" y="77351"/>
                </a:cubicBezTo>
                <a:cubicBezTo>
                  <a:pt x="96055" y="77351"/>
                  <a:pt x="96055" y="77426"/>
                  <a:pt x="96024" y="77501"/>
                </a:cubicBezTo>
                <a:cubicBezTo>
                  <a:pt x="96024" y="77577"/>
                  <a:pt x="95987" y="77652"/>
                  <a:pt x="95987" y="77727"/>
                </a:cubicBezTo>
                <a:cubicBezTo>
                  <a:pt x="95987" y="77802"/>
                  <a:pt x="96024" y="77877"/>
                  <a:pt x="96024" y="77953"/>
                </a:cubicBezTo>
                <a:cubicBezTo>
                  <a:pt x="96091" y="77877"/>
                  <a:pt x="96165" y="77802"/>
                  <a:pt x="96238" y="77727"/>
                </a:cubicBezTo>
                <a:cubicBezTo>
                  <a:pt x="96238" y="77727"/>
                  <a:pt x="96275" y="77727"/>
                  <a:pt x="96312" y="77652"/>
                </a:cubicBezTo>
                <a:cubicBezTo>
                  <a:pt x="96312" y="77652"/>
                  <a:pt x="96312" y="77577"/>
                  <a:pt x="96349" y="77577"/>
                </a:cubicBezTo>
                <a:cubicBezTo>
                  <a:pt x="96385" y="77501"/>
                  <a:pt x="96385" y="77501"/>
                  <a:pt x="96422" y="77501"/>
                </a:cubicBezTo>
                <a:cubicBezTo>
                  <a:pt x="96459" y="77426"/>
                  <a:pt x="96459" y="77426"/>
                  <a:pt x="96496" y="77426"/>
                </a:cubicBezTo>
                <a:cubicBezTo>
                  <a:pt x="96532" y="77351"/>
                  <a:pt x="96532" y="77426"/>
                  <a:pt x="96563" y="77426"/>
                </a:cubicBezTo>
                <a:cubicBezTo>
                  <a:pt x="96600" y="77351"/>
                  <a:pt x="96600" y="77276"/>
                  <a:pt x="96637" y="77276"/>
                </a:cubicBezTo>
                <a:cubicBezTo>
                  <a:pt x="96784" y="77351"/>
                  <a:pt x="96784" y="77351"/>
                  <a:pt x="96784" y="77351"/>
                </a:cubicBezTo>
                <a:cubicBezTo>
                  <a:pt x="97218" y="77351"/>
                  <a:pt x="97218" y="77351"/>
                  <a:pt x="97218" y="77351"/>
                </a:cubicBezTo>
                <a:cubicBezTo>
                  <a:pt x="97218" y="77351"/>
                  <a:pt x="97255" y="77351"/>
                  <a:pt x="97292" y="77351"/>
                </a:cubicBezTo>
                <a:lnTo>
                  <a:pt x="97329" y="77426"/>
                </a:lnTo>
                <a:cubicBezTo>
                  <a:pt x="97402" y="77501"/>
                  <a:pt x="97402" y="77577"/>
                  <a:pt x="97439" y="77577"/>
                </a:cubicBezTo>
                <a:cubicBezTo>
                  <a:pt x="97476" y="77577"/>
                  <a:pt x="97513" y="77577"/>
                  <a:pt x="97549" y="77577"/>
                </a:cubicBezTo>
                <a:cubicBezTo>
                  <a:pt x="97580" y="77501"/>
                  <a:pt x="97617" y="77501"/>
                  <a:pt x="97617" y="77501"/>
                </a:cubicBezTo>
                <a:cubicBezTo>
                  <a:pt x="97653" y="77426"/>
                  <a:pt x="97653" y="77351"/>
                  <a:pt x="97690" y="77351"/>
                </a:cubicBezTo>
                <a:cubicBezTo>
                  <a:pt x="97690" y="77276"/>
                  <a:pt x="97727" y="77351"/>
                  <a:pt x="97764" y="77351"/>
                </a:cubicBezTo>
                <a:cubicBezTo>
                  <a:pt x="97800" y="77276"/>
                  <a:pt x="97800" y="77276"/>
                  <a:pt x="97800" y="77276"/>
                </a:cubicBezTo>
                <a:cubicBezTo>
                  <a:pt x="97837" y="77201"/>
                  <a:pt x="97837" y="77125"/>
                  <a:pt x="97874" y="77125"/>
                </a:cubicBezTo>
                <a:cubicBezTo>
                  <a:pt x="97911" y="76975"/>
                  <a:pt x="97947" y="76912"/>
                  <a:pt x="97947" y="76762"/>
                </a:cubicBezTo>
                <a:cubicBezTo>
                  <a:pt x="97874" y="76762"/>
                  <a:pt x="97837" y="76762"/>
                  <a:pt x="97764" y="76837"/>
                </a:cubicBezTo>
                <a:close/>
                <a:moveTo>
                  <a:pt x="97402" y="84482"/>
                </a:moveTo>
                <a:lnTo>
                  <a:pt x="97402" y="84482"/>
                </a:lnTo>
                <a:cubicBezTo>
                  <a:pt x="97402" y="84557"/>
                  <a:pt x="97366" y="84632"/>
                  <a:pt x="97366" y="84632"/>
                </a:cubicBezTo>
                <a:cubicBezTo>
                  <a:pt x="97366" y="84783"/>
                  <a:pt x="97439" y="84783"/>
                  <a:pt x="97513" y="84858"/>
                </a:cubicBezTo>
                <a:cubicBezTo>
                  <a:pt x="97513" y="84858"/>
                  <a:pt x="97549" y="84858"/>
                  <a:pt x="97580" y="84858"/>
                </a:cubicBezTo>
                <a:cubicBezTo>
                  <a:pt x="97617" y="84858"/>
                  <a:pt x="97617" y="84933"/>
                  <a:pt x="97653" y="84933"/>
                </a:cubicBezTo>
                <a:cubicBezTo>
                  <a:pt x="97690" y="84933"/>
                  <a:pt x="97727" y="84783"/>
                  <a:pt x="97764" y="84632"/>
                </a:cubicBezTo>
                <a:cubicBezTo>
                  <a:pt x="97800" y="84557"/>
                  <a:pt x="97837" y="84482"/>
                  <a:pt x="97874" y="84407"/>
                </a:cubicBezTo>
                <a:cubicBezTo>
                  <a:pt x="97911" y="84344"/>
                  <a:pt x="97947" y="84269"/>
                  <a:pt x="97984" y="84269"/>
                </a:cubicBezTo>
                <a:cubicBezTo>
                  <a:pt x="97984" y="84194"/>
                  <a:pt x="98021" y="84194"/>
                  <a:pt x="98058" y="84194"/>
                </a:cubicBezTo>
                <a:cubicBezTo>
                  <a:pt x="98094" y="84194"/>
                  <a:pt x="98125" y="84194"/>
                  <a:pt x="98199" y="84194"/>
                </a:cubicBezTo>
                <a:cubicBezTo>
                  <a:pt x="98235" y="84119"/>
                  <a:pt x="98272" y="83968"/>
                  <a:pt x="98309" y="83893"/>
                </a:cubicBezTo>
                <a:cubicBezTo>
                  <a:pt x="98382" y="83893"/>
                  <a:pt x="98419" y="83818"/>
                  <a:pt x="98456" y="83818"/>
                </a:cubicBezTo>
                <a:cubicBezTo>
                  <a:pt x="98529" y="83818"/>
                  <a:pt x="98566" y="83818"/>
                  <a:pt x="98597" y="83818"/>
                </a:cubicBezTo>
                <a:cubicBezTo>
                  <a:pt x="98633" y="83818"/>
                  <a:pt x="98633" y="83818"/>
                  <a:pt x="98670" y="83818"/>
                </a:cubicBezTo>
                <a:cubicBezTo>
                  <a:pt x="98707" y="83818"/>
                  <a:pt x="98707" y="83743"/>
                  <a:pt x="98707" y="83667"/>
                </a:cubicBezTo>
                <a:cubicBezTo>
                  <a:pt x="98670" y="83667"/>
                  <a:pt x="98670" y="83667"/>
                  <a:pt x="98633" y="83592"/>
                </a:cubicBezTo>
                <a:cubicBezTo>
                  <a:pt x="98597" y="83592"/>
                  <a:pt x="98597" y="83517"/>
                  <a:pt x="98566" y="83442"/>
                </a:cubicBezTo>
                <a:cubicBezTo>
                  <a:pt x="98529" y="83442"/>
                  <a:pt x="98493" y="83442"/>
                  <a:pt x="98419" y="83442"/>
                </a:cubicBezTo>
                <a:cubicBezTo>
                  <a:pt x="98419" y="83442"/>
                  <a:pt x="98382" y="83442"/>
                  <a:pt x="98346" y="83442"/>
                </a:cubicBezTo>
                <a:lnTo>
                  <a:pt x="98309" y="83442"/>
                </a:lnTo>
                <a:cubicBezTo>
                  <a:pt x="98272" y="83517"/>
                  <a:pt x="98272" y="83592"/>
                  <a:pt x="98235" y="83592"/>
                </a:cubicBezTo>
                <a:cubicBezTo>
                  <a:pt x="98199" y="83667"/>
                  <a:pt x="98162" y="83667"/>
                  <a:pt x="98162" y="83667"/>
                </a:cubicBezTo>
                <a:cubicBezTo>
                  <a:pt x="98125" y="83667"/>
                  <a:pt x="98094" y="83667"/>
                  <a:pt x="98094" y="83667"/>
                </a:cubicBezTo>
                <a:cubicBezTo>
                  <a:pt x="98058" y="83743"/>
                  <a:pt x="98058" y="83818"/>
                  <a:pt x="98021" y="83818"/>
                </a:cubicBezTo>
                <a:cubicBezTo>
                  <a:pt x="97984" y="83818"/>
                  <a:pt x="97947" y="83818"/>
                  <a:pt x="97911" y="83818"/>
                </a:cubicBezTo>
                <a:cubicBezTo>
                  <a:pt x="97911" y="83818"/>
                  <a:pt x="97874" y="83818"/>
                  <a:pt x="97837" y="83893"/>
                </a:cubicBezTo>
                <a:cubicBezTo>
                  <a:pt x="97837" y="83893"/>
                  <a:pt x="97874" y="83968"/>
                  <a:pt x="97837" y="84043"/>
                </a:cubicBezTo>
                <a:cubicBezTo>
                  <a:pt x="97800" y="84043"/>
                  <a:pt x="97727" y="84043"/>
                  <a:pt x="97690" y="84043"/>
                </a:cubicBezTo>
                <a:cubicBezTo>
                  <a:pt x="97653" y="84043"/>
                  <a:pt x="97653" y="84043"/>
                  <a:pt x="97617" y="84043"/>
                </a:cubicBezTo>
                <a:cubicBezTo>
                  <a:pt x="97580" y="84043"/>
                  <a:pt x="97580" y="84194"/>
                  <a:pt x="97549" y="84194"/>
                </a:cubicBezTo>
                <a:cubicBezTo>
                  <a:pt x="97549" y="84269"/>
                  <a:pt x="97513" y="84269"/>
                  <a:pt x="97476" y="84344"/>
                </a:cubicBezTo>
                <a:cubicBezTo>
                  <a:pt x="97476" y="84344"/>
                  <a:pt x="97402" y="84407"/>
                  <a:pt x="97402" y="84482"/>
                </a:cubicBezTo>
                <a:cubicBezTo>
                  <a:pt x="97402" y="84557"/>
                  <a:pt x="97402" y="84557"/>
                  <a:pt x="97402" y="84557"/>
                </a:cubicBezTo>
                <a:cubicBezTo>
                  <a:pt x="97402" y="84632"/>
                  <a:pt x="97439" y="84632"/>
                  <a:pt x="97439" y="84708"/>
                </a:cubicBezTo>
                <a:lnTo>
                  <a:pt x="97402" y="84482"/>
                </a:lnTo>
                <a:close/>
                <a:moveTo>
                  <a:pt x="97255" y="85159"/>
                </a:moveTo>
                <a:lnTo>
                  <a:pt x="97255" y="85159"/>
                </a:lnTo>
                <a:cubicBezTo>
                  <a:pt x="97218" y="85159"/>
                  <a:pt x="97182" y="85234"/>
                  <a:pt x="97108" y="85309"/>
                </a:cubicBezTo>
                <a:cubicBezTo>
                  <a:pt x="97145" y="85384"/>
                  <a:pt x="97145" y="85384"/>
                  <a:pt x="97145" y="85447"/>
                </a:cubicBezTo>
                <a:cubicBezTo>
                  <a:pt x="97366" y="85447"/>
                  <a:pt x="97366" y="85447"/>
                  <a:pt x="97366" y="85447"/>
                </a:cubicBezTo>
                <a:cubicBezTo>
                  <a:pt x="97366" y="85234"/>
                  <a:pt x="97366" y="85234"/>
                  <a:pt x="97366" y="85234"/>
                </a:cubicBezTo>
                <a:cubicBezTo>
                  <a:pt x="97329" y="85084"/>
                  <a:pt x="97329" y="85084"/>
                  <a:pt x="97329" y="85084"/>
                </a:cubicBezTo>
                <a:cubicBezTo>
                  <a:pt x="97292" y="85084"/>
                  <a:pt x="97292" y="85084"/>
                  <a:pt x="97255" y="85159"/>
                </a:cubicBezTo>
                <a:close/>
                <a:moveTo>
                  <a:pt x="96165" y="83667"/>
                </a:moveTo>
                <a:lnTo>
                  <a:pt x="96165" y="83667"/>
                </a:lnTo>
                <a:cubicBezTo>
                  <a:pt x="96202" y="83743"/>
                  <a:pt x="96238" y="83818"/>
                  <a:pt x="96312" y="83893"/>
                </a:cubicBezTo>
                <a:cubicBezTo>
                  <a:pt x="96459" y="83893"/>
                  <a:pt x="96532" y="83893"/>
                  <a:pt x="96673" y="83893"/>
                </a:cubicBezTo>
                <a:cubicBezTo>
                  <a:pt x="96747" y="83893"/>
                  <a:pt x="96747" y="83893"/>
                  <a:pt x="96747" y="83893"/>
                </a:cubicBezTo>
                <a:cubicBezTo>
                  <a:pt x="96857" y="83893"/>
                  <a:pt x="96931" y="83893"/>
                  <a:pt x="97041" y="83893"/>
                </a:cubicBezTo>
                <a:cubicBezTo>
                  <a:pt x="97071" y="83893"/>
                  <a:pt x="97108" y="83818"/>
                  <a:pt x="97108" y="83818"/>
                </a:cubicBezTo>
                <a:cubicBezTo>
                  <a:pt x="97145" y="83818"/>
                  <a:pt x="97182" y="83818"/>
                  <a:pt x="97182" y="83818"/>
                </a:cubicBezTo>
                <a:cubicBezTo>
                  <a:pt x="97218" y="83818"/>
                  <a:pt x="97218" y="83818"/>
                  <a:pt x="97255" y="83818"/>
                </a:cubicBezTo>
                <a:cubicBezTo>
                  <a:pt x="97292" y="83818"/>
                  <a:pt x="97292" y="83743"/>
                  <a:pt x="97329" y="83743"/>
                </a:cubicBezTo>
                <a:cubicBezTo>
                  <a:pt x="97366" y="83667"/>
                  <a:pt x="97366" y="83592"/>
                  <a:pt x="97402" y="83592"/>
                </a:cubicBezTo>
                <a:cubicBezTo>
                  <a:pt x="97439" y="83592"/>
                  <a:pt x="97439" y="83592"/>
                  <a:pt x="97476" y="83592"/>
                </a:cubicBezTo>
                <a:cubicBezTo>
                  <a:pt x="97513" y="83592"/>
                  <a:pt x="97549" y="83592"/>
                  <a:pt x="97617" y="83592"/>
                </a:cubicBezTo>
                <a:cubicBezTo>
                  <a:pt x="97653" y="83592"/>
                  <a:pt x="97653" y="83592"/>
                  <a:pt x="97690" y="83592"/>
                </a:cubicBezTo>
                <a:cubicBezTo>
                  <a:pt x="97727" y="83592"/>
                  <a:pt x="97727" y="83517"/>
                  <a:pt x="97764" y="83442"/>
                </a:cubicBezTo>
                <a:cubicBezTo>
                  <a:pt x="97727" y="83367"/>
                  <a:pt x="97727" y="83367"/>
                  <a:pt x="97727" y="83367"/>
                </a:cubicBezTo>
                <a:cubicBezTo>
                  <a:pt x="97690" y="83367"/>
                  <a:pt x="97690" y="83304"/>
                  <a:pt x="97653" y="83367"/>
                </a:cubicBezTo>
                <a:cubicBezTo>
                  <a:pt x="97617" y="83367"/>
                  <a:pt x="97617" y="83442"/>
                  <a:pt x="97580" y="83442"/>
                </a:cubicBezTo>
                <a:cubicBezTo>
                  <a:pt x="97513" y="83442"/>
                  <a:pt x="97439" y="83442"/>
                  <a:pt x="97366" y="83442"/>
                </a:cubicBezTo>
                <a:cubicBezTo>
                  <a:pt x="97329" y="83442"/>
                  <a:pt x="97255" y="83517"/>
                  <a:pt x="97218" y="83517"/>
                </a:cubicBezTo>
                <a:cubicBezTo>
                  <a:pt x="97145" y="83517"/>
                  <a:pt x="97145" y="83517"/>
                  <a:pt x="97145" y="83517"/>
                </a:cubicBezTo>
                <a:cubicBezTo>
                  <a:pt x="97108" y="83517"/>
                  <a:pt x="97108" y="83517"/>
                  <a:pt x="97071" y="83517"/>
                </a:cubicBezTo>
                <a:cubicBezTo>
                  <a:pt x="97071" y="83517"/>
                  <a:pt x="97041" y="83517"/>
                  <a:pt x="97004" y="83517"/>
                </a:cubicBezTo>
                <a:cubicBezTo>
                  <a:pt x="96967" y="83592"/>
                  <a:pt x="96967" y="83592"/>
                  <a:pt x="96894" y="83592"/>
                </a:cubicBezTo>
                <a:cubicBezTo>
                  <a:pt x="96857" y="83592"/>
                  <a:pt x="96857" y="83592"/>
                  <a:pt x="96820" y="83592"/>
                </a:cubicBezTo>
                <a:cubicBezTo>
                  <a:pt x="96784" y="83592"/>
                  <a:pt x="96747" y="83442"/>
                  <a:pt x="96710" y="83442"/>
                </a:cubicBezTo>
                <a:cubicBezTo>
                  <a:pt x="96673" y="83442"/>
                  <a:pt x="96637" y="83442"/>
                  <a:pt x="96563" y="83367"/>
                </a:cubicBezTo>
                <a:cubicBezTo>
                  <a:pt x="96532" y="83367"/>
                  <a:pt x="96532" y="83367"/>
                  <a:pt x="96459" y="83367"/>
                </a:cubicBezTo>
                <a:cubicBezTo>
                  <a:pt x="96422" y="83367"/>
                  <a:pt x="96422" y="83367"/>
                  <a:pt x="96385" y="83367"/>
                </a:cubicBezTo>
                <a:cubicBezTo>
                  <a:pt x="96349" y="83442"/>
                  <a:pt x="96312" y="83442"/>
                  <a:pt x="96275" y="83442"/>
                </a:cubicBezTo>
                <a:cubicBezTo>
                  <a:pt x="96238" y="83517"/>
                  <a:pt x="96238" y="83592"/>
                  <a:pt x="96202" y="83592"/>
                </a:cubicBezTo>
                <a:cubicBezTo>
                  <a:pt x="96091" y="83592"/>
                  <a:pt x="96091" y="83592"/>
                  <a:pt x="96091" y="83592"/>
                </a:cubicBezTo>
                <a:lnTo>
                  <a:pt x="96165" y="83667"/>
                </a:lnTo>
                <a:close/>
                <a:moveTo>
                  <a:pt x="96024" y="84119"/>
                </a:moveTo>
                <a:lnTo>
                  <a:pt x="96024" y="84119"/>
                </a:lnTo>
                <a:cubicBezTo>
                  <a:pt x="95987" y="84194"/>
                  <a:pt x="95950" y="84194"/>
                  <a:pt x="95914" y="84269"/>
                </a:cubicBezTo>
                <a:cubicBezTo>
                  <a:pt x="95914" y="84344"/>
                  <a:pt x="95914" y="84344"/>
                  <a:pt x="95950" y="84407"/>
                </a:cubicBezTo>
                <a:cubicBezTo>
                  <a:pt x="95950" y="84482"/>
                  <a:pt x="95987" y="84482"/>
                  <a:pt x="95987" y="84482"/>
                </a:cubicBezTo>
                <a:cubicBezTo>
                  <a:pt x="96024" y="84557"/>
                  <a:pt x="96024" y="84632"/>
                  <a:pt x="96024" y="84632"/>
                </a:cubicBezTo>
                <a:cubicBezTo>
                  <a:pt x="96055" y="84708"/>
                  <a:pt x="96055" y="84783"/>
                  <a:pt x="96091" y="84783"/>
                </a:cubicBezTo>
                <a:cubicBezTo>
                  <a:pt x="96128" y="84858"/>
                  <a:pt x="96128" y="84858"/>
                  <a:pt x="96165" y="84858"/>
                </a:cubicBezTo>
                <a:cubicBezTo>
                  <a:pt x="96238" y="84858"/>
                  <a:pt x="96275" y="84858"/>
                  <a:pt x="96312" y="84858"/>
                </a:cubicBezTo>
                <a:cubicBezTo>
                  <a:pt x="96422" y="84858"/>
                  <a:pt x="96459" y="84858"/>
                  <a:pt x="96532" y="84783"/>
                </a:cubicBezTo>
                <a:cubicBezTo>
                  <a:pt x="96532" y="84632"/>
                  <a:pt x="96532" y="84632"/>
                  <a:pt x="96532" y="84632"/>
                </a:cubicBezTo>
                <a:cubicBezTo>
                  <a:pt x="96496" y="84632"/>
                  <a:pt x="96496" y="84632"/>
                  <a:pt x="96459" y="84632"/>
                </a:cubicBezTo>
                <a:cubicBezTo>
                  <a:pt x="96422" y="84632"/>
                  <a:pt x="96385" y="84557"/>
                  <a:pt x="96385" y="84557"/>
                </a:cubicBezTo>
                <a:cubicBezTo>
                  <a:pt x="96349" y="84482"/>
                  <a:pt x="96385" y="84407"/>
                  <a:pt x="96349" y="84407"/>
                </a:cubicBezTo>
                <a:cubicBezTo>
                  <a:pt x="96349" y="84407"/>
                  <a:pt x="96312" y="84407"/>
                  <a:pt x="96275" y="84344"/>
                </a:cubicBezTo>
                <a:cubicBezTo>
                  <a:pt x="96275" y="84344"/>
                  <a:pt x="96238" y="84344"/>
                  <a:pt x="96202" y="84344"/>
                </a:cubicBezTo>
                <a:cubicBezTo>
                  <a:pt x="96165" y="84344"/>
                  <a:pt x="96165" y="84269"/>
                  <a:pt x="96165" y="84194"/>
                </a:cubicBezTo>
                <a:cubicBezTo>
                  <a:pt x="96128" y="84194"/>
                  <a:pt x="96055" y="84119"/>
                  <a:pt x="96024" y="84119"/>
                </a:cubicBezTo>
                <a:close/>
                <a:moveTo>
                  <a:pt x="95148" y="83517"/>
                </a:moveTo>
                <a:lnTo>
                  <a:pt x="95148" y="83517"/>
                </a:lnTo>
                <a:cubicBezTo>
                  <a:pt x="95111" y="83517"/>
                  <a:pt x="95038" y="83592"/>
                  <a:pt x="95038" y="83667"/>
                </a:cubicBezTo>
                <a:cubicBezTo>
                  <a:pt x="95038" y="83743"/>
                  <a:pt x="95075" y="83743"/>
                  <a:pt x="95111" y="83818"/>
                </a:cubicBezTo>
                <a:cubicBezTo>
                  <a:pt x="95148" y="83968"/>
                  <a:pt x="95222" y="83893"/>
                  <a:pt x="95332" y="83893"/>
                </a:cubicBezTo>
                <a:cubicBezTo>
                  <a:pt x="95369" y="83893"/>
                  <a:pt x="95405" y="83893"/>
                  <a:pt x="95442" y="83893"/>
                </a:cubicBezTo>
                <a:cubicBezTo>
                  <a:pt x="95479" y="83818"/>
                  <a:pt x="95509" y="83818"/>
                  <a:pt x="95509" y="83818"/>
                </a:cubicBezTo>
                <a:cubicBezTo>
                  <a:pt x="95546" y="83743"/>
                  <a:pt x="95546" y="83667"/>
                  <a:pt x="95583" y="83667"/>
                </a:cubicBezTo>
                <a:cubicBezTo>
                  <a:pt x="95620" y="83592"/>
                  <a:pt x="95693" y="83667"/>
                  <a:pt x="95730" y="83667"/>
                </a:cubicBezTo>
                <a:cubicBezTo>
                  <a:pt x="95803" y="83667"/>
                  <a:pt x="95840" y="83667"/>
                  <a:pt x="95914" y="83667"/>
                </a:cubicBezTo>
                <a:lnTo>
                  <a:pt x="95950" y="83667"/>
                </a:lnTo>
                <a:lnTo>
                  <a:pt x="95950" y="83667"/>
                </a:lnTo>
                <a:cubicBezTo>
                  <a:pt x="95914" y="83592"/>
                  <a:pt x="95950" y="83517"/>
                  <a:pt x="95950" y="83442"/>
                </a:cubicBezTo>
                <a:cubicBezTo>
                  <a:pt x="95877" y="83442"/>
                  <a:pt x="95840" y="83517"/>
                  <a:pt x="95803" y="83442"/>
                </a:cubicBezTo>
                <a:cubicBezTo>
                  <a:pt x="95767" y="83442"/>
                  <a:pt x="95767" y="83442"/>
                  <a:pt x="95730" y="83367"/>
                </a:cubicBezTo>
                <a:cubicBezTo>
                  <a:pt x="95693" y="83367"/>
                  <a:pt x="95656" y="83442"/>
                  <a:pt x="95656" y="83367"/>
                </a:cubicBezTo>
                <a:cubicBezTo>
                  <a:pt x="95620" y="83367"/>
                  <a:pt x="95583" y="83367"/>
                  <a:pt x="95546" y="83367"/>
                </a:cubicBezTo>
                <a:cubicBezTo>
                  <a:pt x="95479" y="83367"/>
                  <a:pt x="95479" y="83367"/>
                  <a:pt x="95442" y="83367"/>
                </a:cubicBezTo>
                <a:cubicBezTo>
                  <a:pt x="95405" y="83367"/>
                  <a:pt x="95369" y="83442"/>
                  <a:pt x="95369" y="83442"/>
                </a:cubicBezTo>
                <a:cubicBezTo>
                  <a:pt x="95332" y="83442"/>
                  <a:pt x="95332" y="83517"/>
                  <a:pt x="95295" y="83517"/>
                </a:cubicBezTo>
                <a:cubicBezTo>
                  <a:pt x="95258" y="83517"/>
                  <a:pt x="95222" y="83517"/>
                  <a:pt x="95148" y="83517"/>
                </a:cubicBezTo>
                <a:close/>
                <a:moveTo>
                  <a:pt x="91375" y="82326"/>
                </a:moveTo>
                <a:lnTo>
                  <a:pt x="91375" y="82326"/>
                </a:lnTo>
                <a:cubicBezTo>
                  <a:pt x="91375" y="82477"/>
                  <a:pt x="91375" y="82477"/>
                  <a:pt x="91375" y="82477"/>
                </a:cubicBezTo>
                <a:cubicBezTo>
                  <a:pt x="91589" y="82477"/>
                  <a:pt x="91589" y="82477"/>
                  <a:pt x="91589" y="82477"/>
                </a:cubicBezTo>
                <a:cubicBezTo>
                  <a:pt x="91589" y="82778"/>
                  <a:pt x="91589" y="82778"/>
                  <a:pt x="91589" y="82778"/>
                </a:cubicBezTo>
                <a:cubicBezTo>
                  <a:pt x="91626" y="82778"/>
                  <a:pt x="91663" y="82778"/>
                  <a:pt x="91699" y="82778"/>
                </a:cubicBezTo>
                <a:cubicBezTo>
                  <a:pt x="91736" y="82778"/>
                  <a:pt x="91773" y="82778"/>
                  <a:pt x="91773" y="82778"/>
                </a:cubicBezTo>
                <a:cubicBezTo>
                  <a:pt x="91846" y="82853"/>
                  <a:pt x="91846" y="82853"/>
                  <a:pt x="91846" y="82853"/>
                </a:cubicBezTo>
                <a:cubicBezTo>
                  <a:pt x="91883" y="82928"/>
                  <a:pt x="91883" y="83003"/>
                  <a:pt x="91914" y="83003"/>
                </a:cubicBezTo>
                <a:cubicBezTo>
                  <a:pt x="91914" y="83078"/>
                  <a:pt x="91957" y="83154"/>
                  <a:pt x="91987" y="83154"/>
                </a:cubicBezTo>
                <a:cubicBezTo>
                  <a:pt x="92024" y="83229"/>
                  <a:pt x="92024" y="83229"/>
                  <a:pt x="92098" y="83229"/>
                </a:cubicBezTo>
                <a:cubicBezTo>
                  <a:pt x="92171" y="83229"/>
                  <a:pt x="92171" y="83078"/>
                  <a:pt x="92245" y="83078"/>
                </a:cubicBezTo>
                <a:cubicBezTo>
                  <a:pt x="92281" y="83078"/>
                  <a:pt x="92318" y="83078"/>
                  <a:pt x="92318" y="83078"/>
                </a:cubicBezTo>
                <a:cubicBezTo>
                  <a:pt x="92392" y="83078"/>
                  <a:pt x="92428" y="83078"/>
                  <a:pt x="92459" y="83078"/>
                </a:cubicBezTo>
                <a:cubicBezTo>
                  <a:pt x="92532" y="83078"/>
                  <a:pt x="92569" y="83003"/>
                  <a:pt x="92606" y="83003"/>
                </a:cubicBezTo>
                <a:cubicBezTo>
                  <a:pt x="92679" y="83003"/>
                  <a:pt x="92716" y="83003"/>
                  <a:pt x="92753" y="83078"/>
                </a:cubicBezTo>
                <a:cubicBezTo>
                  <a:pt x="92790" y="83078"/>
                  <a:pt x="92790" y="83154"/>
                  <a:pt x="92790" y="83229"/>
                </a:cubicBezTo>
                <a:cubicBezTo>
                  <a:pt x="92826" y="83229"/>
                  <a:pt x="92826" y="83304"/>
                  <a:pt x="92863" y="83304"/>
                </a:cubicBezTo>
                <a:cubicBezTo>
                  <a:pt x="92900" y="83304"/>
                  <a:pt x="92900" y="83304"/>
                  <a:pt x="92931" y="83304"/>
                </a:cubicBezTo>
                <a:cubicBezTo>
                  <a:pt x="93004" y="83304"/>
                  <a:pt x="93041" y="83304"/>
                  <a:pt x="93078" y="83304"/>
                </a:cubicBezTo>
                <a:cubicBezTo>
                  <a:pt x="93151" y="83304"/>
                  <a:pt x="93188" y="83304"/>
                  <a:pt x="93261" y="83304"/>
                </a:cubicBezTo>
                <a:cubicBezTo>
                  <a:pt x="93335" y="83367"/>
                  <a:pt x="93335" y="83442"/>
                  <a:pt x="93408" y="83517"/>
                </a:cubicBezTo>
                <a:cubicBezTo>
                  <a:pt x="93445" y="83517"/>
                  <a:pt x="93445" y="83592"/>
                  <a:pt x="93476" y="83592"/>
                </a:cubicBezTo>
                <a:cubicBezTo>
                  <a:pt x="93476" y="83592"/>
                  <a:pt x="93513" y="83592"/>
                  <a:pt x="93549" y="83592"/>
                </a:cubicBezTo>
                <a:cubicBezTo>
                  <a:pt x="93623" y="83667"/>
                  <a:pt x="93660" y="83667"/>
                  <a:pt x="93696" y="83667"/>
                </a:cubicBezTo>
                <a:cubicBezTo>
                  <a:pt x="93696" y="83592"/>
                  <a:pt x="93696" y="83592"/>
                  <a:pt x="93696" y="83517"/>
                </a:cubicBezTo>
                <a:cubicBezTo>
                  <a:pt x="93696" y="83442"/>
                  <a:pt x="93733" y="83442"/>
                  <a:pt x="93733" y="83367"/>
                </a:cubicBezTo>
                <a:cubicBezTo>
                  <a:pt x="93770" y="83367"/>
                  <a:pt x="93807" y="83367"/>
                  <a:pt x="93807" y="83367"/>
                </a:cubicBezTo>
                <a:cubicBezTo>
                  <a:pt x="93843" y="83367"/>
                  <a:pt x="93843" y="83442"/>
                  <a:pt x="93880" y="83442"/>
                </a:cubicBezTo>
                <a:cubicBezTo>
                  <a:pt x="93917" y="83517"/>
                  <a:pt x="93917" y="83442"/>
                  <a:pt x="93947" y="83442"/>
                </a:cubicBezTo>
                <a:cubicBezTo>
                  <a:pt x="94021" y="83442"/>
                  <a:pt x="94021" y="83442"/>
                  <a:pt x="94021" y="83442"/>
                </a:cubicBezTo>
                <a:cubicBezTo>
                  <a:pt x="94058" y="83442"/>
                  <a:pt x="94094" y="83367"/>
                  <a:pt x="94131" y="83367"/>
                </a:cubicBezTo>
                <a:cubicBezTo>
                  <a:pt x="94168" y="83367"/>
                  <a:pt x="94205" y="83442"/>
                  <a:pt x="94241" y="83442"/>
                </a:cubicBezTo>
                <a:cubicBezTo>
                  <a:pt x="94278" y="83517"/>
                  <a:pt x="94315" y="83517"/>
                  <a:pt x="94315" y="83517"/>
                </a:cubicBezTo>
                <a:cubicBezTo>
                  <a:pt x="94352" y="83517"/>
                  <a:pt x="94352" y="83592"/>
                  <a:pt x="94388" y="83667"/>
                </a:cubicBezTo>
                <a:cubicBezTo>
                  <a:pt x="94425" y="83743"/>
                  <a:pt x="94462" y="83818"/>
                  <a:pt x="94493" y="83818"/>
                </a:cubicBezTo>
                <a:cubicBezTo>
                  <a:pt x="94566" y="83893"/>
                  <a:pt x="94603" y="83893"/>
                  <a:pt x="94676" y="83893"/>
                </a:cubicBezTo>
                <a:cubicBezTo>
                  <a:pt x="94750" y="83893"/>
                  <a:pt x="94750" y="83893"/>
                  <a:pt x="94750" y="83893"/>
                </a:cubicBezTo>
                <a:cubicBezTo>
                  <a:pt x="94787" y="83893"/>
                  <a:pt x="94787" y="83818"/>
                  <a:pt x="94823" y="83818"/>
                </a:cubicBezTo>
                <a:cubicBezTo>
                  <a:pt x="94787" y="83667"/>
                  <a:pt x="94750" y="83592"/>
                  <a:pt x="94750" y="83517"/>
                </a:cubicBezTo>
                <a:cubicBezTo>
                  <a:pt x="94713" y="83442"/>
                  <a:pt x="94713" y="83367"/>
                  <a:pt x="94676" y="83367"/>
                </a:cubicBezTo>
                <a:cubicBezTo>
                  <a:pt x="94640" y="83367"/>
                  <a:pt x="94640" y="83367"/>
                  <a:pt x="94603" y="83367"/>
                </a:cubicBezTo>
                <a:cubicBezTo>
                  <a:pt x="94529" y="83304"/>
                  <a:pt x="94493" y="83229"/>
                  <a:pt x="94493" y="83078"/>
                </a:cubicBezTo>
                <a:cubicBezTo>
                  <a:pt x="93947" y="83078"/>
                  <a:pt x="93947" y="83078"/>
                  <a:pt x="93947" y="83078"/>
                </a:cubicBezTo>
                <a:cubicBezTo>
                  <a:pt x="93947" y="83078"/>
                  <a:pt x="93917" y="83003"/>
                  <a:pt x="93947" y="82928"/>
                </a:cubicBezTo>
                <a:cubicBezTo>
                  <a:pt x="93947" y="82853"/>
                  <a:pt x="93947" y="82853"/>
                  <a:pt x="93990" y="82778"/>
                </a:cubicBezTo>
                <a:lnTo>
                  <a:pt x="94021" y="82778"/>
                </a:lnTo>
                <a:cubicBezTo>
                  <a:pt x="94094" y="82702"/>
                  <a:pt x="94131" y="82778"/>
                  <a:pt x="94168" y="82778"/>
                </a:cubicBezTo>
                <a:cubicBezTo>
                  <a:pt x="94241" y="82778"/>
                  <a:pt x="94278" y="82702"/>
                  <a:pt x="94315" y="82627"/>
                </a:cubicBezTo>
                <a:cubicBezTo>
                  <a:pt x="94278" y="82627"/>
                  <a:pt x="94241" y="82627"/>
                  <a:pt x="94168" y="82552"/>
                </a:cubicBezTo>
                <a:cubicBezTo>
                  <a:pt x="94168" y="82552"/>
                  <a:pt x="94131" y="82552"/>
                  <a:pt x="94094" y="82477"/>
                </a:cubicBezTo>
                <a:cubicBezTo>
                  <a:pt x="94094" y="82477"/>
                  <a:pt x="94058" y="82552"/>
                  <a:pt x="94021" y="82477"/>
                </a:cubicBezTo>
                <a:cubicBezTo>
                  <a:pt x="93990" y="82477"/>
                  <a:pt x="93947" y="82402"/>
                  <a:pt x="93880" y="82402"/>
                </a:cubicBezTo>
                <a:cubicBezTo>
                  <a:pt x="93843" y="82402"/>
                  <a:pt x="93807" y="82477"/>
                  <a:pt x="93733" y="82477"/>
                </a:cubicBezTo>
                <a:cubicBezTo>
                  <a:pt x="93696" y="82477"/>
                  <a:pt x="93696" y="82402"/>
                  <a:pt x="93660" y="82402"/>
                </a:cubicBezTo>
                <a:cubicBezTo>
                  <a:pt x="93586" y="82402"/>
                  <a:pt x="93513" y="82477"/>
                  <a:pt x="93445" y="82402"/>
                </a:cubicBezTo>
                <a:cubicBezTo>
                  <a:pt x="93408" y="82402"/>
                  <a:pt x="93372" y="82326"/>
                  <a:pt x="93298" y="82251"/>
                </a:cubicBezTo>
                <a:cubicBezTo>
                  <a:pt x="93261" y="82251"/>
                  <a:pt x="93225" y="82189"/>
                  <a:pt x="93151" y="82189"/>
                </a:cubicBezTo>
                <a:lnTo>
                  <a:pt x="91375" y="82326"/>
                </a:lnTo>
                <a:close/>
                <a:moveTo>
                  <a:pt x="90284" y="81286"/>
                </a:moveTo>
                <a:lnTo>
                  <a:pt x="90284" y="81286"/>
                </a:lnTo>
                <a:cubicBezTo>
                  <a:pt x="90284" y="81286"/>
                  <a:pt x="90248" y="81361"/>
                  <a:pt x="90248" y="81437"/>
                </a:cubicBezTo>
                <a:lnTo>
                  <a:pt x="90248" y="81512"/>
                </a:lnTo>
                <a:cubicBezTo>
                  <a:pt x="90321" y="81662"/>
                  <a:pt x="90321" y="81662"/>
                  <a:pt x="90321" y="81662"/>
                </a:cubicBezTo>
                <a:cubicBezTo>
                  <a:pt x="90321" y="81512"/>
                  <a:pt x="90321" y="81512"/>
                  <a:pt x="90321" y="81512"/>
                </a:cubicBezTo>
                <a:cubicBezTo>
                  <a:pt x="90321" y="81437"/>
                  <a:pt x="90284" y="81437"/>
                  <a:pt x="90284" y="81437"/>
                </a:cubicBezTo>
                <a:lnTo>
                  <a:pt x="90284" y="81286"/>
                </a:lnTo>
                <a:close/>
                <a:moveTo>
                  <a:pt x="92790" y="76386"/>
                </a:moveTo>
                <a:lnTo>
                  <a:pt x="92790" y="76386"/>
                </a:lnTo>
                <a:cubicBezTo>
                  <a:pt x="92716" y="76386"/>
                  <a:pt x="92716" y="76386"/>
                  <a:pt x="92716" y="76386"/>
                </a:cubicBezTo>
                <a:cubicBezTo>
                  <a:pt x="92679" y="76386"/>
                  <a:pt x="92679" y="76386"/>
                  <a:pt x="92643" y="76461"/>
                </a:cubicBezTo>
                <a:cubicBezTo>
                  <a:pt x="92643" y="76687"/>
                  <a:pt x="92643" y="76837"/>
                  <a:pt x="92606" y="76975"/>
                </a:cubicBezTo>
                <a:cubicBezTo>
                  <a:pt x="92606" y="77063"/>
                  <a:pt x="92532" y="77063"/>
                  <a:pt x="92532" y="77125"/>
                </a:cubicBezTo>
                <a:cubicBezTo>
                  <a:pt x="92532" y="77125"/>
                  <a:pt x="92532" y="77201"/>
                  <a:pt x="92532" y="77276"/>
                </a:cubicBezTo>
                <a:cubicBezTo>
                  <a:pt x="92496" y="77351"/>
                  <a:pt x="92532" y="77426"/>
                  <a:pt x="92532" y="77577"/>
                </a:cubicBezTo>
                <a:cubicBezTo>
                  <a:pt x="92532" y="77727"/>
                  <a:pt x="92496" y="77802"/>
                  <a:pt x="92532" y="77877"/>
                </a:cubicBezTo>
                <a:cubicBezTo>
                  <a:pt x="92532" y="77953"/>
                  <a:pt x="92532" y="78028"/>
                  <a:pt x="92532" y="78028"/>
                </a:cubicBezTo>
                <a:cubicBezTo>
                  <a:pt x="92569" y="78090"/>
                  <a:pt x="92569" y="78090"/>
                  <a:pt x="92606" y="78166"/>
                </a:cubicBezTo>
                <a:cubicBezTo>
                  <a:pt x="92643" y="78241"/>
                  <a:pt x="92716" y="78241"/>
                  <a:pt x="92753" y="78316"/>
                </a:cubicBezTo>
                <a:cubicBezTo>
                  <a:pt x="92790" y="78316"/>
                  <a:pt x="92790" y="78391"/>
                  <a:pt x="92790" y="78466"/>
                </a:cubicBezTo>
                <a:cubicBezTo>
                  <a:pt x="92826" y="78466"/>
                  <a:pt x="92863" y="78466"/>
                  <a:pt x="92863" y="78542"/>
                </a:cubicBezTo>
                <a:cubicBezTo>
                  <a:pt x="92900" y="78617"/>
                  <a:pt x="92863" y="78692"/>
                  <a:pt x="92863" y="78767"/>
                </a:cubicBezTo>
                <a:cubicBezTo>
                  <a:pt x="92863" y="78767"/>
                  <a:pt x="92863" y="78767"/>
                  <a:pt x="92863" y="78842"/>
                </a:cubicBezTo>
                <a:cubicBezTo>
                  <a:pt x="92863" y="78993"/>
                  <a:pt x="92863" y="78993"/>
                  <a:pt x="92863" y="78993"/>
                </a:cubicBezTo>
                <a:cubicBezTo>
                  <a:pt x="92863" y="79068"/>
                  <a:pt x="92826" y="79068"/>
                  <a:pt x="92826" y="79206"/>
                </a:cubicBezTo>
                <a:cubicBezTo>
                  <a:pt x="92826" y="79281"/>
                  <a:pt x="92863" y="79356"/>
                  <a:pt x="92863" y="79431"/>
                </a:cubicBezTo>
                <a:lnTo>
                  <a:pt x="92863" y="79507"/>
                </a:lnTo>
                <a:cubicBezTo>
                  <a:pt x="92900" y="79582"/>
                  <a:pt x="92900" y="79657"/>
                  <a:pt x="92931" y="79657"/>
                </a:cubicBezTo>
                <a:cubicBezTo>
                  <a:pt x="92931" y="79732"/>
                  <a:pt x="92973" y="79732"/>
                  <a:pt x="93004" y="79732"/>
                </a:cubicBezTo>
                <a:cubicBezTo>
                  <a:pt x="93041" y="79807"/>
                  <a:pt x="93078" y="79807"/>
                  <a:pt x="93114" y="79807"/>
                </a:cubicBezTo>
                <a:cubicBezTo>
                  <a:pt x="93188" y="79807"/>
                  <a:pt x="93225" y="79807"/>
                  <a:pt x="93298" y="79807"/>
                </a:cubicBezTo>
                <a:cubicBezTo>
                  <a:pt x="93298" y="79807"/>
                  <a:pt x="93335" y="79807"/>
                  <a:pt x="93372" y="79807"/>
                </a:cubicBezTo>
                <a:cubicBezTo>
                  <a:pt x="93372" y="79883"/>
                  <a:pt x="93372" y="79958"/>
                  <a:pt x="93372" y="79958"/>
                </a:cubicBezTo>
                <a:cubicBezTo>
                  <a:pt x="93408" y="80033"/>
                  <a:pt x="93445" y="80171"/>
                  <a:pt x="93513" y="80171"/>
                </a:cubicBezTo>
                <a:cubicBezTo>
                  <a:pt x="93549" y="80171"/>
                  <a:pt x="93586" y="80171"/>
                  <a:pt x="93623" y="80171"/>
                </a:cubicBezTo>
                <a:cubicBezTo>
                  <a:pt x="93696" y="80171"/>
                  <a:pt x="93733" y="80171"/>
                  <a:pt x="93770" y="80171"/>
                </a:cubicBezTo>
                <a:cubicBezTo>
                  <a:pt x="93843" y="80171"/>
                  <a:pt x="93880" y="80033"/>
                  <a:pt x="93947" y="80033"/>
                </a:cubicBezTo>
                <a:cubicBezTo>
                  <a:pt x="93990" y="80033"/>
                  <a:pt x="94021" y="80033"/>
                  <a:pt x="94058" y="80033"/>
                </a:cubicBezTo>
                <a:cubicBezTo>
                  <a:pt x="94094" y="80108"/>
                  <a:pt x="94094" y="80108"/>
                  <a:pt x="94131" y="80171"/>
                </a:cubicBezTo>
                <a:cubicBezTo>
                  <a:pt x="94168" y="80171"/>
                  <a:pt x="94131" y="80321"/>
                  <a:pt x="94168" y="80321"/>
                </a:cubicBezTo>
                <a:cubicBezTo>
                  <a:pt x="94241" y="80321"/>
                  <a:pt x="94241" y="80171"/>
                  <a:pt x="94278" y="80171"/>
                </a:cubicBezTo>
                <a:cubicBezTo>
                  <a:pt x="94352" y="80171"/>
                  <a:pt x="94425" y="80321"/>
                  <a:pt x="94462" y="80396"/>
                </a:cubicBezTo>
                <a:cubicBezTo>
                  <a:pt x="94493" y="80472"/>
                  <a:pt x="94493" y="80547"/>
                  <a:pt x="94529" y="80547"/>
                </a:cubicBezTo>
                <a:cubicBezTo>
                  <a:pt x="94566" y="80547"/>
                  <a:pt x="94566" y="80547"/>
                  <a:pt x="94603" y="80547"/>
                </a:cubicBezTo>
                <a:cubicBezTo>
                  <a:pt x="94640" y="80622"/>
                  <a:pt x="94676" y="80547"/>
                  <a:pt x="94713" y="80547"/>
                </a:cubicBezTo>
                <a:cubicBezTo>
                  <a:pt x="94823" y="80547"/>
                  <a:pt x="94823" y="80547"/>
                  <a:pt x="94823" y="80547"/>
                </a:cubicBezTo>
                <a:cubicBezTo>
                  <a:pt x="94823" y="80547"/>
                  <a:pt x="94823" y="80547"/>
                  <a:pt x="94860" y="80547"/>
                </a:cubicBezTo>
                <a:cubicBezTo>
                  <a:pt x="94860" y="80246"/>
                  <a:pt x="94860" y="80246"/>
                  <a:pt x="94860" y="80246"/>
                </a:cubicBezTo>
                <a:cubicBezTo>
                  <a:pt x="94860" y="80171"/>
                  <a:pt x="94860" y="80171"/>
                  <a:pt x="94860" y="80108"/>
                </a:cubicBezTo>
                <a:cubicBezTo>
                  <a:pt x="94897" y="80108"/>
                  <a:pt x="94897" y="80108"/>
                  <a:pt x="94934" y="80033"/>
                </a:cubicBezTo>
                <a:cubicBezTo>
                  <a:pt x="94970" y="80033"/>
                  <a:pt x="94970" y="80033"/>
                  <a:pt x="95007" y="79958"/>
                </a:cubicBezTo>
                <a:cubicBezTo>
                  <a:pt x="95038" y="79958"/>
                  <a:pt x="95038" y="79883"/>
                  <a:pt x="95038" y="79732"/>
                </a:cubicBezTo>
                <a:cubicBezTo>
                  <a:pt x="95038" y="79657"/>
                  <a:pt x="95038" y="79582"/>
                  <a:pt x="95038" y="79507"/>
                </a:cubicBezTo>
                <a:cubicBezTo>
                  <a:pt x="95038" y="79507"/>
                  <a:pt x="95007" y="79431"/>
                  <a:pt x="94970" y="79431"/>
                </a:cubicBezTo>
                <a:cubicBezTo>
                  <a:pt x="94970" y="79356"/>
                  <a:pt x="94970" y="79281"/>
                  <a:pt x="94970" y="79206"/>
                </a:cubicBezTo>
                <a:cubicBezTo>
                  <a:pt x="94970" y="79143"/>
                  <a:pt x="95007" y="79143"/>
                  <a:pt x="95007" y="79068"/>
                </a:cubicBezTo>
                <a:cubicBezTo>
                  <a:pt x="95007" y="79068"/>
                  <a:pt x="95038" y="78993"/>
                  <a:pt x="95075" y="78993"/>
                </a:cubicBezTo>
                <a:cubicBezTo>
                  <a:pt x="95075" y="78918"/>
                  <a:pt x="95111" y="78842"/>
                  <a:pt x="95111" y="78842"/>
                </a:cubicBezTo>
                <a:cubicBezTo>
                  <a:pt x="95111" y="78767"/>
                  <a:pt x="95148" y="78692"/>
                  <a:pt x="95148" y="78617"/>
                </a:cubicBezTo>
                <a:cubicBezTo>
                  <a:pt x="95185" y="78466"/>
                  <a:pt x="95185" y="78391"/>
                  <a:pt x="95222" y="78241"/>
                </a:cubicBezTo>
                <a:cubicBezTo>
                  <a:pt x="95442" y="78241"/>
                  <a:pt x="95442" y="78241"/>
                  <a:pt x="95442" y="78241"/>
                </a:cubicBezTo>
                <a:cubicBezTo>
                  <a:pt x="95442" y="77501"/>
                  <a:pt x="95442" y="77501"/>
                  <a:pt x="95442" y="77501"/>
                </a:cubicBezTo>
                <a:cubicBezTo>
                  <a:pt x="95509" y="77501"/>
                  <a:pt x="95546" y="77501"/>
                  <a:pt x="95656" y="77501"/>
                </a:cubicBezTo>
                <a:cubicBezTo>
                  <a:pt x="95693" y="77501"/>
                  <a:pt x="95693" y="77426"/>
                  <a:pt x="95730" y="77426"/>
                </a:cubicBezTo>
                <a:cubicBezTo>
                  <a:pt x="95767" y="77426"/>
                  <a:pt x="95803" y="77351"/>
                  <a:pt x="95803" y="77276"/>
                </a:cubicBezTo>
                <a:cubicBezTo>
                  <a:pt x="95803" y="77276"/>
                  <a:pt x="95840" y="77201"/>
                  <a:pt x="95840" y="77125"/>
                </a:cubicBezTo>
                <a:cubicBezTo>
                  <a:pt x="95803" y="77125"/>
                  <a:pt x="95803" y="76975"/>
                  <a:pt x="95803" y="76975"/>
                </a:cubicBezTo>
                <a:cubicBezTo>
                  <a:pt x="95767" y="76975"/>
                  <a:pt x="95730" y="76975"/>
                  <a:pt x="95693" y="76975"/>
                </a:cubicBezTo>
                <a:cubicBezTo>
                  <a:pt x="95693" y="76975"/>
                  <a:pt x="95656" y="76975"/>
                  <a:pt x="95620" y="76975"/>
                </a:cubicBezTo>
                <a:cubicBezTo>
                  <a:pt x="95583" y="76975"/>
                  <a:pt x="95546" y="76975"/>
                  <a:pt x="95479" y="76975"/>
                </a:cubicBezTo>
                <a:cubicBezTo>
                  <a:pt x="95479" y="76912"/>
                  <a:pt x="95442" y="76837"/>
                  <a:pt x="95442" y="76762"/>
                </a:cubicBezTo>
                <a:cubicBezTo>
                  <a:pt x="95442" y="76687"/>
                  <a:pt x="95479" y="76687"/>
                  <a:pt x="95479" y="76612"/>
                </a:cubicBezTo>
                <a:cubicBezTo>
                  <a:pt x="95479" y="76386"/>
                  <a:pt x="95479" y="76386"/>
                  <a:pt x="95479" y="76386"/>
                </a:cubicBezTo>
                <a:cubicBezTo>
                  <a:pt x="95479" y="76311"/>
                  <a:pt x="95509" y="76236"/>
                  <a:pt x="95479" y="76160"/>
                </a:cubicBezTo>
                <a:cubicBezTo>
                  <a:pt x="95479" y="76085"/>
                  <a:pt x="95479" y="76085"/>
                  <a:pt x="95442" y="76010"/>
                </a:cubicBezTo>
                <a:cubicBezTo>
                  <a:pt x="95442" y="75947"/>
                  <a:pt x="95405" y="75872"/>
                  <a:pt x="95405" y="75797"/>
                </a:cubicBezTo>
                <a:cubicBezTo>
                  <a:pt x="95405" y="75045"/>
                  <a:pt x="95405" y="75045"/>
                  <a:pt x="95405" y="75045"/>
                </a:cubicBezTo>
                <a:cubicBezTo>
                  <a:pt x="95479" y="75045"/>
                  <a:pt x="95509" y="75045"/>
                  <a:pt x="95583" y="75045"/>
                </a:cubicBezTo>
                <a:cubicBezTo>
                  <a:pt x="95620" y="75045"/>
                  <a:pt x="95656" y="75045"/>
                  <a:pt x="95656" y="75045"/>
                </a:cubicBezTo>
                <a:cubicBezTo>
                  <a:pt x="95656" y="74982"/>
                  <a:pt x="95656" y="74895"/>
                  <a:pt x="95656" y="74832"/>
                </a:cubicBezTo>
                <a:cubicBezTo>
                  <a:pt x="95656" y="74832"/>
                  <a:pt x="95656" y="74757"/>
                  <a:pt x="95656" y="74681"/>
                </a:cubicBezTo>
                <a:cubicBezTo>
                  <a:pt x="95693" y="74681"/>
                  <a:pt x="95693" y="74606"/>
                  <a:pt x="95730" y="74606"/>
                </a:cubicBezTo>
                <a:cubicBezTo>
                  <a:pt x="95730" y="74531"/>
                  <a:pt x="95767" y="74606"/>
                  <a:pt x="95803" y="74606"/>
                </a:cubicBezTo>
                <a:cubicBezTo>
                  <a:pt x="95803" y="74531"/>
                  <a:pt x="95840" y="74456"/>
                  <a:pt x="95877" y="74456"/>
                </a:cubicBezTo>
                <a:cubicBezTo>
                  <a:pt x="95914" y="74381"/>
                  <a:pt x="95950" y="74381"/>
                  <a:pt x="95987" y="74306"/>
                </a:cubicBezTo>
                <a:cubicBezTo>
                  <a:pt x="95987" y="74230"/>
                  <a:pt x="95987" y="74080"/>
                  <a:pt x="95950" y="74005"/>
                </a:cubicBezTo>
                <a:cubicBezTo>
                  <a:pt x="95914" y="73930"/>
                  <a:pt x="95877" y="73930"/>
                  <a:pt x="95803" y="73930"/>
                </a:cubicBezTo>
                <a:cubicBezTo>
                  <a:pt x="95767" y="73930"/>
                  <a:pt x="95730" y="73930"/>
                  <a:pt x="95656" y="73930"/>
                </a:cubicBezTo>
                <a:cubicBezTo>
                  <a:pt x="95620" y="73930"/>
                  <a:pt x="95620" y="74005"/>
                  <a:pt x="95583" y="73930"/>
                </a:cubicBezTo>
                <a:cubicBezTo>
                  <a:pt x="95546" y="73930"/>
                  <a:pt x="95546" y="73867"/>
                  <a:pt x="95509" y="73867"/>
                </a:cubicBezTo>
                <a:cubicBezTo>
                  <a:pt x="95479" y="73867"/>
                  <a:pt x="95442" y="73867"/>
                  <a:pt x="95442" y="73792"/>
                </a:cubicBezTo>
                <a:cubicBezTo>
                  <a:pt x="95442" y="73716"/>
                  <a:pt x="95442" y="73716"/>
                  <a:pt x="95442" y="73641"/>
                </a:cubicBezTo>
                <a:cubicBezTo>
                  <a:pt x="95442" y="73566"/>
                  <a:pt x="95442" y="73566"/>
                  <a:pt x="95442" y="73491"/>
                </a:cubicBezTo>
                <a:cubicBezTo>
                  <a:pt x="95442" y="73416"/>
                  <a:pt x="95369" y="73416"/>
                  <a:pt x="95369" y="73416"/>
                </a:cubicBezTo>
                <a:cubicBezTo>
                  <a:pt x="95332" y="73265"/>
                  <a:pt x="95332" y="73190"/>
                  <a:pt x="95295" y="73115"/>
                </a:cubicBezTo>
                <a:cubicBezTo>
                  <a:pt x="95295" y="73040"/>
                  <a:pt x="95258" y="73115"/>
                  <a:pt x="95222" y="73040"/>
                </a:cubicBezTo>
                <a:cubicBezTo>
                  <a:pt x="95222" y="73040"/>
                  <a:pt x="95185" y="73040"/>
                  <a:pt x="95148" y="73040"/>
                </a:cubicBezTo>
                <a:cubicBezTo>
                  <a:pt x="95148" y="73040"/>
                  <a:pt x="95148" y="73115"/>
                  <a:pt x="95148" y="73190"/>
                </a:cubicBezTo>
                <a:cubicBezTo>
                  <a:pt x="95111" y="73265"/>
                  <a:pt x="95111" y="73265"/>
                  <a:pt x="95075" y="73340"/>
                </a:cubicBezTo>
                <a:cubicBezTo>
                  <a:pt x="95038" y="73340"/>
                  <a:pt x="95038" y="73416"/>
                  <a:pt x="95007" y="73491"/>
                </a:cubicBezTo>
                <a:cubicBezTo>
                  <a:pt x="94970" y="73491"/>
                  <a:pt x="94934" y="73491"/>
                  <a:pt x="94897" y="73566"/>
                </a:cubicBezTo>
                <a:cubicBezTo>
                  <a:pt x="94860" y="73566"/>
                  <a:pt x="94823" y="73641"/>
                  <a:pt x="94823" y="73716"/>
                </a:cubicBezTo>
                <a:cubicBezTo>
                  <a:pt x="94787" y="73716"/>
                  <a:pt x="94750" y="73792"/>
                  <a:pt x="94750" y="73792"/>
                </a:cubicBezTo>
                <a:cubicBezTo>
                  <a:pt x="94713" y="73867"/>
                  <a:pt x="94713" y="73930"/>
                  <a:pt x="94676" y="73930"/>
                </a:cubicBezTo>
                <a:cubicBezTo>
                  <a:pt x="94676" y="74005"/>
                  <a:pt x="94676" y="74080"/>
                  <a:pt x="94676" y="74080"/>
                </a:cubicBezTo>
                <a:cubicBezTo>
                  <a:pt x="94676" y="74155"/>
                  <a:pt x="94640" y="74230"/>
                  <a:pt x="94640" y="74230"/>
                </a:cubicBezTo>
                <a:cubicBezTo>
                  <a:pt x="94640" y="74306"/>
                  <a:pt x="94603" y="74306"/>
                  <a:pt x="94566" y="74381"/>
                </a:cubicBezTo>
                <a:cubicBezTo>
                  <a:pt x="94529" y="74456"/>
                  <a:pt x="94529" y="74456"/>
                  <a:pt x="94493" y="74531"/>
                </a:cubicBezTo>
                <a:cubicBezTo>
                  <a:pt x="94493" y="74606"/>
                  <a:pt x="94493" y="74681"/>
                  <a:pt x="94462" y="74681"/>
                </a:cubicBezTo>
                <a:cubicBezTo>
                  <a:pt x="94425" y="74681"/>
                  <a:pt x="94425" y="74757"/>
                  <a:pt x="94388" y="74757"/>
                </a:cubicBezTo>
                <a:cubicBezTo>
                  <a:pt x="94315" y="74832"/>
                  <a:pt x="94241" y="74757"/>
                  <a:pt x="94168" y="74832"/>
                </a:cubicBezTo>
                <a:cubicBezTo>
                  <a:pt x="94131" y="74832"/>
                  <a:pt x="94131" y="74895"/>
                  <a:pt x="94094" y="74982"/>
                </a:cubicBezTo>
                <a:cubicBezTo>
                  <a:pt x="94058" y="74982"/>
                  <a:pt x="94058" y="75045"/>
                  <a:pt x="94021" y="75045"/>
                </a:cubicBezTo>
                <a:cubicBezTo>
                  <a:pt x="93990" y="75120"/>
                  <a:pt x="93990" y="75195"/>
                  <a:pt x="93990" y="75271"/>
                </a:cubicBezTo>
                <a:cubicBezTo>
                  <a:pt x="93947" y="75271"/>
                  <a:pt x="93990" y="75346"/>
                  <a:pt x="93947" y="75421"/>
                </a:cubicBezTo>
                <a:cubicBezTo>
                  <a:pt x="93917" y="75421"/>
                  <a:pt x="93917" y="75421"/>
                  <a:pt x="93880" y="75496"/>
                </a:cubicBezTo>
                <a:cubicBezTo>
                  <a:pt x="93843" y="75496"/>
                  <a:pt x="93843" y="75571"/>
                  <a:pt x="93807" y="75571"/>
                </a:cubicBezTo>
                <a:cubicBezTo>
                  <a:pt x="93807" y="75646"/>
                  <a:pt x="93770" y="75646"/>
                  <a:pt x="93733" y="75646"/>
                </a:cubicBezTo>
                <a:cubicBezTo>
                  <a:pt x="93733" y="75722"/>
                  <a:pt x="93733" y="75797"/>
                  <a:pt x="93696" y="75797"/>
                </a:cubicBezTo>
                <a:cubicBezTo>
                  <a:pt x="93660" y="75872"/>
                  <a:pt x="93623" y="75872"/>
                  <a:pt x="93586" y="75872"/>
                </a:cubicBezTo>
                <a:cubicBezTo>
                  <a:pt x="93586" y="75947"/>
                  <a:pt x="93549" y="75947"/>
                  <a:pt x="93549" y="75947"/>
                </a:cubicBezTo>
                <a:cubicBezTo>
                  <a:pt x="93476" y="75947"/>
                  <a:pt x="93445" y="75947"/>
                  <a:pt x="93408" y="75947"/>
                </a:cubicBezTo>
                <a:cubicBezTo>
                  <a:pt x="93408" y="76687"/>
                  <a:pt x="93408" y="76687"/>
                  <a:pt x="93408" y="76687"/>
                </a:cubicBezTo>
                <a:cubicBezTo>
                  <a:pt x="93335" y="76687"/>
                  <a:pt x="93335" y="76612"/>
                  <a:pt x="93261" y="76612"/>
                </a:cubicBezTo>
                <a:cubicBezTo>
                  <a:pt x="93225" y="76687"/>
                  <a:pt x="93225" y="76687"/>
                  <a:pt x="93188" y="76687"/>
                </a:cubicBezTo>
                <a:cubicBezTo>
                  <a:pt x="93151" y="76762"/>
                  <a:pt x="93151" y="76687"/>
                  <a:pt x="93114" y="76687"/>
                </a:cubicBezTo>
                <a:cubicBezTo>
                  <a:pt x="93041" y="76687"/>
                  <a:pt x="93041" y="76762"/>
                  <a:pt x="93004" y="76687"/>
                </a:cubicBezTo>
                <a:cubicBezTo>
                  <a:pt x="92931" y="76687"/>
                  <a:pt x="92900" y="76612"/>
                  <a:pt x="92863" y="76461"/>
                </a:cubicBezTo>
                <a:lnTo>
                  <a:pt x="92790" y="76386"/>
                </a:lnTo>
                <a:close/>
                <a:moveTo>
                  <a:pt x="89084" y="78542"/>
                </a:moveTo>
                <a:lnTo>
                  <a:pt x="89084" y="78542"/>
                </a:lnTo>
                <a:cubicBezTo>
                  <a:pt x="89084" y="78617"/>
                  <a:pt x="89084" y="78692"/>
                  <a:pt x="89084" y="78767"/>
                </a:cubicBezTo>
                <a:cubicBezTo>
                  <a:pt x="89120" y="78918"/>
                  <a:pt x="89157" y="78993"/>
                  <a:pt x="89194" y="79068"/>
                </a:cubicBezTo>
                <a:cubicBezTo>
                  <a:pt x="89231" y="79206"/>
                  <a:pt x="89231" y="79281"/>
                  <a:pt x="89304" y="79356"/>
                </a:cubicBezTo>
                <a:cubicBezTo>
                  <a:pt x="89341" y="79507"/>
                  <a:pt x="89378" y="79582"/>
                  <a:pt x="89408" y="79657"/>
                </a:cubicBezTo>
                <a:cubicBezTo>
                  <a:pt x="89445" y="79732"/>
                  <a:pt x="89445" y="79732"/>
                  <a:pt x="89445" y="79807"/>
                </a:cubicBezTo>
                <a:cubicBezTo>
                  <a:pt x="89482" y="79807"/>
                  <a:pt x="89519" y="79807"/>
                  <a:pt x="89519" y="79807"/>
                </a:cubicBezTo>
                <a:cubicBezTo>
                  <a:pt x="89555" y="79883"/>
                  <a:pt x="89555" y="79958"/>
                  <a:pt x="89592" y="79958"/>
                </a:cubicBezTo>
                <a:cubicBezTo>
                  <a:pt x="89592" y="80033"/>
                  <a:pt x="89592" y="80108"/>
                  <a:pt x="89592" y="80108"/>
                </a:cubicBezTo>
                <a:cubicBezTo>
                  <a:pt x="89629" y="80171"/>
                  <a:pt x="89629" y="80171"/>
                  <a:pt x="89666" y="80246"/>
                </a:cubicBezTo>
                <a:cubicBezTo>
                  <a:pt x="89666" y="80321"/>
                  <a:pt x="89702" y="80246"/>
                  <a:pt x="89739" y="80246"/>
                </a:cubicBezTo>
                <a:cubicBezTo>
                  <a:pt x="89739" y="79657"/>
                  <a:pt x="89739" y="79657"/>
                  <a:pt x="89739" y="79657"/>
                </a:cubicBezTo>
                <a:cubicBezTo>
                  <a:pt x="89702" y="79657"/>
                  <a:pt x="89666" y="79657"/>
                  <a:pt x="89666" y="79582"/>
                </a:cubicBezTo>
                <a:cubicBezTo>
                  <a:pt x="89629" y="79582"/>
                  <a:pt x="89629" y="79507"/>
                  <a:pt x="89592" y="79507"/>
                </a:cubicBezTo>
                <a:cubicBezTo>
                  <a:pt x="89555" y="79431"/>
                  <a:pt x="89519" y="79431"/>
                  <a:pt x="89519" y="79431"/>
                </a:cubicBezTo>
                <a:cubicBezTo>
                  <a:pt x="89482" y="79431"/>
                  <a:pt x="89445" y="79431"/>
                  <a:pt x="89408" y="79431"/>
                </a:cubicBezTo>
                <a:cubicBezTo>
                  <a:pt x="89378" y="79431"/>
                  <a:pt x="89378" y="79356"/>
                  <a:pt x="89341" y="79281"/>
                </a:cubicBezTo>
                <a:cubicBezTo>
                  <a:pt x="89341" y="79206"/>
                  <a:pt x="89304" y="79206"/>
                  <a:pt x="89304" y="79143"/>
                </a:cubicBezTo>
                <a:cubicBezTo>
                  <a:pt x="89304" y="79143"/>
                  <a:pt x="89304" y="79068"/>
                  <a:pt x="89304" y="78993"/>
                </a:cubicBezTo>
                <a:cubicBezTo>
                  <a:pt x="89267" y="78918"/>
                  <a:pt x="89304" y="78842"/>
                  <a:pt x="89304" y="78692"/>
                </a:cubicBezTo>
                <a:cubicBezTo>
                  <a:pt x="89304" y="78617"/>
                  <a:pt x="89304" y="78542"/>
                  <a:pt x="89267" y="78466"/>
                </a:cubicBezTo>
                <a:cubicBezTo>
                  <a:pt x="89231" y="78316"/>
                  <a:pt x="89194" y="78316"/>
                  <a:pt x="89120" y="78316"/>
                </a:cubicBezTo>
                <a:cubicBezTo>
                  <a:pt x="89084" y="78466"/>
                  <a:pt x="89084" y="78466"/>
                  <a:pt x="89084" y="78466"/>
                </a:cubicBezTo>
                <a:cubicBezTo>
                  <a:pt x="89084" y="78466"/>
                  <a:pt x="89084" y="78466"/>
                  <a:pt x="89084" y="78542"/>
                </a:cubicBezTo>
                <a:close/>
                <a:moveTo>
                  <a:pt x="88539" y="76912"/>
                </a:moveTo>
                <a:lnTo>
                  <a:pt x="88539" y="76912"/>
                </a:lnTo>
                <a:cubicBezTo>
                  <a:pt x="88575" y="77063"/>
                  <a:pt x="88612" y="77125"/>
                  <a:pt x="88649" y="77276"/>
                </a:cubicBezTo>
                <a:cubicBezTo>
                  <a:pt x="88686" y="77276"/>
                  <a:pt x="88722" y="77351"/>
                  <a:pt x="88759" y="77426"/>
                </a:cubicBezTo>
                <a:cubicBezTo>
                  <a:pt x="88759" y="77426"/>
                  <a:pt x="88796" y="77426"/>
                  <a:pt x="88833" y="77501"/>
                </a:cubicBezTo>
                <a:cubicBezTo>
                  <a:pt x="88833" y="77577"/>
                  <a:pt x="88863" y="77652"/>
                  <a:pt x="88863" y="77727"/>
                </a:cubicBezTo>
                <a:lnTo>
                  <a:pt x="88863" y="77652"/>
                </a:lnTo>
                <a:cubicBezTo>
                  <a:pt x="88863" y="77501"/>
                  <a:pt x="88863" y="77501"/>
                  <a:pt x="88863" y="77501"/>
                </a:cubicBezTo>
                <a:cubicBezTo>
                  <a:pt x="88863" y="77426"/>
                  <a:pt x="88863" y="77276"/>
                  <a:pt x="88863" y="77201"/>
                </a:cubicBezTo>
                <a:cubicBezTo>
                  <a:pt x="88833" y="77125"/>
                  <a:pt x="88796" y="77125"/>
                  <a:pt x="88796" y="77125"/>
                </a:cubicBezTo>
                <a:cubicBezTo>
                  <a:pt x="88722" y="76975"/>
                  <a:pt x="88722" y="76912"/>
                  <a:pt x="88649" y="76837"/>
                </a:cubicBezTo>
                <a:cubicBezTo>
                  <a:pt x="88649" y="76837"/>
                  <a:pt x="88612" y="76837"/>
                  <a:pt x="88575" y="76762"/>
                </a:cubicBezTo>
                <a:cubicBezTo>
                  <a:pt x="88575" y="76837"/>
                  <a:pt x="88539" y="76837"/>
                  <a:pt x="88539" y="76912"/>
                </a:cubicBezTo>
                <a:cubicBezTo>
                  <a:pt x="88539" y="76975"/>
                  <a:pt x="88539" y="77063"/>
                  <a:pt x="88539" y="77063"/>
                </a:cubicBezTo>
                <a:lnTo>
                  <a:pt x="88539" y="76912"/>
                </a:lnTo>
                <a:close/>
                <a:moveTo>
                  <a:pt x="88287" y="76010"/>
                </a:moveTo>
                <a:lnTo>
                  <a:pt x="88287" y="76010"/>
                </a:lnTo>
                <a:cubicBezTo>
                  <a:pt x="88287" y="75947"/>
                  <a:pt x="88251" y="75947"/>
                  <a:pt x="88251" y="75872"/>
                </a:cubicBezTo>
                <a:cubicBezTo>
                  <a:pt x="88177" y="75722"/>
                  <a:pt x="88177" y="75722"/>
                  <a:pt x="88177" y="75722"/>
                </a:cubicBezTo>
                <a:cubicBezTo>
                  <a:pt x="88177" y="75797"/>
                  <a:pt x="88177" y="75872"/>
                  <a:pt x="88177" y="75947"/>
                </a:cubicBezTo>
                <a:lnTo>
                  <a:pt x="88214" y="76010"/>
                </a:lnTo>
                <a:cubicBezTo>
                  <a:pt x="88214" y="76085"/>
                  <a:pt x="88214" y="76160"/>
                  <a:pt x="88214" y="76160"/>
                </a:cubicBezTo>
                <a:cubicBezTo>
                  <a:pt x="88214" y="76236"/>
                  <a:pt x="88214" y="76311"/>
                  <a:pt x="88251" y="76311"/>
                </a:cubicBezTo>
                <a:cubicBezTo>
                  <a:pt x="88287" y="76386"/>
                  <a:pt x="88324" y="76386"/>
                  <a:pt x="88392" y="76386"/>
                </a:cubicBezTo>
                <a:cubicBezTo>
                  <a:pt x="88392" y="76236"/>
                  <a:pt x="88392" y="76236"/>
                  <a:pt x="88392" y="76236"/>
                </a:cubicBezTo>
                <a:cubicBezTo>
                  <a:pt x="88355" y="76160"/>
                  <a:pt x="88287" y="76085"/>
                  <a:pt x="88287" y="76010"/>
                </a:cubicBezTo>
                <a:close/>
                <a:moveTo>
                  <a:pt x="88392" y="74381"/>
                </a:moveTo>
                <a:lnTo>
                  <a:pt x="88392" y="74381"/>
                </a:lnTo>
                <a:cubicBezTo>
                  <a:pt x="88355" y="74381"/>
                  <a:pt x="88355" y="74381"/>
                  <a:pt x="88324" y="74381"/>
                </a:cubicBezTo>
                <a:cubicBezTo>
                  <a:pt x="88287" y="74306"/>
                  <a:pt x="88287" y="74306"/>
                  <a:pt x="88251" y="74230"/>
                </a:cubicBezTo>
                <a:cubicBezTo>
                  <a:pt x="88251" y="74230"/>
                  <a:pt x="88214" y="74230"/>
                  <a:pt x="88177" y="74230"/>
                </a:cubicBezTo>
                <a:cubicBezTo>
                  <a:pt x="88140" y="74155"/>
                  <a:pt x="88104" y="74005"/>
                  <a:pt x="88030" y="74005"/>
                </a:cubicBezTo>
                <a:cubicBezTo>
                  <a:pt x="88030" y="74005"/>
                  <a:pt x="87993" y="73930"/>
                  <a:pt x="87957" y="73930"/>
                </a:cubicBezTo>
                <a:lnTo>
                  <a:pt x="87920" y="74005"/>
                </a:lnTo>
                <a:cubicBezTo>
                  <a:pt x="87920" y="74080"/>
                  <a:pt x="87883" y="74080"/>
                  <a:pt x="87920" y="74155"/>
                </a:cubicBezTo>
                <a:cubicBezTo>
                  <a:pt x="87920" y="74230"/>
                  <a:pt x="87957" y="74306"/>
                  <a:pt x="87957" y="74456"/>
                </a:cubicBezTo>
                <a:cubicBezTo>
                  <a:pt x="87993" y="74456"/>
                  <a:pt x="88030" y="74531"/>
                  <a:pt x="88030" y="74606"/>
                </a:cubicBezTo>
                <a:cubicBezTo>
                  <a:pt x="88067" y="74606"/>
                  <a:pt x="88104" y="74681"/>
                  <a:pt x="88104" y="74757"/>
                </a:cubicBezTo>
                <a:cubicBezTo>
                  <a:pt x="88140" y="74832"/>
                  <a:pt x="88177" y="74832"/>
                  <a:pt x="88177" y="74895"/>
                </a:cubicBezTo>
                <a:cubicBezTo>
                  <a:pt x="88214" y="74982"/>
                  <a:pt x="88214" y="74982"/>
                  <a:pt x="88251" y="75045"/>
                </a:cubicBezTo>
                <a:cubicBezTo>
                  <a:pt x="88287" y="75120"/>
                  <a:pt x="88355" y="75120"/>
                  <a:pt x="88392" y="75120"/>
                </a:cubicBezTo>
                <a:cubicBezTo>
                  <a:pt x="88428" y="75195"/>
                  <a:pt x="88428" y="75195"/>
                  <a:pt x="88465" y="75271"/>
                </a:cubicBezTo>
                <a:cubicBezTo>
                  <a:pt x="88502" y="75346"/>
                  <a:pt x="88502" y="75346"/>
                  <a:pt x="88502" y="75421"/>
                </a:cubicBezTo>
                <a:cubicBezTo>
                  <a:pt x="88539" y="75496"/>
                  <a:pt x="88575" y="75496"/>
                  <a:pt x="88575" y="75571"/>
                </a:cubicBezTo>
                <a:cubicBezTo>
                  <a:pt x="88612" y="75646"/>
                  <a:pt x="88612" y="75722"/>
                  <a:pt x="88649" y="75872"/>
                </a:cubicBezTo>
                <a:cubicBezTo>
                  <a:pt x="88649" y="75947"/>
                  <a:pt x="88649" y="76010"/>
                  <a:pt x="88686" y="76010"/>
                </a:cubicBezTo>
                <a:cubicBezTo>
                  <a:pt x="88686" y="76085"/>
                  <a:pt x="88686" y="76160"/>
                  <a:pt x="88722" y="76160"/>
                </a:cubicBezTo>
                <a:cubicBezTo>
                  <a:pt x="88722" y="76160"/>
                  <a:pt x="88759" y="76236"/>
                  <a:pt x="88796" y="76236"/>
                </a:cubicBezTo>
                <a:cubicBezTo>
                  <a:pt x="88796" y="76236"/>
                  <a:pt x="88833" y="76236"/>
                  <a:pt x="88863" y="76236"/>
                </a:cubicBezTo>
                <a:lnTo>
                  <a:pt x="88900" y="76236"/>
                </a:lnTo>
                <a:cubicBezTo>
                  <a:pt x="88973" y="76311"/>
                  <a:pt x="89010" y="76386"/>
                  <a:pt x="89010" y="76536"/>
                </a:cubicBezTo>
                <a:cubicBezTo>
                  <a:pt x="89047" y="76612"/>
                  <a:pt x="89084" y="76687"/>
                  <a:pt x="89084" y="76762"/>
                </a:cubicBezTo>
                <a:cubicBezTo>
                  <a:pt x="89084" y="76912"/>
                  <a:pt x="89084" y="76975"/>
                  <a:pt x="89084" y="77063"/>
                </a:cubicBezTo>
                <a:cubicBezTo>
                  <a:pt x="89084" y="77201"/>
                  <a:pt x="89084" y="77201"/>
                  <a:pt x="89084" y="77201"/>
                </a:cubicBezTo>
                <a:cubicBezTo>
                  <a:pt x="89084" y="77276"/>
                  <a:pt x="89120" y="77276"/>
                  <a:pt x="89120" y="77351"/>
                </a:cubicBezTo>
                <a:cubicBezTo>
                  <a:pt x="89157" y="77501"/>
                  <a:pt x="89231" y="77501"/>
                  <a:pt x="89267" y="77577"/>
                </a:cubicBezTo>
                <a:cubicBezTo>
                  <a:pt x="89341" y="77727"/>
                  <a:pt x="89378" y="77802"/>
                  <a:pt x="89408" y="77877"/>
                </a:cubicBezTo>
                <a:cubicBezTo>
                  <a:pt x="89445" y="77877"/>
                  <a:pt x="89445" y="77953"/>
                  <a:pt x="89482" y="77953"/>
                </a:cubicBezTo>
                <a:cubicBezTo>
                  <a:pt x="89519" y="78090"/>
                  <a:pt x="89555" y="78166"/>
                  <a:pt x="89592" y="78241"/>
                </a:cubicBezTo>
                <a:cubicBezTo>
                  <a:pt x="89629" y="78391"/>
                  <a:pt x="89666" y="78391"/>
                  <a:pt x="89702" y="78542"/>
                </a:cubicBezTo>
                <a:cubicBezTo>
                  <a:pt x="89739" y="78617"/>
                  <a:pt x="89776" y="78692"/>
                  <a:pt x="89776" y="78842"/>
                </a:cubicBezTo>
                <a:cubicBezTo>
                  <a:pt x="89776" y="78918"/>
                  <a:pt x="89776" y="79068"/>
                  <a:pt x="89776" y="79143"/>
                </a:cubicBezTo>
                <a:cubicBezTo>
                  <a:pt x="89813" y="79206"/>
                  <a:pt x="89813" y="79206"/>
                  <a:pt x="89813" y="79281"/>
                </a:cubicBezTo>
                <a:cubicBezTo>
                  <a:pt x="89849" y="79431"/>
                  <a:pt x="89880" y="79507"/>
                  <a:pt x="89880" y="79582"/>
                </a:cubicBezTo>
                <a:cubicBezTo>
                  <a:pt x="89917" y="79657"/>
                  <a:pt x="89954" y="79657"/>
                  <a:pt x="89954" y="79732"/>
                </a:cubicBezTo>
                <a:cubicBezTo>
                  <a:pt x="89990" y="79807"/>
                  <a:pt x="90027" y="79807"/>
                  <a:pt x="90027" y="79883"/>
                </a:cubicBezTo>
                <a:cubicBezTo>
                  <a:pt x="90064" y="79958"/>
                  <a:pt x="90101" y="79958"/>
                  <a:pt x="90101" y="80033"/>
                </a:cubicBezTo>
                <a:cubicBezTo>
                  <a:pt x="90137" y="80108"/>
                  <a:pt x="90137" y="80171"/>
                  <a:pt x="90174" y="80171"/>
                </a:cubicBezTo>
                <a:cubicBezTo>
                  <a:pt x="90211" y="80321"/>
                  <a:pt x="90248" y="80321"/>
                  <a:pt x="90321" y="80472"/>
                </a:cubicBezTo>
                <a:cubicBezTo>
                  <a:pt x="90358" y="80547"/>
                  <a:pt x="90395" y="80622"/>
                  <a:pt x="90425" y="80697"/>
                </a:cubicBezTo>
                <a:cubicBezTo>
                  <a:pt x="90462" y="80772"/>
                  <a:pt x="90499" y="80772"/>
                  <a:pt x="90499" y="80848"/>
                </a:cubicBezTo>
                <a:cubicBezTo>
                  <a:pt x="90535" y="80923"/>
                  <a:pt x="90535" y="80998"/>
                  <a:pt x="90535" y="80998"/>
                </a:cubicBezTo>
                <a:cubicBezTo>
                  <a:pt x="90572" y="81148"/>
                  <a:pt x="90646" y="81211"/>
                  <a:pt x="90683" y="81286"/>
                </a:cubicBezTo>
                <a:cubicBezTo>
                  <a:pt x="90756" y="81361"/>
                  <a:pt x="90793" y="81437"/>
                  <a:pt x="90830" y="81512"/>
                </a:cubicBezTo>
                <a:cubicBezTo>
                  <a:pt x="90830" y="81587"/>
                  <a:pt x="90866" y="81587"/>
                  <a:pt x="90897" y="81587"/>
                </a:cubicBezTo>
                <a:cubicBezTo>
                  <a:pt x="90897" y="81662"/>
                  <a:pt x="90897" y="81737"/>
                  <a:pt x="90897" y="81737"/>
                </a:cubicBezTo>
                <a:cubicBezTo>
                  <a:pt x="90940" y="81737"/>
                  <a:pt x="90970" y="81662"/>
                  <a:pt x="90970" y="81662"/>
                </a:cubicBezTo>
                <a:cubicBezTo>
                  <a:pt x="91007" y="81662"/>
                  <a:pt x="91044" y="81662"/>
                  <a:pt x="91044" y="81662"/>
                </a:cubicBezTo>
                <a:cubicBezTo>
                  <a:pt x="91117" y="81662"/>
                  <a:pt x="91154" y="81662"/>
                  <a:pt x="91228" y="81662"/>
                </a:cubicBezTo>
                <a:cubicBezTo>
                  <a:pt x="91264" y="81662"/>
                  <a:pt x="91301" y="81662"/>
                  <a:pt x="91338" y="81662"/>
                </a:cubicBezTo>
                <a:cubicBezTo>
                  <a:pt x="91375" y="81662"/>
                  <a:pt x="91411" y="81587"/>
                  <a:pt x="91411" y="81512"/>
                </a:cubicBezTo>
                <a:cubicBezTo>
                  <a:pt x="91442" y="81437"/>
                  <a:pt x="91479" y="81437"/>
                  <a:pt x="91479" y="81361"/>
                </a:cubicBezTo>
                <a:cubicBezTo>
                  <a:pt x="91479" y="81211"/>
                  <a:pt x="91479" y="81211"/>
                  <a:pt x="91479" y="81211"/>
                </a:cubicBezTo>
                <a:cubicBezTo>
                  <a:pt x="91479" y="81073"/>
                  <a:pt x="91442" y="80998"/>
                  <a:pt x="91479" y="80772"/>
                </a:cubicBezTo>
                <a:cubicBezTo>
                  <a:pt x="91479" y="80772"/>
                  <a:pt x="91479" y="80697"/>
                  <a:pt x="91479" y="80622"/>
                </a:cubicBezTo>
                <a:cubicBezTo>
                  <a:pt x="91479" y="80547"/>
                  <a:pt x="91516" y="80472"/>
                  <a:pt x="91516" y="80396"/>
                </a:cubicBezTo>
                <a:cubicBezTo>
                  <a:pt x="91516" y="80246"/>
                  <a:pt x="91516" y="80246"/>
                  <a:pt x="91516" y="80246"/>
                </a:cubicBezTo>
                <a:cubicBezTo>
                  <a:pt x="91516" y="80171"/>
                  <a:pt x="91516" y="80108"/>
                  <a:pt x="91552" y="80108"/>
                </a:cubicBezTo>
                <a:cubicBezTo>
                  <a:pt x="91552" y="80033"/>
                  <a:pt x="91589" y="79958"/>
                  <a:pt x="91626" y="79958"/>
                </a:cubicBezTo>
                <a:cubicBezTo>
                  <a:pt x="91663" y="79958"/>
                  <a:pt x="91699" y="79958"/>
                  <a:pt x="91736" y="79958"/>
                </a:cubicBezTo>
                <a:cubicBezTo>
                  <a:pt x="91773" y="79958"/>
                  <a:pt x="91773" y="80033"/>
                  <a:pt x="91810" y="80033"/>
                </a:cubicBezTo>
                <a:cubicBezTo>
                  <a:pt x="91846" y="80033"/>
                  <a:pt x="91846" y="79958"/>
                  <a:pt x="91883" y="79958"/>
                </a:cubicBezTo>
                <a:cubicBezTo>
                  <a:pt x="91883" y="79883"/>
                  <a:pt x="91883" y="79807"/>
                  <a:pt x="91883" y="79807"/>
                </a:cubicBezTo>
                <a:cubicBezTo>
                  <a:pt x="91883" y="79732"/>
                  <a:pt x="91846" y="79657"/>
                  <a:pt x="91810" y="79582"/>
                </a:cubicBezTo>
                <a:cubicBezTo>
                  <a:pt x="91810" y="79582"/>
                  <a:pt x="91773" y="79507"/>
                  <a:pt x="91736" y="79507"/>
                </a:cubicBezTo>
                <a:cubicBezTo>
                  <a:pt x="91736" y="79431"/>
                  <a:pt x="91699" y="79507"/>
                  <a:pt x="91663" y="79507"/>
                </a:cubicBezTo>
                <a:cubicBezTo>
                  <a:pt x="91663" y="79431"/>
                  <a:pt x="91626" y="79431"/>
                  <a:pt x="91626" y="79431"/>
                </a:cubicBezTo>
                <a:cubicBezTo>
                  <a:pt x="91626" y="79356"/>
                  <a:pt x="91589" y="79281"/>
                  <a:pt x="91626" y="79281"/>
                </a:cubicBezTo>
                <a:cubicBezTo>
                  <a:pt x="91626" y="79206"/>
                  <a:pt x="91663" y="79143"/>
                  <a:pt x="91663" y="79143"/>
                </a:cubicBezTo>
                <a:cubicBezTo>
                  <a:pt x="91663" y="79068"/>
                  <a:pt x="91663" y="78993"/>
                  <a:pt x="91663" y="78993"/>
                </a:cubicBezTo>
                <a:cubicBezTo>
                  <a:pt x="91626" y="78918"/>
                  <a:pt x="91589" y="78918"/>
                  <a:pt x="91589" y="78918"/>
                </a:cubicBezTo>
                <a:cubicBezTo>
                  <a:pt x="91552" y="78918"/>
                  <a:pt x="91516" y="78842"/>
                  <a:pt x="91516" y="78842"/>
                </a:cubicBezTo>
                <a:cubicBezTo>
                  <a:pt x="91479" y="78842"/>
                  <a:pt x="91442" y="78842"/>
                  <a:pt x="91411" y="78842"/>
                </a:cubicBezTo>
                <a:cubicBezTo>
                  <a:pt x="91375" y="78842"/>
                  <a:pt x="91375" y="78842"/>
                  <a:pt x="91338" y="78842"/>
                </a:cubicBezTo>
                <a:cubicBezTo>
                  <a:pt x="91301" y="78842"/>
                  <a:pt x="91264" y="78842"/>
                  <a:pt x="91264" y="78918"/>
                </a:cubicBezTo>
                <a:cubicBezTo>
                  <a:pt x="91228" y="78918"/>
                  <a:pt x="91264" y="78993"/>
                  <a:pt x="91228" y="79068"/>
                </a:cubicBezTo>
                <a:cubicBezTo>
                  <a:pt x="91228" y="79068"/>
                  <a:pt x="91228" y="79143"/>
                  <a:pt x="91228" y="79206"/>
                </a:cubicBezTo>
                <a:cubicBezTo>
                  <a:pt x="91044" y="79206"/>
                  <a:pt x="91044" y="79206"/>
                  <a:pt x="91044" y="79206"/>
                </a:cubicBezTo>
                <a:cubicBezTo>
                  <a:pt x="91044" y="79068"/>
                  <a:pt x="91007" y="78993"/>
                  <a:pt x="91007" y="78918"/>
                </a:cubicBezTo>
                <a:cubicBezTo>
                  <a:pt x="91007" y="78767"/>
                  <a:pt x="91044" y="78692"/>
                  <a:pt x="91044" y="78617"/>
                </a:cubicBezTo>
                <a:cubicBezTo>
                  <a:pt x="91007" y="78617"/>
                  <a:pt x="91007" y="78542"/>
                  <a:pt x="90970" y="78542"/>
                </a:cubicBezTo>
                <a:cubicBezTo>
                  <a:pt x="90897" y="78542"/>
                  <a:pt x="90897" y="78542"/>
                  <a:pt x="90897" y="78542"/>
                </a:cubicBezTo>
                <a:cubicBezTo>
                  <a:pt x="90866" y="78466"/>
                  <a:pt x="90830" y="78542"/>
                  <a:pt x="90756" y="78542"/>
                </a:cubicBezTo>
                <a:cubicBezTo>
                  <a:pt x="90719" y="78466"/>
                  <a:pt x="90719" y="78391"/>
                  <a:pt x="90683" y="78391"/>
                </a:cubicBezTo>
                <a:cubicBezTo>
                  <a:pt x="90646" y="78391"/>
                  <a:pt x="90646" y="78316"/>
                  <a:pt x="90609" y="78316"/>
                </a:cubicBezTo>
                <a:cubicBezTo>
                  <a:pt x="90572" y="78241"/>
                  <a:pt x="90535" y="78241"/>
                  <a:pt x="90535" y="78241"/>
                </a:cubicBezTo>
                <a:cubicBezTo>
                  <a:pt x="90499" y="78166"/>
                  <a:pt x="90499" y="78090"/>
                  <a:pt x="90499" y="78028"/>
                </a:cubicBezTo>
                <a:cubicBezTo>
                  <a:pt x="90499" y="77351"/>
                  <a:pt x="90499" y="77351"/>
                  <a:pt x="90499" y="77351"/>
                </a:cubicBezTo>
                <a:cubicBezTo>
                  <a:pt x="90425" y="77351"/>
                  <a:pt x="90395" y="77351"/>
                  <a:pt x="90321" y="77351"/>
                </a:cubicBezTo>
                <a:cubicBezTo>
                  <a:pt x="90284" y="77351"/>
                  <a:pt x="90284" y="77351"/>
                  <a:pt x="90248" y="77351"/>
                </a:cubicBezTo>
                <a:cubicBezTo>
                  <a:pt x="90211" y="77276"/>
                  <a:pt x="90211" y="77201"/>
                  <a:pt x="90174" y="77201"/>
                </a:cubicBezTo>
                <a:cubicBezTo>
                  <a:pt x="90174" y="77125"/>
                  <a:pt x="90137" y="77125"/>
                  <a:pt x="90101" y="77063"/>
                </a:cubicBezTo>
                <a:cubicBezTo>
                  <a:pt x="90101" y="77063"/>
                  <a:pt x="90101" y="76975"/>
                  <a:pt x="90101" y="76912"/>
                </a:cubicBezTo>
                <a:cubicBezTo>
                  <a:pt x="90064" y="76912"/>
                  <a:pt x="90064" y="76837"/>
                  <a:pt x="90064" y="76762"/>
                </a:cubicBezTo>
                <a:cubicBezTo>
                  <a:pt x="90064" y="76762"/>
                  <a:pt x="90064" y="76687"/>
                  <a:pt x="90064" y="76612"/>
                </a:cubicBezTo>
                <a:lnTo>
                  <a:pt x="90064" y="76536"/>
                </a:lnTo>
                <a:cubicBezTo>
                  <a:pt x="90064" y="76461"/>
                  <a:pt x="90027" y="76386"/>
                  <a:pt x="89990" y="76386"/>
                </a:cubicBezTo>
                <a:cubicBezTo>
                  <a:pt x="89990" y="76386"/>
                  <a:pt x="89954" y="76461"/>
                  <a:pt x="89917" y="76461"/>
                </a:cubicBezTo>
                <a:cubicBezTo>
                  <a:pt x="89849" y="76461"/>
                  <a:pt x="89849" y="76461"/>
                  <a:pt x="89849" y="76461"/>
                </a:cubicBezTo>
                <a:cubicBezTo>
                  <a:pt x="89813" y="76461"/>
                  <a:pt x="89776" y="76386"/>
                  <a:pt x="89739" y="76386"/>
                </a:cubicBezTo>
                <a:cubicBezTo>
                  <a:pt x="89702" y="76386"/>
                  <a:pt x="89666" y="76311"/>
                  <a:pt x="89629" y="76311"/>
                </a:cubicBezTo>
                <a:cubicBezTo>
                  <a:pt x="89592" y="76236"/>
                  <a:pt x="89592" y="76236"/>
                  <a:pt x="89555" y="76160"/>
                </a:cubicBezTo>
                <a:cubicBezTo>
                  <a:pt x="89555" y="76085"/>
                  <a:pt x="89555" y="76010"/>
                  <a:pt x="89555" y="76010"/>
                </a:cubicBezTo>
                <a:cubicBezTo>
                  <a:pt x="89519" y="75947"/>
                  <a:pt x="89482" y="76010"/>
                  <a:pt x="89482" y="75947"/>
                </a:cubicBezTo>
                <a:cubicBezTo>
                  <a:pt x="89445" y="75947"/>
                  <a:pt x="89445" y="75872"/>
                  <a:pt x="89408" y="75797"/>
                </a:cubicBezTo>
                <a:cubicBezTo>
                  <a:pt x="89408" y="75797"/>
                  <a:pt x="89408" y="75722"/>
                  <a:pt x="89378" y="75646"/>
                </a:cubicBezTo>
                <a:cubicBezTo>
                  <a:pt x="89341" y="75646"/>
                  <a:pt x="89341" y="75646"/>
                  <a:pt x="89304" y="75571"/>
                </a:cubicBezTo>
                <a:cubicBezTo>
                  <a:pt x="89267" y="75496"/>
                  <a:pt x="89267" y="75496"/>
                  <a:pt x="89231" y="75421"/>
                </a:cubicBezTo>
                <a:cubicBezTo>
                  <a:pt x="89194" y="75421"/>
                  <a:pt x="89157" y="75346"/>
                  <a:pt x="89157" y="75346"/>
                </a:cubicBezTo>
                <a:cubicBezTo>
                  <a:pt x="89120" y="75271"/>
                  <a:pt x="89120" y="75195"/>
                  <a:pt x="89120" y="75195"/>
                </a:cubicBezTo>
                <a:cubicBezTo>
                  <a:pt x="89084" y="75120"/>
                  <a:pt x="89010" y="75120"/>
                  <a:pt x="88973" y="75045"/>
                </a:cubicBezTo>
                <a:cubicBezTo>
                  <a:pt x="88937" y="75045"/>
                  <a:pt x="88900" y="75045"/>
                  <a:pt x="88900" y="75045"/>
                </a:cubicBezTo>
                <a:cubicBezTo>
                  <a:pt x="88900" y="74982"/>
                  <a:pt x="88900" y="74982"/>
                  <a:pt x="88863" y="74895"/>
                </a:cubicBezTo>
                <a:cubicBezTo>
                  <a:pt x="88863" y="74832"/>
                  <a:pt x="88900" y="74832"/>
                  <a:pt x="88863" y="74757"/>
                </a:cubicBezTo>
                <a:cubicBezTo>
                  <a:pt x="88863" y="74681"/>
                  <a:pt x="88833" y="74757"/>
                  <a:pt x="88833" y="74681"/>
                </a:cubicBezTo>
                <a:cubicBezTo>
                  <a:pt x="88796" y="74681"/>
                  <a:pt x="88759" y="74606"/>
                  <a:pt x="88759" y="74531"/>
                </a:cubicBezTo>
                <a:cubicBezTo>
                  <a:pt x="88722" y="74456"/>
                  <a:pt x="88686" y="74381"/>
                  <a:pt x="88649" y="74230"/>
                </a:cubicBezTo>
                <a:cubicBezTo>
                  <a:pt x="88575" y="74230"/>
                  <a:pt x="88465" y="74381"/>
                  <a:pt x="88392" y="74381"/>
                </a:cubicBezTo>
                <a:close/>
                <a:moveTo>
                  <a:pt x="97439" y="71849"/>
                </a:moveTo>
                <a:lnTo>
                  <a:pt x="97439" y="71849"/>
                </a:lnTo>
                <a:cubicBezTo>
                  <a:pt x="97366" y="71924"/>
                  <a:pt x="97329" y="71849"/>
                  <a:pt x="97292" y="71924"/>
                </a:cubicBezTo>
                <a:cubicBezTo>
                  <a:pt x="97255" y="71924"/>
                  <a:pt x="97255" y="71924"/>
                  <a:pt x="97218" y="71924"/>
                </a:cubicBezTo>
                <a:cubicBezTo>
                  <a:pt x="97218" y="72000"/>
                  <a:pt x="97255" y="72075"/>
                  <a:pt x="97218" y="72075"/>
                </a:cubicBezTo>
                <a:cubicBezTo>
                  <a:pt x="97218" y="72150"/>
                  <a:pt x="97182" y="72150"/>
                  <a:pt x="97145" y="72150"/>
                </a:cubicBezTo>
                <a:cubicBezTo>
                  <a:pt x="97145" y="72225"/>
                  <a:pt x="97108" y="72150"/>
                  <a:pt x="97071" y="72150"/>
                </a:cubicBezTo>
                <a:cubicBezTo>
                  <a:pt x="97071" y="72150"/>
                  <a:pt x="97041" y="72150"/>
                  <a:pt x="97004" y="72150"/>
                </a:cubicBezTo>
                <a:cubicBezTo>
                  <a:pt x="97004" y="72225"/>
                  <a:pt x="96967" y="72225"/>
                  <a:pt x="96931" y="72225"/>
                </a:cubicBezTo>
                <a:cubicBezTo>
                  <a:pt x="96931" y="72300"/>
                  <a:pt x="96931" y="72300"/>
                  <a:pt x="96894" y="72375"/>
                </a:cubicBezTo>
                <a:cubicBezTo>
                  <a:pt x="96894" y="72451"/>
                  <a:pt x="96857" y="72451"/>
                  <a:pt x="96857" y="72526"/>
                </a:cubicBezTo>
                <a:cubicBezTo>
                  <a:pt x="96857" y="73265"/>
                  <a:pt x="96857" y="73265"/>
                  <a:pt x="96857" y="73265"/>
                </a:cubicBezTo>
                <a:cubicBezTo>
                  <a:pt x="96931" y="73340"/>
                  <a:pt x="96931" y="73340"/>
                  <a:pt x="96931" y="73340"/>
                </a:cubicBezTo>
                <a:cubicBezTo>
                  <a:pt x="96931" y="73265"/>
                  <a:pt x="96967" y="73265"/>
                  <a:pt x="96967" y="73190"/>
                </a:cubicBezTo>
                <a:cubicBezTo>
                  <a:pt x="96967" y="73040"/>
                  <a:pt x="96967" y="73040"/>
                  <a:pt x="96967" y="73040"/>
                </a:cubicBezTo>
                <a:cubicBezTo>
                  <a:pt x="96967" y="72902"/>
                  <a:pt x="96967" y="72902"/>
                  <a:pt x="96967" y="72902"/>
                </a:cubicBezTo>
                <a:cubicBezTo>
                  <a:pt x="96967" y="72902"/>
                  <a:pt x="96967" y="72814"/>
                  <a:pt x="96967" y="72751"/>
                </a:cubicBezTo>
                <a:cubicBezTo>
                  <a:pt x="97004" y="72751"/>
                  <a:pt x="97041" y="72751"/>
                  <a:pt x="97041" y="72751"/>
                </a:cubicBezTo>
                <a:cubicBezTo>
                  <a:pt x="97071" y="72751"/>
                  <a:pt x="97071" y="72676"/>
                  <a:pt x="97108" y="72676"/>
                </a:cubicBezTo>
                <a:cubicBezTo>
                  <a:pt x="97182" y="72601"/>
                  <a:pt x="97218" y="72601"/>
                  <a:pt x="97255" y="72601"/>
                </a:cubicBezTo>
                <a:cubicBezTo>
                  <a:pt x="97366" y="72601"/>
                  <a:pt x="97402" y="72601"/>
                  <a:pt x="97476" y="72676"/>
                </a:cubicBezTo>
                <a:cubicBezTo>
                  <a:pt x="97476" y="72902"/>
                  <a:pt x="97476" y="72902"/>
                  <a:pt x="97476" y="72902"/>
                </a:cubicBezTo>
                <a:cubicBezTo>
                  <a:pt x="97476" y="73040"/>
                  <a:pt x="97476" y="73115"/>
                  <a:pt x="97476" y="73190"/>
                </a:cubicBezTo>
                <a:cubicBezTo>
                  <a:pt x="97513" y="73265"/>
                  <a:pt x="97513" y="73340"/>
                  <a:pt x="97513" y="73340"/>
                </a:cubicBezTo>
                <a:cubicBezTo>
                  <a:pt x="97549" y="73416"/>
                  <a:pt x="97580" y="73416"/>
                  <a:pt x="97580" y="73416"/>
                </a:cubicBezTo>
                <a:cubicBezTo>
                  <a:pt x="97617" y="73416"/>
                  <a:pt x="97653" y="73416"/>
                  <a:pt x="97653" y="73416"/>
                </a:cubicBezTo>
                <a:cubicBezTo>
                  <a:pt x="97690" y="73416"/>
                  <a:pt x="97690" y="73491"/>
                  <a:pt x="97727" y="73566"/>
                </a:cubicBezTo>
                <a:cubicBezTo>
                  <a:pt x="97764" y="73566"/>
                  <a:pt x="97800" y="73641"/>
                  <a:pt x="97800" y="73641"/>
                </a:cubicBezTo>
                <a:cubicBezTo>
                  <a:pt x="97837" y="73641"/>
                  <a:pt x="97874" y="73566"/>
                  <a:pt x="97911" y="73641"/>
                </a:cubicBezTo>
                <a:cubicBezTo>
                  <a:pt x="97911" y="73716"/>
                  <a:pt x="97947" y="73716"/>
                  <a:pt x="97947" y="73792"/>
                </a:cubicBezTo>
                <a:cubicBezTo>
                  <a:pt x="97984" y="73792"/>
                  <a:pt x="97947" y="73867"/>
                  <a:pt x="97947" y="73930"/>
                </a:cubicBezTo>
                <a:cubicBezTo>
                  <a:pt x="97984" y="73930"/>
                  <a:pt x="98021" y="73930"/>
                  <a:pt x="98021" y="73930"/>
                </a:cubicBezTo>
                <a:cubicBezTo>
                  <a:pt x="98058" y="73930"/>
                  <a:pt x="98058" y="74005"/>
                  <a:pt x="98094" y="74005"/>
                </a:cubicBezTo>
                <a:cubicBezTo>
                  <a:pt x="98162" y="74005"/>
                  <a:pt x="98162" y="74005"/>
                  <a:pt x="98162" y="74005"/>
                </a:cubicBezTo>
                <a:cubicBezTo>
                  <a:pt x="98162" y="73716"/>
                  <a:pt x="98162" y="73716"/>
                  <a:pt x="98162" y="73716"/>
                </a:cubicBezTo>
                <a:cubicBezTo>
                  <a:pt x="98162" y="73641"/>
                  <a:pt x="98162" y="73641"/>
                  <a:pt x="98162" y="73566"/>
                </a:cubicBezTo>
                <a:cubicBezTo>
                  <a:pt x="98125" y="73491"/>
                  <a:pt x="98094" y="73566"/>
                  <a:pt x="98094" y="73491"/>
                </a:cubicBezTo>
                <a:cubicBezTo>
                  <a:pt x="98058" y="73491"/>
                  <a:pt x="98094" y="73416"/>
                  <a:pt x="98094" y="73340"/>
                </a:cubicBezTo>
                <a:cubicBezTo>
                  <a:pt x="98058" y="73265"/>
                  <a:pt x="98058" y="73190"/>
                  <a:pt x="98058" y="73040"/>
                </a:cubicBezTo>
                <a:cubicBezTo>
                  <a:pt x="98094" y="73040"/>
                  <a:pt x="98094" y="72965"/>
                  <a:pt x="98125" y="72965"/>
                </a:cubicBezTo>
                <a:cubicBezTo>
                  <a:pt x="98162" y="72965"/>
                  <a:pt x="98162" y="73040"/>
                  <a:pt x="98199" y="73040"/>
                </a:cubicBezTo>
                <a:cubicBezTo>
                  <a:pt x="98235" y="73040"/>
                  <a:pt x="98235" y="73040"/>
                  <a:pt x="98272" y="73040"/>
                </a:cubicBezTo>
                <a:cubicBezTo>
                  <a:pt x="98309" y="73040"/>
                  <a:pt x="98309" y="73040"/>
                  <a:pt x="98346" y="73040"/>
                </a:cubicBezTo>
                <a:cubicBezTo>
                  <a:pt x="98382" y="72902"/>
                  <a:pt x="98382" y="72902"/>
                  <a:pt x="98382" y="72902"/>
                </a:cubicBezTo>
                <a:cubicBezTo>
                  <a:pt x="98309" y="72676"/>
                  <a:pt x="98309" y="72676"/>
                  <a:pt x="98309" y="72676"/>
                </a:cubicBezTo>
                <a:cubicBezTo>
                  <a:pt x="98309" y="71561"/>
                  <a:pt x="98309" y="71561"/>
                  <a:pt x="98309" y="71561"/>
                </a:cubicBezTo>
                <a:cubicBezTo>
                  <a:pt x="98309" y="71486"/>
                  <a:pt x="98309" y="71486"/>
                  <a:pt x="98309" y="71410"/>
                </a:cubicBezTo>
                <a:cubicBezTo>
                  <a:pt x="98309" y="71335"/>
                  <a:pt x="98272" y="71335"/>
                  <a:pt x="98272" y="71260"/>
                </a:cubicBezTo>
                <a:cubicBezTo>
                  <a:pt x="98235" y="71185"/>
                  <a:pt x="98199" y="71110"/>
                  <a:pt x="98162" y="71110"/>
                </a:cubicBezTo>
                <a:cubicBezTo>
                  <a:pt x="98125" y="71110"/>
                  <a:pt x="98094" y="71185"/>
                  <a:pt x="98094" y="71260"/>
                </a:cubicBezTo>
                <a:cubicBezTo>
                  <a:pt x="98058" y="71410"/>
                  <a:pt x="98058" y="71410"/>
                  <a:pt x="98058" y="71410"/>
                </a:cubicBezTo>
                <a:cubicBezTo>
                  <a:pt x="98058" y="71410"/>
                  <a:pt x="98058" y="71486"/>
                  <a:pt x="98021" y="71561"/>
                </a:cubicBezTo>
                <a:cubicBezTo>
                  <a:pt x="97984" y="71636"/>
                  <a:pt x="97947" y="71636"/>
                  <a:pt x="97874" y="71711"/>
                </a:cubicBezTo>
                <a:cubicBezTo>
                  <a:pt x="97874" y="71711"/>
                  <a:pt x="97837" y="71636"/>
                  <a:pt x="97800" y="71636"/>
                </a:cubicBezTo>
                <a:cubicBezTo>
                  <a:pt x="97800" y="71636"/>
                  <a:pt x="97764" y="71711"/>
                  <a:pt x="97764" y="71786"/>
                </a:cubicBezTo>
                <a:cubicBezTo>
                  <a:pt x="97727" y="71786"/>
                  <a:pt x="97690" y="71849"/>
                  <a:pt x="97690" y="71849"/>
                </a:cubicBezTo>
                <a:cubicBezTo>
                  <a:pt x="97653" y="71924"/>
                  <a:pt x="97690" y="72000"/>
                  <a:pt x="97653" y="72000"/>
                </a:cubicBezTo>
                <a:cubicBezTo>
                  <a:pt x="97617" y="72075"/>
                  <a:pt x="97580" y="72075"/>
                  <a:pt x="97513" y="72075"/>
                </a:cubicBezTo>
                <a:cubicBezTo>
                  <a:pt x="97513" y="72075"/>
                  <a:pt x="97476" y="72075"/>
                  <a:pt x="97439" y="72075"/>
                </a:cubicBezTo>
                <a:cubicBezTo>
                  <a:pt x="97439" y="72075"/>
                  <a:pt x="97476" y="71924"/>
                  <a:pt x="97439" y="71849"/>
                </a:cubicBezTo>
                <a:close/>
                <a:moveTo>
                  <a:pt x="96422" y="68591"/>
                </a:moveTo>
                <a:lnTo>
                  <a:pt x="96422" y="68591"/>
                </a:lnTo>
                <a:cubicBezTo>
                  <a:pt x="96385" y="68653"/>
                  <a:pt x="96385" y="68653"/>
                  <a:pt x="96385" y="68804"/>
                </a:cubicBezTo>
                <a:cubicBezTo>
                  <a:pt x="96385" y="68879"/>
                  <a:pt x="96422" y="68954"/>
                  <a:pt x="96422" y="69029"/>
                </a:cubicBezTo>
                <a:cubicBezTo>
                  <a:pt x="96459" y="69104"/>
                  <a:pt x="96496" y="69104"/>
                  <a:pt x="96496" y="69104"/>
                </a:cubicBezTo>
                <a:cubicBezTo>
                  <a:pt x="96532" y="69180"/>
                  <a:pt x="96563" y="69104"/>
                  <a:pt x="96563" y="69104"/>
                </a:cubicBezTo>
                <a:cubicBezTo>
                  <a:pt x="96637" y="69180"/>
                  <a:pt x="96637" y="69104"/>
                  <a:pt x="96710" y="69104"/>
                </a:cubicBezTo>
                <a:cubicBezTo>
                  <a:pt x="96710" y="69330"/>
                  <a:pt x="96673" y="69405"/>
                  <a:pt x="96710" y="69556"/>
                </a:cubicBezTo>
                <a:cubicBezTo>
                  <a:pt x="96710" y="69631"/>
                  <a:pt x="96747" y="69631"/>
                  <a:pt x="96747" y="69706"/>
                </a:cubicBezTo>
                <a:cubicBezTo>
                  <a:pt x="96747" y="69844"/>
                  <a:pt x="96784" y="69919"/>
                  <a:pt x="96784" y="70069"/>
                </a:cubicBezTo>
                <a:cubicBezTo>
                  <a:pt x="96784" y="70145"/>
                  <a:pt x="96747" y="70220"/>
                  <a:pt x="96747" y="70295"/>
                </a:cubicBezTo>
                <a:cubicBezTo>
                  <a:pt x="96747" y="70370"/>
                  <a:pt x="96747" y="70370"/>
                  <a:pt x="96747" y="70445"/>
                </a:cubicBezTo>
                <a:cubicBezTo>
                  <a:pt x="96747" y="70445"/>
                  <a:pt x="96747" y="70445"/>
                  <a:pt x="96747" y="70521"/>
                </a:cubicBezTo>
                <a:cubicBezTo>
                  <a:pt x="96747" y="70521"/>
                  <a:pt x="96784" y="70596"/>
                  <a:pt x="96820" y="70596"/>
                </a:cubicBezTo>
                <a:cubicBezTo>
                  <a:pt x="96820" y="70671"/>
                  <a:pt x="96857" y="70671"/>
                  <a:pt x="96894" y="70734"/>
                </a:cubicBezTo>
                <a:cubicBezTo>
                  <a:pt x="96894" y="70734"/>
                  <a:pt x="96931" y="70734"/>
                  <a:pt x="96931" y="70821"/>
                </a:cubicBezTo>
                <a:cubicBezTo>
                  <a:pt x="97004" y="70821"/>
                  <a:pt x="97041" y="70734"/>
                  <a:pt x="97071" y="70734"/>
                </a:cubicBezTo>
                <a:cubicBezTo>
                  <a:pt x="97071" y="70821"/>
                  <a:pt x="97041" y="70821"/>
                  <a:pt x="97041" y="70884"/>
                </a:cubicBezTo>
                <a:cubicBezTo>
                  <a:pt x="97041" y="70959"/>
                  <a:pt x="97041" y="70959"/>
                  <a:pt x="97041" y="71034"/>
                </a:cubicBezTo>
                <a:cubicBezTo>
                  <a:pt x="97041" y="71110"/>
                  <a:pt x="97004" y="71110"/>
                  <a:pt x="97004" y="71185"/>
                </a:cubicBezTo>
                <a:cubicBezTo>
                  <a:pt x="97004" y="71260"/>
                  <a:pt x="97004" y="71260"/>
                  <a:pt x="97004" y="71335"/>
                </a:cubicBezTo>
                <a:cubicBezTo>
                  <a:pt x="97041" y="71335"/>
                  <a:pt x="97071" y="71335"/>
                  <a:pt x="97071" y="71410"/>
                </a:cubicBezTo>
                <a:cubicBezTo>
                  <a:pt x="97108" y="71410"/>
                  <a:pt x="97108" y="71486"/>
                  <a:pt x="97145" y="71486"/>
                </a:cubicBezTo>
                <a:cubicBezTo>
                  <a:pt x="97182" y="71486"/>
                  <a:pt x="97182" y="71486"/>
                  <a:pt x="97218" y="71486"/>
                </a:cubicBezTo>
                <a:cubicBezTo>
                  <a:pt x="97255" y="71486"/>
                  <a:pt x="97255" y="71486"/>
                  <a:pt x="97292" y="71486"/>
                </a:cubicBezTo>
                <a:cubicBezTo>
                  <a:pt x="97329" y="71410"/>
                  <a:pt x="97292" y="71335"/>
                  <a:pt x="97292" y="71335"/>
                </a:cubicBezTo>
                <a:cubicBezTo>
                  <a:pt x="97292" y="71260"/>
                  <a:pt x="97329" y="71260"/>
                  <a:pt x="97366" y="71260"/>
                </a:cubicBezTo>
                <a:cubicBezTo>
                  <a:pt x="97402" y="71260"/>
                  <a:pt x="97439" y="71260"/>
                  <a:pt x="97476" y="71260"/>
                </a:cubicBezTo>
                <a:cubicBezTo>
                  <a:pt x="97476" y="70884"/>
                  <a:pt x="97476" y="70884"/>
                  <a:pt x="97476" y="70884"/>
                </a:cubicBezTo>
                <a:cubicBezTo>
                  <a:pt x="97476" y="70734"/>
                  <a:pt x="97439" y="70671"/>
                  <a:pt x="97402" y="70596"/>
                </a:cubicBezTo>
                <a:cubicBezTo>
                  <a:pt x="97366" y="70596"/>
                  <a:pt x="97329" y="70596"/>
                  <a:pt x="97329" y="70596"/>
                </a:cubicBezTo>
                <a:cubicBezTo>
                  <a:pt x="97292" y="70521"/>
                  <a:pt x="97292" y="70521"/>
                  <a:pt x="97255" y="70445"/>
                </a:cubicBezTo>
                <a:cubicBezTo>
                  <a:pt x="97255" y="70445"/>
                  <a:pt x="97255" y="70370"/>
                  <a:pt x="97255" y="70295"/>
                </a:cubicBezTo>
                <a:cubicBezTo>
                  <a:pt x="97218" y="70295"/>
                  <a:pt x="97255" y="70220"/>
                  <a:pt x="97255" y="70145"/>
                </a:cubicBezTo>
                <a:cubicBezTo>
                  <a:pt x="97218" y="70145"/>
                  <a:pt x="97182" y="70069"/>
                  <a:pt x="97182" y="70069"/>
                </a:cubicBezTo>
                <a:cubicBezTo>
                  <a:pt x="97145" y="70069"/>
                  <a:pt x="97108" y="69994"/>
                  <a:pt x="97108" y="69994"/>
                </a:cubicBezTo>
                <a:cubicBezTo>
                  <a:pt x="97071" y="69994"/>
                  <a:pt x="97041" y="69994"/>
                  <a:pt x="97041" y="69919"/>
                </a:cubicBezTo>
                <a:cubicBezTo>
                  <a:pt x="97004" y="69919"/>
                  <a:pt x="97004" y="69844"/>
                  <a:pt x="97004" y="69844"/>
                </a:cubicBezTo>
                <a:cubicBezTo>
                  <a:pt x="97004" y="69769"/>
                  <a:pt x="96967" y="69706"/>
                  <a:pt x="96967" y="69706"/>
                </a:cubicBezTo>
                <a:cubicBezTo>
                  <a:pt x="96967" y="69556"/>
                  <a:pt x="96967" y="69480"/>
                  <a:pt x="96967" y="69405"/>
                </a:cubicBezTo>
                <a:cubicBezTo>
                  <a:pt x="96967" y="69330"/>
                  <a:pt x="96931" y="69330"/>
                  <a:pt x="96894" y="69255"/>
                </a:cubicBezTo>
                <a:cubicBezTo>
                  <a:pt x="96894" y="69104"/>
                  <a:pt x="96857" y="69029"/>
                  <a:pt x="96784" y="68954"/>
                </a:cubicBezTo>
                <a:cubicBezTo>
                  <a:pt x="96747" y="68954"/>
                  <a:pt x="96710" y="68879"/>
                  <a:pt x="96637" y="68879"/>
                </a:cubicBezTo>
                <a:cubicBezTo>
                  <a:pt x="96637" y="68804"/>
                  <a:pt x="96637" y="68741"/>
                  <a:pt x="96600" y="68741"/>
                </a:cubicBezTo>
                <a:cubicBezTo>
                  <a:pt x="96563" y="68653"/>
                  <a:pt x="96563" y="68653"/>
                  <a:pt x="96532" y="68591"/>
                </a:cubicBezTo>
                <a:cubicBezTo>
                  <a:pt x="96496" y="68591"/>
                  <a:pt x="96422" y="68591"/>
                  <a:pt x="96422" y="68591"/>
                </a:cubicBezTo>
                <a:close/>
                <a:moveTo>
                  <a:pt x="96894" y="68440"/>
                </a:moveTo>
                <a:lnTo>
                  <a:pt x="96894" y="68440"/>
                </a:lnTo>
                <a:cubicBezTo>
                  <a:pt x="96967" y="68515"/>
                  <a:pt x="97004" y="68591"/>
                  <a:pt x="97071" y="68653"/>
                </a:cubicBezTo>
                <a:cubicBezTo>
                  <a:pt x="97108" y="68653"/>
                  <a:pt x="97108" y="68741"/>
                  <a:pt x="97145" y="68804"/>
                </a:cubicBezTo>
                <a:cubicBezTo>
                  <a:pt x="97145" y="68804"/>
                  <a:pt x="97182" y="68804"/>
                  <a:pt x="97218" y="68879"/>
                </a:cubicBezTo>
                <a:cubicBezTo>
                  <a:pt x="97218" y="68879"/>
                  <a:pt x="97255" y="68804"/>
                  <a:pt x="97292" y="68879"/>
                </a:cubicBezTo>
                <a:cubicBezTo>
                  <a:pt x="97292" y="68879"/>
                  <a:pt x="97255" y="68954"/>
                  <a:pt x="97292" y="68954"/>
                </a:cubicBezTo>
                <a:cubicBezTo>
                  <a:pt x="97292" y="69029"/>
                  <a:pt x="97329" y="69029"/>
                  <a:pt x="97329" y="69029"/>
                </a:cubicBezTo>
                <a:cubicBezTo>
                  <a:pt x="97366" y="69104"/>
                  <a:pt x="97402" y="69104"/>
                  <a:pt x="97402" y="69180"/>
                </a:cubicBezTo>
                <a:cubicBezTo>
                  <a:pt x="97439" y="69255"/>
                  <a:pt x="97439" y="69330"/>
                  <a:pt x="97439" y="69330"/>
                </a:cubicBezTo>
                <a:cubicBezTo>
                  <a:pt x="97439" y="69405"/>
                  <a:pt x="97439" y="69480"/>
                  <a:pt x="97439" y="69480"/>
                </a:cubicBezTo>
                <a:cubicBezTo>
                  <a:pt x="97439" y="69556"/>
                  <a:pt x="97439" y="69631"/>
                  <a:pt x="97476" y="69631"/>
                </a:cubicBezTo>
                <a:cubicBezTo>
                  <a:pt x="97476" y="69706"/>
                  <a:pt x="97513" y="69706"/>
                  <a:pt x="97549" y="69706"/>
                </a:cubicBezTo>
                <a:cubicBezTo>
                  <a:pt x="97580" y="69769"/>
                  <a:pt x="97617" y="69844"/>
                  <a:pt x="97690" y="69919"/>
                </a:cubicBezTo>
                <a:cubicBezTo>
                  <a:pt x="97690" y="69994"/>
                  <a:pt x="97727" y="69994"/>
                  <a:pt x="97764" y="69994"/>
                </a:cubicBezTo>
                <a:cubicBezTo>
                  <a:pt x="97764" y="70069"/>
                  <a:pt x="97800" y="70145"/>
                  <a:pt x="97800" y="70145"/>
                </a:cubicBezTo>
                <a:cubicBezTo>
                  <a:pt x="97837" y="70295"/>
                  <a:pt x="97800" y="70370"/>
                  <a:pt x="97800" y="70445"/>
                </a:cubicBezTo>
                <a:cubicBezTo>
                  <a:pt x="98094" y="70445"/>
                  <a:pt x="98094" y="70445"/>
                  <a:pt x="98094" y="70445"/>
                </a:cubicBezTo>
                <a:cubicBezTo>
                  <a:pt x="98094" y="70445"/>
                  <a:pt x="98094" y="70370"/>
                  <a:pt x="98094" y="70295"/>
                </a:cubicBezTo>
                <a:cubicBezTo>
                  <a:pt x="98094" y="70220"/>
                  <a:pt x="98125" y="70145"/>
                  <a:pt x="98125" y="69994"/>
                </a:cubicBezTo>
                <a:lnTo>
                  <a:pt x="98094" y="69994"/>
                </a:lnTo>
                <a:cubicBezTo>
                  <a:pt x="98094" y="69769"/>
                  <a:pt x="98058" y="69631"/>
                  <a:pt x="97984" y="69556"/>
                </a:cubicBezTo>
                <a:cubicBezTo>
                  <a:pt x="97984" y="69480"/>
                  <a:pt x="97947" y="69480"/>
                  <a:pt x="97911" y="69480"/>
                </a:cubicBezTo>
                <a:cubicBezTo>
                  <a:pt x="97911" y="69405"/>
                  <a:pt x="97911" y="69330"/>
                  <a:pt x="97911" y="69330"/>
                </a:cubicBezTo>
                <a:cubicBezTo>
                  <a:pt x="97874" y="69255"/>
                  <a:pt x="97874" y="69180"/>
                  <a:pt x="97837" y="69104"/>
                </a:cubicBezTo>
                <a:cubicBezTo>
                  <a:pt x="97837" y="69104"/>
                  <a:pt x="97800" y="69029"/>
                  <a:pt x="97800" y="68954"/>
                </a:cubicBezTo>
                <a:cubicBezTo>
                  <a:pt x="97764" y="68954"/>
                  <a:pt x="97727" y="68879"/>
                  <a:pt x="97690" y="68879"/>
                </a:cubicBezTo>
                <a:lnTo>
                  <a:pt x="97617" y="68879"/>
                </a:lnTo>
                <a:cubicBezTo>
                  <a:pt x="97580" y="68741"/>
                  <a:pt x="97580" y="68741"/>
                  <a:pt x="97580" y="68741"/>
                </a:cubicBezTo>
                <a:cubicBezTo>
                  <a:pt x="97580" y="68653"/>
                  <a:pt x="97617" y="68591"/>
                  <a:pt x="97617" y="68591"/>
                </a:cubicBezTo>
                <a:cubicBezTo>
                  <a:pt x="97617" y="68139"/>
                  <a:pt x="97617" y="68139"/>
                  <a:pt x="97617" y="68139"/>
                </a:cubicBezTo>
                <a:cubicBezTo>
                  <a:pt x="97580" y="68139"/>
                  <a:pt x="97580" y="68139"/>
                  <a:pt x="97549" y="68139"/>
                </a:cubicBezTo>
                <a:cubicBezTo>
                  <a:pt x="97513" y="68139"/>
                  <a:pt x="97513" y="68139"/>
                  <a:pt x="97476" y="68139"/>
                </a:cubicBezTo>
                <a:cubicBezTo>
                  <a:pt x="97402" y="68139"/>
                  <a:pt x="97402" y="68139"/>
                  <a:pt x="97402" y="68139"/>
                </a:cubicBezTo>
                <a:cubicBezTo>
                  <a:pt x="97329" y="68139"/>
                  <a:pt x="97292" y="68139"/>
                  <a:pt x="97255" y="68139"/>
                </a:cubicBezTo>
                <a:cubicBezTo>
                  <a:pt x="97218" y="68215"/>
                  <a:pt x="97255" y="68290"/>
                  <a:pt x="97218" y="68290"/>
                </a:cubicBezTo>
                <a:cubicBezTo>
                  <a:pt x="97218" y="68365"/>
                  <a:pt x="97182" y="68365"/>
                  <a:pt x="97145" y="68365"/>
                </a:cubicBezTo>
                <a:cubicBezTo>
                  <a:pt x="97145" y="68365"/>
                  <a:pt x="97108" y="68365"/>
                  <a:pt x="97071" y="68365"/>
                </a:cubicBezTo>
                <a:cubicBezTo>
                  <a:pt x="97041" y="68365"/>
                  <a:pt x="96967" y="68440"/>
                  <a:pt x="96894" y="68440"/>
                </a:cubicBezTo>
                <a:close/>
                <a:moveTo>
                  <a:pt x="96238" y="69104"/>
                </a:moveTo>
                <a:lnTo>
                  <a:pt x="96238" y="69104"/>
                </a:lnTo>
                <a:cubicBezTo>
                  <a:pt x="96238" y="69180"/>
                  <a:pt x="96238" y="69180"/>
                  <a:pt x="96202" y="69255"/>
                </a:cubicBezTo>
                <a:cubicBezTo>
                  <a:pt x="96165" y="69405"/>
                  <a:pt x="96128" y="69405"/>
                  <a:pt x="96091" y="69556"/>
                </a:cubicBezTo>
                <a:cubicBezTo>
                  <a:pt x="96091" y="69631"/>
                  <a:pt x="96091" y="69631"/>
                  <a:pt x="96091" y="69706"/>
                </a:cubicBezTo>
                <a:cubicBezTo>
                  <a:pt x="96055" y="69769"/>
                  <a:pt x="96055" y="69769"/>
                  <a:pt x="96024" y="69844"/>
                </a:cubicBezTo>
                <a:cubicBezTo>
                  <a:pt x="96024" y="69919"/>
                  <a:pt x="96024" y="69919"/>
                  <a:pt x="95987" y="69994"/>
                </a:cubicBezTo>
                <a:cubicBezTo>
                  <a:pt x="95987" y="70069"/>
                  <a:pt x="95950" y="70069"/>
                  <a:pt x="95950" y="70069"/>
                </a:cubicBezTo>
                <a:cubicBezTo>
                  <a:pt x="95914" y="70145"/>
                  <a:pt x="95914" y="70220"/>
                  <a:pt x="95914" y="70220"/>
                </a:cubicBezTo>
                <a:cubicBezTo>
                  <a:pt x="95877" y="70295"/>
                  <a:pt x="95877" y="70370"/>
                  <a:pt x="95877" y="70370"/>
                </a:cubicBezTo>
                <a:cubicBezTo>
                  <a:pt x="95840" y="70445"/>
                  <a:pt x="95803" y="70445"/>
                  <a:pt x="95803" y="70521"/>
                </a:cubicBezTo>
                <a:cubicBezTo>
                  <a:pt x="95767" y="70521"/>
                  <a:pt x="95803" y="70596"/>
                  <a:pt x="95803" y="70671"/>
                </a:cubicBezTo>
                <a:cubicBezTo>
                  <a:pt x="95803" y="70671"/>
                  <a:pt x="95803" y="70734"/>
                  <a:pt x="95803" y="70821"/>
                </a:cubicBezTo>
                <a:cubicBezTo>
                  <a:pt x="95803" y="70821"/>
                  <a:pt x="95767" y="70884"/>
                  <a:pt x="95730" y="70884"/>
                </a:cubicBezTo>
                <a:cubicBezTo>
                  <a:pt x="95730" y="70959"/>
                  <a:pt x="95693" y="71034"/>
                  <a:pt x="95693" y="71034"/>
                </a:cubicBezTo>
                <a:cubicBezTo>
                  <a:pt x="95656" y="71110"/>
                  <a:pt x="95656" y="71185"/>
                  <a:pt x="95656" y="71185"/>
                </a:cubicBezTo>
                <a:cubicBezTo>
                  <a:pt x="95620" y="71260"/>
                  <a:pt x="95546" y="71185"/>
                  <a:pt x="95509" y="71260"/>
                </a:cubicBezTo>
                <a:cubicBezTo>
                  <a:pt x="95479" y="71335"/>
                  <a:pt x="95509" y="71410"/>
                  <a:pt x="95479" y="71410"/>
                </a:cubicBezTo>
                <a:cubicBezTo>
                  <a:pt x="95479" y="71486"/>
                  <a:pt x="95442" y="71486"/>
                  <a:pt x="95442" y="71561"/>
                </a:cubicBezTo>
                <a:cubicBezTo>
                  <a:pt x="95405" y="71561"/>
                  <a:pt x="95369" y="71561"/>
                  <a:pt x="95369" y="71561"/>
                </a:cubicBezTo>
                <a:cubicBezTo>
                  <a:pt x="95332" y="71561"/>
                  <a:pt x="95295" y="71561"/>
                  <a:pt x="95295" y="71561"/>
                </a:cubicBezTo>
                <a:cubicBezTo>
                  <a:pt x="95258" y="71561"/>
                  <a:pt x="95258" y="71636"/>
                  <a:pt x="95222" y="71711"/>
                </a:cubicBezTo>
                <a:cubicBezTo>
                  <a:pt x="95185" y="71786"/>
                  <a:pt x="95185" y="71849"/>
                  <a:pt x="95185" y="72000"/>
                </a:cubicBezTo>
                <a:cubicBezTo>
                  <a:pt x="95222" y="72000"/>
                  <a:pt x="95222" y="72000"/>
                  <a:pt x="95258" y="72000"/>
                </a:cubicBezTo>
                <a:cubicBezTo>
                  <a:pt x="95258" y="72000"/>
                  <a:pt x="95295" y="72000"/>
                  <a:pt x="95332" y="72000"/>
                </a:cubicBezTo>
                <a:cubicBezTo>
                  <a:pt x="95332" y="72000"/>
                  <a:pt x="95369" y="72000"/>
                  <a:pt x="95405" y="72000"/>
                </a:cubicBezTo>
                <a:cubicBezTo>
                  <a:pt x="95405" y="72000"/>
                  <a:pt x="95442" y="71924"/>
                  <a:pt x="95442" y="71849"/>
                </a:cubicBezTo>
                <a:cubicBezTo>
                  <a:pt x="95479" y="71849"/>
                  <a:pt x="95509" y="71786"/>
                  <a:pt x="95509" y="71786"/>
                </a:cubicBezTo>
                <a:cubicBezTo>
                  <a:pt x="95509" y="71711"/>
                  <a:pt x="95509" y="71636"/>
                  <a:pt x="95509" y="71636"/>
                </a:cubicBezTo>
                <a:cubicBezTo>
                  <a:pt x="95546" y="71486"/>
                  <a:pt x="95583" y="71410"/>
                  <a:pt x="95620" y="71335"/>
                </a:cubicBezTo>
                <a:cubicBezTo>
                  <a:pt x="95620" y="71335"/>
                  <a:pt x="95656" y="71335"/>
                  <a:pt x="95693" y="71335"/>
                </a:cubicBezTo>
                <a:cubicBezTo>
                  <a:pt x="95730" y="71260"/>
                  <a:pt x="95730" y="71260"/>
                  <a:pt x="95767" y="71260"/>
                </a:cubicBezTo>
                <a:cubicBezTo>
                  <a:pt x="95803" y="71185"/>
                  <a:pt x="95840" y="71260"/>
                  <a:pt x="95914" y="71260"/>
                </a:cubicBezTo>
                <a:cubicBezTo>
                  <a:pt x="95914" y="71110"/>
                  <a:pt x="95914" y="71034"/>
                  <a:pt x="95914" y="70959"/>
                </a:cubicBezTo>
                <a:cubicBezTo>
                  <a:pt x="95914" y="70821"/>
                  <a:pt x="95950" y="70734"/>
                  <a:pt x="95950" y="70671"/>
                </a:cubicBezTo>
                <a:cubicBezTo>
                  <a:pt x="95987" y="70596"/>
                  <a:pt x="96024" y="70445"/>
                  <a:pt x="96055" y="70370"/>
                </a:cubicBezTo>
                <a:cubicBezTo>
                  <a:pt x="96055" y="70370"/>
                  <a:pt x="96091" y="70370"/>
                  <a:pt x="96128" y="70295"/>
                </a:cubicBezTo>
                <a:cubicBezTo>
                  <a:pt x="96128" y="70295"/>
                  <a:pt x="96165" y="70295"/>
                  <a:pt x="96202" y="70220"/>
                </a:cubicBezTo>
                <a:cubicBezTo>
                  <a:pt x="96202" y="70220"/>
                  <a:pt x="96202" y="70145"/>
                  <a:pt x="96202" y="70069"/>
                </a:cubicBezTo>
                <a:cubicBezTo>
                  <a:pt x="96238" y="69919"/>
                  <a:pt x="96202" y="69844"/>
                  <a:pt x="96202" y="69769"/>
                </a:cubicBezTo>
                <a:cubicBezTo>
                  <a:pt x="96202" y="69706"/>
                  <a:pt x="96238" y="69631"/>
                  <a:pt x="96238" y="69631"/>
                </a:cubicBezTo>
                <a:cubicBezTo>
                  <a:pt x="96238" y="69480"/>
                  <a:pt x="96238" y="69255"/>
                  <a:pt x="96238" y="69104"/>
                </a:cubicBezTo>
                <a:close/>
                <a:moveTo>
                  <a:pt x="96532" y="64944"/>
                </a:moveTo>
                <a:lnTo>
                  <a:pt x="96532" y="64944"/>
                </a:lnTo>
                <a:cubicBezTo>
                  <a:pt x="96349" y="64944"/>
                  <a:pt x="96349" y="64944"/>
                  <a:pt x="96349" y="64944"/>
                </a:cubicBezTo>
                <a:cubicBezTo>
                  <a:pt x="96349" y="64944"/>
                  <a:pt x="96349" y="64944"/>
                  <a:pt x="96349" y="65019"/>
                </a:cubicBezTo>
                <a:lnTo>
                  <a:pt x="96349" y="65019"/>
                </a:lnTo>
                <a:cubicBezTo>
                  <a:pt x="96349" y="65094"/>
                  <a:pt x="96349" y="65094"/>
                  <a:pt x="96349" y="65169"/>
                </a:cubicBezTo>
                <a:lnTo>
                  <a:pt x="96349" y="65169"/>
                </a:lnTo>
                <a:cubicBezTo>
                  <a:pt x="96349" y="65244"/>
                  <a:pt x="96349" y="65244"/>
                  <a:pt x="96349" y="65320"/>
                </a:cubicBezTo>
                <a:cubicBezTo>
                  <a:pt x="96349" y="65320"/>
                  <a:pt x="96349" y="65320"/>
                  <a:pt x="96349" y="65395"/>
                </a:cubicBezTo>
                <a:cubicBezTo>
                  <a:pt x="96349" y="65395"/>
                  <a:pt x="96349" y="65395"/>
                  <a:pt x="96385" y="65470"/>
                </a:cubicBezTo>
                <a:lnTo>
                  <a:pt x="96385" y="65545"/>
                </a:lnTo>
                <a:cubicBezTo>
                  <a:pt x="96385" y="65608"/>
                  <a:pt x="96385" y="65608"/>
                  <a:pt x="96385" y="65608"/>
                </a:cubicBezTo>
                <a:cubicBezTo>
                  <a:pt x="96385" y="65683"/>
                  <a:pt x="96349" y="65683"/>
                  <a:pt x="96349" y="65758"/>
                </a:cubicBezTo>
                <a:cubicBezTo>
                  <a:pt x="96349" y="65758"/>
                  <a:pt x="96312" y="65758"/>
                  <a:pt x="96312" y="65833"/>
                </a:cubicBezTo>
                <a:cubicBezTo>
                  <a:pt x="96312" y="65833"/>
                  <a:pt x="96312" y="65909"/>
                  <a:pt x="96312" y="65984"/>
                </a:cubicBezTo>
                <a:cubicBezTo>
                  <a:pt x="96312" y="66059"/>
                  <a:pt x="96349" y="66134"/>
                  <a:pt x="96349" y="66285"/>
                </a:cubicBezTo>
                <a:cubicBezTo>
                  <a:pt x="96349" y="66360"/>
                  <a:pt x="96312" y="66360"/>
                  <a:pt x="96312" y="66360"/>
                </a:cubicBezTo>
                <a:cubicBezTo>
                  <a:pt x="96275" y="66360"/>
                  <a:pt x="96275" y="66435"/>
                  <a:pt x="96275" y="66435"/>
                </a:cubicBezTo>
                <a:cubicBezTo>
                  <a:pt x="96238" y="66435"/>
                  <a:pt x="96238" y="66435"/>
                  <a:pt x="96202" y="66510"/>
                </a:cubicBezTo>
                <a:cubicBezTo>
                  <a:pt x="96165" y="66510"/>
                  <a:pt x="96128" y="66510"/>
                  <a:pt x="96128" y="66573"/>
                </a:cubicBezTo>
                <a:cubicBezTo>
                  <a:pt x="96091" y="66573"/>
                  <a:pt x="96091" y="66648"/>
                  <a:pt x="96091" y="66648"/>
                </a:cubicBezTo>
                <a:cubicBezTo>
                  <a:pt x="96091" y="66723"/>
                  <a:pt x="96091" y="66723"/>
                  <a:pt x="96091" y="66723"/>
                </a:cubicBezTo>
                <a:cubicBezTo>
                  <a:pt x="96091" y="66798"/>
                  <a:pt x="96091" y="66798"/>
                  <a:pt x="96091" y="66874"/>
                </a:cubicBezTo>
                <a:cubicBezTo>
                  <a:pt x="96091" y="66874"/>
                  <a:pt x="96128" y="66874"/>
                  <a:pt x="96128" y="66949"/>
                </a:cubicBezTo>
                <a:cubicBezTo>
                  <a:pt x="96128" y="67024"/>
                  <a:pt x="96165" y="67024"/>
                  <a:pt x="96165" y="67099"/>
                </a:cubicBezTo>
                <a:cubicBezTo>
                  <a:pt x="96202" y="67099"/>
                  <a:pt x="96202" y="67099"/>
                  <a:pt x="96238" y="67174"/>
                </a:cubicBezTo>
                <a:lnTo>
                  <a:pt x="96275" y="67250"/>
                </a:lnTo>
                <a:cubicBezTo>
                  <a:pt x="96312" y="67250"/>
                  <a:pt x="96349" y="67325"/>
                  <a:pt x="96385" y="67400"/>
                </a:cubicBezTo>
                <a:cubicBezTo>
                  <a:pt x="96385" y="67400"/>
                  <a:pt x="96385" y="67400"/>
                  <a:pt x="96422" y="67400"/>
                </a:cubicBezTo>
                <a:lnTo>
                  <a:pt x="96422" y="67400"/>
                </a:lnTo>
                <a:cubicBezTo>
                  <a:pt x="96422" y="67550"/>
                  <a:pt x="96385" y="67550"/>
                  <a:pt x="96385" y="67688"/>
                </a:cubicBezTo>
                <a:cubicBezTo>
                  <a:pt x="96385" y="67763"/>
                  <a:pt x="96422" y="67763"/>
                  <a:pt x="96422" y="67839"/>
                </a:cubicBezTo>
                <a:cubicBezTo>
                  <a:pt x="96422" y="67914"/>
                  <a:pt x="96422" y="67914"/>
                  <a:pt x="96459" y="67989"/>
                </a:cubicBezTo>
                <a:cubicBezTo>
                  <a:pt x="96496" y="67989"/>
                  <a:pt x="96496" y="67989"/>
                  <a:pt x="96496" y="67989"/>
                </a:cubicBezTo>
                <a:cubicBezTo>
                  <a:pt x="96532" y="67989"/>
                  <a:pt x="96532" y="67989"/>
                  <a:pt x="96563" y="67989"/>
                </a:cubicBezTo>
                <a:cubicBezTo>
                  <a:pt x="96710" y="67989"/>
                  <a:pt x="96710" y="67989"/>
                  <a:pt x="96710" y="67989"/>
                </a:cubicBezTo>
                <a:cubicBezTo>
                  <a:pt x="96710" y="67763"/>
                  <a:pt x="96710" y="67763"/>
                  <a:pt x="96710" y="67763"/>
                </a:cubicBezTo>
                <a:cubicBezTo>
                  <a:pt x="96710" y="67688"/>
                  <a:pt x="96710" y="67688"/>
                  <a:pt x="96710" y="67626"/>
                </a:cubicBezTo>
                <a:cubicBezTo>
                  <a:pt x="96710" y="67325"/>
                  <a:pt x="96710" y="67325"/>
                  <a:pt x="96710" y="67325"/>
                </a:cubicBezTo>
                <a:cubicBezTo>
                  <a:pt x="96710" y="67250"/>
                  <a:pt x="96710" y="67174"/>
                  <a:pt x="96747" y="67099"/>
                </a:cubicBezTo>
                <a:cubicBezTo>
                  <a:pt x="96784" y="67024"/>
                  <a:pt x="96784" y="67024"/>
                  <a:pt x="96820" y="66949"/>
                </a:cubicBezTo>
                <a:lnTo>
                  <a:pt x="96857" y="66949"/>
                </a:lnTo>
                <a:cubicBezTo>
                  <a:pt x="96857" y="66949"/>
                  <a:pt x="96857" y="66874"/>
                  <a:pt x="96894" y="66874"/>
                </a:cubicBezTo>
                <a:lnTo>
                  <a:pt x="96894" y="66798"/>
                </a:lnTo>
                <a:cubicBezTo>
                  <a:pt x="96931" y="66723"/>
                  <a:pt x="96931" y="66723"/>
                  <a:pt x="96931" y="66723"/>
                </a:cubicBezTo>
                <a:cubicBezTo>
                  <a:pt x="96967" y="66648"/>
                  <a:pt x="96967" y="66648"/>
                  <a:pt x="96967" y="66573"/>
                </a:cubicBezTo>
                <a:cubicBezTo>
                  <a:pt x="96967" y="66510"/>
                  <a:pt x="97004" y="66510"/>
                  <a:pt x="97004" y="66435"/>
                </a:cubicBezTo>
                <a:cubicBezTo>
                  <a:pt x="97004" y="66360"/>
                  <a:pt x="97004" y="66360"/>
                  <a:pt x="97004" y="66285"/>
                </a:cubicBezTo>
                <a:cubicBezTo>
                  <a:pt x="97004" y="66209"/>
                  <a:pt x="97004" y="66209"/>
                  <a:pt x="97004" y="66209"/>
                </a:cubicBezTo>
                <a:cubicBezTo>
                  <a:pt x="97004" y="66134"/>
                  <a:pt x="97041" y="66134"/>
                  <a:pt x="97041" y="66059"/>
                </a:cubicBezTo>
                <a:cubicBezTo>
                  <a:pt x="97041" y="65984"/>
                  <a:pt x="97041" y="65984"/>
                  <a:pt x="97041" y="65984"/>
                </a:cubicBezTo>
                <a:cubicBezTo>
                  <a:pt x="97041" y="65984"/>
                  <a:pt x="97041" y="65909"/>
                  <a:pt x="97004" y="65833"/>
                </a:cubicBezTo>
                <a:cubicBezTo>
                  <a:pt x="97004" y="65833"/>
                  <a:pt x="97004" y="65833"/>
                  <a:pt x="97004" y="65758"/>
                </a:cubicBezTo>
                <a:cubicBezTo>
                  <a:pt x="97004" y="65758"/>
                  <a:pt x="97004" y="65758"/>
                  <a:pt x="96967" y="65683"/>
                </a:cubicBezTo>
                <a:cubicBezTo>
                  <a:pt x="96967" y="65683"/>
                  <a:pt x="96967" y="65683"/>
                  <a:pt x="96967" y="65608"/>
                </a:cubicBezTo>
                <a:cubicBezTo>
                  <a:pt x="96967" y="65608"/>
                  <a:pt x="96967" y="65608"/>
                  <a:pt x="96967" y="65545"/>
                </a:cubicBezTo>
                <a:lnTo>
                  <a:pt x="96931" y="65470"/>
                </a:lnTo>
                <a:lnTo>
                  <a:pt x="96931" y="65395"/>
                </a:lnTo>
                <a:lnTo>
                  <a:pt x="96894" y="65320"/>
                </a:lnTo>
                <a:cubicBezTo>
                  <a:pt x="96894" y="65320"/>
                  <a:pt x="96894" y="65244"/>
                  <a:pt x="96857" y="65244"/>
                </a:cubicBezTo>
                <a:cubicBezTo>
                  <a:pt x="96857" y="65244"/>
                  <a:pt x="96857" y="65169"/>
                  <a:pt x="96820" y="65169"/>
                </a:cubicBezTo>
                <a:lnTo>
                  <a:pt x="96784" y="65169"/>
                </a:lnTo>
                <a:cubicBezTo>
                  <a:pt x="96747" y="65169"/>
                  <a:pt x="96747" y="65169"/>
                  <a:pt x="96747" y="65169"/>
                </a:cubicBezTo>
                <a:cubicBezTo>
                  <a:pt x="96710" y="65169"/>
                  <a:pt x="96710" y="65169"/>
                  <a:pt x="96673" y="65094"/>
                </a:cubicBezTo>
                <a:lnTo>
                  <a:pt x="96637" y="65094"/>
                </a:lnTo>
                <a:lnTo>
                  <a:pt x="96637" y="65019"/>
                </a:lnTo>
                <a:cubicBezTo>
                  <a:pt x="96600" y="65019"/>
                  <a:pt x="96600" y="64944"/>
                  <a:pt x="96600" y="64944"/>
                </a:cubicBezTo>
                <a:cubicBezTo>
                  <a:pt x="96563" y="64944"/>
                  <a:pt x="96532" y="64944"/>
                  <a:pt x="96532" y="64944"/>
                </a:cubicBezTo>
                <a:close/>
                <a:moveTo>
                  <a:pt x="96857" y="60407"/>
                </a:moveTo>
                <a:lnTo>
                  <a:pt x="96857" y="60407"/>
                </a:lnTo>
                <a:cubicBezTo>
                  <a:pt x="96857" y="60332"/>
                  <a:pt x="96857" y="60269"/>
                  <a:pt x="96894" y="60194"/>
                </a:cubicBezTo>
                <a:cubicBezTo>
                  <a:pt x="96820" y="60194"/>
                  <a:pt x="96784" y="60194"/>
                  <a:pt x="96747" y="60194"/>
                </a:cubicBezTo>
                <a:cubicBezTo>
                  <a:pt x="96710" y="60194"/>
                  <a:pt x="96673" y="60194"/>
                  <a:pt x="96673" y="60194"/>
                </a:cubicBezTo>
                <a:cubicBezTo>
                  <a:pt x="96637" y="60194"/>
                  <a:pt x="96637" y="60269"/>
                  <a:pt x="96600" y="60332"/>
                </a:cubicBezTo>
                <a:cubicBezTo>
                  <a:pt x="96600" y="60332"/>
                  <a:pt x="96563" y="60407"/>
                  <a:pt x="96532" y="60407"/>
                </a:cubicBezTo>
                <a:cubicBezTo>
                  <a:pt x="96532" y="60482"/>
                  <a:pt x="96496" y="60482"/>
                  <a:pt x="96459" y="60557"/>
                </a:cubicBezTo>
                <a:cubicBezTo>
                  <a:pt x="96459" y="60632"/>
                  <a:pt x="96422" y="60632"/>
                  <a:pt x="96422" y="60708"/>
                </a:cubicBezTo>
                <a:cubicBezTo>
                  <a:pt x="96422" y="60708"/>
                  <a:pt x="96422" y="60783"/>
                  <a:pt x="96385" y="60858"/>
                </a:cubicBezTo>
                <a:lnTo>
                  <a:pt x="96312" y="60858"/>
                </a:lnTo>
                <a:cubicBezTo>
                  <a:pt x="96312" y="60933"/>
                  <a:pt x="96312" y="60933"/>
                  <a:pt x="96312" y="61008"/>
                </a:cubicBezTo>
                <a:cubicBezTo>
                  <a:pt x="96275" y="61084"/>
                  <a:pt x="96275" y="61159"/>
                  <a:pt x="96275" y="61309"/>
                </a:cubicBezTo>
                <a:cubicBezTo>
                  <a:pt x="96275" y="62487"/>
                  <a:pt x="96275" y="62487"/>
                  <a:pt x="96275" y="62487"/>
                </a:cubicBezTo>
                <a:cubicBezTo>
                  <a:pt x="96459" y="62487"/>
                  <a:pt x="96459" y="62487"/>
                  <a:pt x="96459" y="62487"/>
                </a:cubicBezTo>
                <a:cubicBezTo>
                  <a:pt x="96459" y="62412"/>
                  <a:pt x="96459" y="62349"/>
                  <a:pt x="96459" y="62199"/>
                </a:cubicBezTo>
                <a:cubicBezTo>
                  <a:pt x="96459" y="62124"/>
                  <a:pt x="96496" y="62124"/>
                  <a:pt x="96496" y="62049"/>
                </a:cubicBezTo>
                <a:cubicBezTo>
                  <a:pt x="96496" y="61973"/>
                  <a:pt x="96496" y="61973"/>
                  <a:pt x="96496" y="61898"/>
                </a:cubicBezTo>
                <a:cubicBezTo>
                  <a:pt x="96532" y="61823"/>
                  <a:pt x="96563" y="61823"/>
                  <a:pt x="96563" y="61823"/>
                </a:cubicBezTo>
                <a:cubicBezTo>
                  <a:pt x="96600" y="61673"/>
                  <a:pt x="96600" y="61673"/>
                  <a:pt x="96600" y="61673"/>
                </a:cubicBezTo>
                <a:cubicBezTo>
                  <a:pt x="96637" y="61597"/>
                  <a:pt x="96600" y="61522"/>
                  <a:pt x="96600" y="61522"/>
                </a:cubicBezTo>
                <a:cubicBezTo>
                  <a:pt x="96637" y="61447"/>
                  <a:pt x="96673" y="61447"/>
                  <a:pt x="96673" y="61372"/>
                </a:cubicBezTo>
                <a:cubicBezTo>
                  <a:pt x="96710" y="61309"/>
                  <a:pt x="96710" y="61309"/>
                  <a:pt x="96710" y="61234"/>
                </a:cubicBezTo>
                <a:cubicBezTo>
                  <a:pt x="96747" y="61084"/>
                  <a:pt x="96820" y="61084"/>
                  <a:pt x="96857" y="60933"/>
                </a:cubicBezTo>
                <a:cubicBezTo>
                  <a:pt x="96857" y="60858"/>
                  <a:pt x="96894" y="60858"/>
                  <a:pt x="96894" y="60783"/>
                </a:cubicBezTo>
                <a:cubicBezTo>
                  <a:pt x="96894" y="60632"/>
                  <a:pt x="96894" y="60632"/>
                  <a:pt x="96894" y="60632"/>
                </a:cubicBezTo>
                <a:cubicBezTo>
                  <a:pt x="96894" y="60482"/>
                  <a:pt x="96894" y="60482"/>
                  <a:pt x="96894" y="60482"/>
                </a:cubicBezTo>
                <a:cubicBezTo>
                  <a:pt x="96894" y="60482"/>
                  <a:pt x="96857" y="60482"/>
                  <a:pt x="96857" y="60407"/>
                </a:cubicBezTo>
                <a:close/>
                <a:moveTo>
                  <a:pt x="105788" y="44365"/>
                </a:moveTo>
                <a:lnTo>
                  <a:pt x="105788" y="44365"/>
                </a:lnTo>
                <a:cubicBezTo>
                  <a:pt x="105758" y="44365"/>
                  <a:pt x="105721" y="44365"/>
                  <a:pt x="105721" y="44365"/>
                </a:cubicBezTo>
                <a:cubicBezTo>
                  <a:pt x="105647" y="44440"/>
                  <a:pt x="105611" y="44440"/>
                  <a:pt x="105574" y="44578"/>
                </a:cubicBezTo>
                <a:cubicBezTo>
                  <a:pt x="105537" y="44578"/>
                  <a:pt x="105574" y="44653"/>
                  <a:pt x="105537" y="44728"/>
                </a:cubicBezTo>
                <a:cubicBezTo>
                  <a:pt x="105537" y="44728"/>
                  <a:pt x="105537" y="44804"/>
                  <a:pt x="105500" y="44804"/>
                </a:cubicBezTo>
                <a:cubicBezTo>
                  <a:pt x="105500" y="44879"/>
                  <a:pt x="105464" y="44879"/>
                  <a:pt x="105427" y="44879"/>
                </a:cubicBezTo>
                <a:cubicBezTo>
                  <a:pt x="105390" y="44954"/>
                  <a:pt x="105353" y="45029"/>
                  <a:pt x="105316" y="45104"/>
                </a:cubicBezTo>
                <a:cubicBezTo>
                  <a:pt x="105280" y="45104"/>
                  <a:pt x="105243" y="45104"/>
                  <a:pt x="105243" y="45104"/>
                </a:cubicBezTo>
                <a:cubicBezTo>
                  <a:pt x="105176" y="45104"/>
                  <a:pt x="105139" y="45104"/>
                  <a:pt x="105102" y="45104"/>
                </a:cubicBezTo>
                <a:cubicBezTo>
                  <a:pt x="105029" y="45104"/>
                  <a:pt x="105029" y="45104"/>
                  <a:pt x="105029" y="45104"/>
                </a:cubicBezTo>
                <a:cubicBezTo>
                  <a:pt x="104992" y="45104"/>
                  <a:pt x="104992" y="45180"/>
                  <a:pt x="104955" y="45180"/>
                </a:cubicBezTo>
                <a:cubicBezTo>
                  <a:pt x="104882" y="45180"/>
                  <a:pt x="104882" y="45180"/>
                  <a:pt x="104882" y="45180"/>
                </a:cubicBezTo>
                <a:cubicBezTo>
                  <a:pt x="104845" y="45180"/>
                  <a:pt x="104771" y="45104"/>
                  <a:pt x="104741" y="45180"/>
                </a:cubicBezTo>
                <a:cubicBezTo>
                  <a:pt x="104704" y="45180"/>
                  <a:pt x="104704" y="45255"/>
                  <a:pt x="104704" y="45330"/>
                </a:cubicBezTo>
                <a:cubicBezTo>
                  <a:pt x="104667" y="45330"/>
                  <a:pt x="104667" y="45330"/>
                  <a:pt x="104630" y="45405"/>
                </a:cubicBezTo>
                <a:cubicBezTo>
                  <a:pt x="104594" y="45405"/>
                  <a:pt x="104594" y="45405"/>
                  <a:pt x="104557" y="45480"/>
                </a:cubicBezTo>
                <a:cubicBezTo>
                  <a:pt x="104520" y="45480"/>
                  <a:pt x="104483" y="45556"/>
                  <a:pt x="104447" y="45556"/>
                </a:cubicBezTo>
                <a:cubicBezTo>
                  <a:pt x="104410" y="45556"/>
                  <a:pt x="104373" y="45480"/>
                  <a:pt x="104336" y="45480"/>
                </a:cubicBezTo>
                <a:cubicBezTo>
                  <a:pt x="104263" y="45405"/>
                  <a:pt x="104196" y="45330"/>
                  <a:pt x="104122" y="45255"/>
                </a:cubicBezTo>
                <a:cubicBezTo>
                  <a:pt x="104085" y="45180"/>
                  <a:pt x="104085" y="45180"/>
                  <a:pt x="104049" y="45104"/>
                </a:cubicBezTo>
                <a:cubicBezTo>
                  <a:pt x="103975" y="45029"/>
                  <a:pt x="103975" y="44954"/>
                  <a:pt x="103938" y="44804"/>
                </a:cubicBezTo>
                <a:cubicBezTo>
                  <a:pt x="103901" y="44804"/>
                  <a:pt x="103901" y="44804"/>
                  <a:pt x="103865" y="44728"/>
                </a:cubicBezTo>
                <a:cubicBezTo>
                  <a:pt x="103828" y="44728"/>
                  <a:pt x="103828" y="44653"/>
                  <a:pt x="103791" y="44653"/>
                </a:cubicBezTo>
                <a:cubicBezTo>
                  <a:pt x="103724" y="44578"/>
                  <a:pt x="103650" y="44578"/>
                  <a:pt x="103577" y="44578"/>
                </a:cubicBezTo>
                <a:cubicBezTo>
                  <a:pt x="103540" y="44515"/>
                  <a:pt x="103503" y="44515"/>
                  <a:pt x="103467" y="44440"/>
                </a:cubicBezTo>
                <a:cubicBezTo>
                  <a:pt x="103467" y="44515"/>
                  <a:pt x="103467" y="44515"/>
                  <a:pt x="103467" y="44578"/>
                </a:cubicBezTo>
                <a:cubicBezTo>
                  <a:pt x="103430" y="44728"/>
                  <a:pt x="103430" y="44804"/>
                  <a:pt x="103467" y="44879"/>
                </a:cubicBezTo>
                <a:cubicBezTo>
                  <a:pt x="103467" y="44954"/>
                  <a:pt x="103467" y="45029"/>
                  <a:pt x="103467" y="45029"/>
                </a:cubicBezTo>
                <a:cubicBezTo>
                  <a:pt x="103467" y="45180"/>
                  <a:pt x="103467" y="45255"/>
                  <a:pt x="103467" y="45330"/>
                </a:cubicBezTo>
                <a:cubicBezTo>
                  <a:pt x="103467" y="45405"/>
                  <a:pt x="103467" y="45480"/>
                  <a:pt x="103467" y="45480"/>
                </a:cubicBezTo>
                <a:cubicBezTo>
                  <a:pt x="103467" y="45556"/>
                  <a:pt x="103467" y="45556"/>
                  <a:pt x="103467" y="45631"/>
                </a:cubicBezTo>
                <a:cubicBezTo>
                  <a:pt x="103467" y="45693"/>
                  <a:pt x="103430" y="45693"/>
                  <a:pt x="103393" y="45769"/>
                </a:cubicBezTo>
                <a:cubicBezTo>
                  <a:pt x="103393" y="45769"/>
                  <a:pt x="103393" y="45844"/>
                  <a:pt x="103356" y="45844"/>
                </a:cubicBezTo>
                <a:cubicBezTo>
                  <a:pt x="103356" y="45919"/>
                  <a:pt x="103320" y="45919"/>
                  <a:pt x="103283" y="45919"/>
                </a:cubicBezTo>
                <a:cubicBezTo>
                  <a:pt x="103283" y="45994"/>
                  <a:pt x="103246" y="45994"/>
                  <a:pt x="103246" y="46069"/>
                </a:cubicBezTo>
                <a:cubicBezTo>
                  <a:pt x="103209" y="46220"/>
                  <a:pt x="103209" y="46370"/>
                  <a:pt x="103209" y="46521"/>
                </a:cubicBezTo>
                <a:cubicBezTo>
                  <a:pt x="103179" y="46521"/>
                  <a:pt x="103179" y="46596"/>
                  <a:pt x="103142" y="46596"/>
                </a:cubicBezTo>
                <a:cubicBezTo>
                  <a:pt x="103105" y="46596"/>
                  <a:pt x="103105" y="46521"/>
                  <a:pt x="103068" y="46445"/>
                </a:cubicBezTo>
                <a:cubicBezTo>
                  <a:pt x="103068" y="46445"/>
                  <a:pt x="103068" y="46370"/>
                  <a:pt x="103032" y="46295"/>
                </a:cubicBezTo>
                <a:cubicBezTo>
                  <a:pt x="103032" y="46370"/>
                  <a:pt x="102995" y="46445"/>
                  <a:pt x="102995" y="46521"/>
                </a:cubicBezTo>
                <a:cubicBezTo>
                  <a:pt x="102995" y="46521"/>
                  <a:pt x="102995" y="46596"/>
                  <a:pt x="102995" y="46659"/>
                </a:cubicBezTo>
                <a:cubicBezTo>
                  <a:pt x="102958" y="46659"/>
                  <a:pt x="102921" y="46596"/>
                  <a:pt x="102921" y="46659"/>
                </a:cubicBezTo>
                <a:cubicBezTo>
                  <a:pt x="102885" y="46659"/>
                  <a:pt x="102885" y="46746"/>
                  <a:pt x="102848" y="46746"/>
                </a:cubicBezTo>
                <a:cubicBezTo>
                  <a:pt x="102811" y="46884"/>
                  <a:pt x="102774" y="46959"/>
                  <a:pt x="102774" y="47110"/>
                </a:cubicBezTo>
                <a:cubicBezTo>
                  <a:pt x="102774" y="47185"/>
                  <a:pt x="102774" y="47260"/>
                  <a:pt x="102811" y="47335"/>
                </a:cubicBezTo>
                <a:cubicBezTo>
                  <a:pt x="102811" y="47410"/>
                  <a:pt x="102848" y="47410"/>
                  <a:pt x="102885" y="47410"/>
                </a:cubicBezTo>
                <a:cubicBezTo>
                  <a:pt x="102885" y="47486"/>
                  <a:pt x="102921" y="47486"/>
                  <a:pt x="102958" y="47561"/>
                </a:cubicBezTo>
                <a:cubicBezTo>
                  <a:pt x="102958" y="47636"/>
                  <a:pt x="102921" y="47711"/>
                  <a:pt x="102958" y="47711"/>
                </a:cubicBezTo>
                <a:cubicBezTo>
                  <a:pt x="102958" y="47774"/>
                  <a:pt x="102995" y="47774"/>
                  <a:pt x="102995" y="47774"/>
                </a:cubicBezTo>
                <a:cubicBezTo>
                  <a:pt x="103032" y="47774"/>
                  <a:pt x="103032" y="47774"/>
                  <a:pt x="103032" y="47774"/>
                </a:cubicBezTo>
                <a:cubicBezTo>
                  <a:pt x="103105" y="47774"/>
                  <a:pt x="103105" y="47711"/>
                  <a:pt x="103142" y="47711"/>
                </a:cubicBezTo>
                <a:cubicBezTo>
                  <a:pt x="103142" y="48075"/>
                  <a:pt x="103142" y="48075"/>
                  <a:pt x="103142" y="48075"/>
                </a:cubicBezTo>
                <a:cubicBezTo>
                  <a:pt x="102885" y="48075"/>
                  <a:pt x="102885" y="48075"/>
                  <a:pt x="102885" y="48075"/>
                </a:cubicBezTo>
                <a:cubicBezTo>
                  <a:pt x="102885" y="48150"/>
                  <a:pt x="102885" y="48225"/>
                  <a:pt x="102885" y="48375"/>
                </a:cubicBezTo>
                <a:cubicBezTo>
                  <a:pt x="102885" y="48526"/>
                  <a:pt x="102885" y="48526"/>
                  <a:pt x="102885" y="48526"/>
                </a:cubicBezTo>
                <a:cubicBezTo>
                  <a:pt x="102885" y="48601"/>
                  <a:pt x="102885" y="48676"/>
                  <a:pt x="102885" y="48676"/>
                </a:cubicBezTo>
                <a:cubicBezTo>
                  <a:pt x="102885" y="48739"/>
                  <a:pt x="102848" y="48814"/>
                  <a:pt x="102848" y="48814"/>
                </a:cubicBezTo>
                <a:cubicBezTo>
                  <a:pt x="102848" y="48889"/>
                  <a:pt x="102811" y="48889"/>
                  <a:pt x="102811" y="48965"/>
                </a:cubicBezTo>
                <a:cubicBezTo>
                  <a:pt x="102811" y="49040"/>
                  <a:pt x="102848" y="49040"/>
                  <a:pt x="102848" y="49115"/>
                </a:cubicBezTo>
                <a:cubicBezTo>
                  <a:pt x="102848" y="49641"/>
                  <a:pt x="102848" y="49641"/>
                  <a:pt x="102848" y="49641"/>
                </a:cubicBezTo>
                <a:cubicBezTo>
                  <a:pt x="102848" y="49716"/>
                  <a:pt x="102848" y="49792"/>
                  <a:pt x="102848" y="49930"/>
                </a:cubicBezTo>
                <a:cubicBezTo>
                  <a:pt x="102848" y="49930"/>
                  <a:pt x="102848" y="50005"/>
                  <a:pt x="102811" y="50080"/>
                </a:cubicBezTo>
                <a:cubicBezTo>
                  <a:pt x="102811" y="50080"/>
                  <a:pt x="102774" y="50080"/>
                  <a:pt x="102738" y="50155"/>
                </a:cubicBezTo>
                <a:cubicBezTo>
                  <a:pt x="102738" y="50155"/>
                  <a:pt x="102707" y="50155"/>
                  <a:pt x="102664" y="50155"/>
                </a:cubicBezTo>
                <a:cubicBezTo>
                  <a:pt x="102633" y="50155"/>
                  <a:pt x="102633" y="50230"/>
                  <a:pt x="102597" y="50306"/>
                </a:cubicBezTo>
                <a:cubicBezTo>
                  <a:pt x="102597" y="50381"/>
                  <a:pt x="102560" y="50456"/>
                  <a:pt x="102523" y="50606"/>
                </a:cubicBezTo>
                <a:cubicBezTo>
                  <a:pt x="102523" y="50681"/>
                  <a:pt x="102486" y="50681"/>
                  <a:pt x="102450" y="50757"/>
                </a:cubicBezTo>
                <a:cubicBezTo>
                  <a:pt x="102413" y="50819"/>
                  <a:pt x="102376" y="50907"/>
                  <a:pt x="102339" y="50970"/>
                </a:cubicBezTo>
                <a:cubicBezTo>
                  <a:pt x="102339" y="50970"/>
                  <a:pt x="102339" y="50907"/>
                  <a:pt x="102339" y="50819"/>
                </a:cubicBezTo>
                <a:cubicBezTo>
                  <a:pt x="102339" y="50819"/>
                  <a:pt x="102376" y="50757"/>
                  <a:pt x="102376" y="50681"/>
                </a:cubicBezTo>
                <a:cubicBezTo>
                  <a:pt x="102376" y="50606"/>
                  <a:pt x="102339" y="50531"/>
                  <a:pt x="102339" y="50456"/>
                </a:cubicBezTo>
                <a:lnTo>
                  <a:pt x="102303" y="50456"/>
                </a:lnTo>
                <a:cubicBezTo>
                  <a:pt x="102303" y="50531"/>
                  <a:pt x="102303" y="50606"/>
                  <a:pt x="102266" y="50606"/>
                </a:cubicBezTo>
                <a:cubicBezTo>
                  <a:pt x="102266" y="50757"/>
                  <a:pt x="102266" y="50819"/>
                  <a:pt x="102266" y="50907"/>
                </a:cubicBezTo>
                <a:cubicBezTo>
                  <a:pt x="102015" y="50907"/>
                  <a:pt x="102015" y="50907"/>
                  <a:pt x="102015" y="50907"/>
                </a:cubicBezTo>
                <a:cubicBezTo>
                  <a:pt x="102015" y="51496"/>
                  <a:pt x="102015" y="51496"/>
                  <a:pt x="102015" y="51496"/>
                </a:cubicBezTo>
                <a:cubicBezTo>
                  <a:pt x="101941" y="51496"/>
                  <a:pt x="101941" y="51496"/>
                  <a:pt x="101941" y="51496"/>
                </a:cubicBezTo>
                <a:cubicBezTo>
                  <a:pt x="101905" y="51496"/>
                  <a:pt x="101868" y="51496"/>
                  <a:pt x="101868" y="51496"/>
                </a:cubicBezTo>
                <a:cubicBezTo>
                  <a:pt x="101831" y="51421"/>
                  <a:pt x="101831" y="51346"/>
                  <a:pt x="101831" y="51346"/>
                </a:cubicBezTo>
                <a:cubicBezTo>
                  <a:pt x="101794" y="51195"/>
                  <a:pt x="101831" y="51120"/>
                  <a:pt x="101831" y="51045"/>
                </a:cubicBezTo>
                <a:cubicBezTo>
                  <a:pt x="101758" y="50970"/>
                  <a:pt x="101758" y="50970"/>
                  <a:pt x="101758" y="50970"/>
                </a:cubicBezTo>
                <a:cubicBezTo>
                  <a:pt x="101758" y="51045"/>
                  <a:pt x="101721" y="51045"/>
                  <a:pt x="101721" y="51120"/>
                </a:cubicBezTo>
                <a:cubicBezTo>
                  <a:pt x="101721" y="51195"/>
                  <a:pt x="101721" y="51271"/>
                  <a:pt x="101721" y="51346"/>
                </a:cubicBezTo>
                <a:cubicBezTo>
                  <a:pt x="101721" y="51421"/>
                  <a:pt x="101721" y="51496"/>
                  <a:pt x="101690" y="51571"/>
                </a:cubicBezTo>
                <a:cubicBezTo>
                  <a:pt x="101690" y="51646"/>
                  <a:pt x="101647" y="51646"/>
                  <a:pt x="101617" y="51646"/>
                </a:cubicBezTo>
                <a:cubicBezTo>
                  <a:pt x="101580" y="51646"/>
                  <a:pt x="101543" y="51646"/>
                  <a:pt x="101506" y="51646"/>
                </a:cubicBezTo>
                <a:cubicBezTo>
                  <a:pt x="101506" y="52536"/>
                  <a:pt x="101506" y="52536"/>
                  <a:pt x="101506" y="52536"/>
                </a:cubicBezTo>
                <a:cubicBezTo>
                  <a:pt x="101359" y="52536"/>
                  <a:pt x="101359" y="52536"/>
                  <a:pt x="101359" y="52536"/>
                </a:cubicBezTo>
                <a:cubicBezTo>
                  <a:pt x="101323" y="52461"/>
                  <a:pt x="101286" y="52461"/>
                  <a:pt x="101286" y="52461"/>
                </a:cubicBezTo>
                <a:cubicBezTo>
                  <a:pt x="101249" y="52386"/>
                  <a:pt x="101286" y="52311"/>
                  <a:pt x="101249" y="52311"/>
                </a:cubicBezTo>
                <a:cubicBezTo>
                  <a:pt x="101249" y="52236"/>
                  <a:pt x="101212" y="52236"/>
                  <a:pt x="101176" y="52160"/>
                </a:cubicBezTo>
                <a:lnTo>
                  <a:pt x="101145" y="52160"/>
                </a:lnTo>
                <a:cubicBezTo>
                  <a:pt x="101108" y="52236"/>
                  <a:pt x="101071" y="52386"/>
                  <a:pt x="101035" y="52461"/>
                </a:cubicBezTo>
                <a:cubicBezTo>
                  <a:pt x="101035" y="52461"/>
                  <a:pt x="100998" y="52461"/>
                  <a:pt x="100961" y="52461"/>
                </a:cubicBezTo>
                <a:cubicBezTo>
                  <a:pt x="100924" y="52461"/>
                  <a:pt x="100888" y="52461"/>
                  <a:pt x="100814" y="52461"/>
                </a:cubicBezTo>
                <a:cubicBezTo>
                  <a:pt x="100741" y="52386"/>
                  <a:pt x="100673" y="52386"/>
                  <a:pt x="100600" y="52461"/>
                </a:cubicBezTo>
                <a:cubicBezTo>
                  <a:pt x="100563" y="52461"/>
                  <a:pt x="100563" y="52386"/>
                  <a:pt x="100526" y="52461"/>
                </a:cubicBezTo>
                <a:cubicBezTo>
                  <a:pt x="100490" y="52461"/>
                  <a:pt x="100490" y="52461"/>
                  <a:pt x="100453" y="52536"/>
                </a:cubicBezTo>
                <a:cubicBezTo>
                  <a:pt x="100453" y="52536"/>
                  <a:pt x="100416" y="52536"/>
                  <a:pt x="100379" y="52536"/>
                </a:cubicBezTo>
                <a:cubicBezTo>
                  <a:pt x="100343" y="52536"/>
                  <a:pt x="100306" y="52536"/>
                  <a:pt x="100232" y="52536"/>
                </a:cubicBezTo>
                <a:cubicBezTo>
                  <a:pt x="100196" y="52612"/>
                  <a:pt x="100159" y="52687"/>
                  <a:pt x="100128" y="52762"/>
                </a:cubicBezTo>
                <a:cubicBezTo>
                  <a:pt x="100128" y="52837"/>
                  <a:pt x="100091" y="52900"/>
                  <a:pt x="100091" y="52900"/>
                </a:cubicBezTo>
                <a:cubicBezTo>
                  <a:pt x="100091" y="52987"/>
                  <a:pt x="100091" y="52987"/>
                  <a:pt x="100091" y="53050"/>
                </a:cubicBezTo>
                <a:cubicBezTo>
                  <a:pt x="100091" y="53201"/>
                  <a:pt x="100091" y="53276"/>
                  <a:pt x="100091" y="53351"/>
                </a:cubicBezTo>
                <a:cubicBezTo>
                  <a:pt x="99761" y="53351"/>
                  <a:pt x="99761" y="53351"/>
                  <a:pt x="99761" y="53351"/>
                </a:cubicBezTo>
                <a:cubicBezTo>
                  <a:pt x="99761" y="53426"/>
                  <a:pt x="99761" y="53501"/>
                  <a:pt x="99761" y="53501"/>
                </a:cubicBezTo>
                <a:cubicBezTo>
                  <a:pt x="99761" y="53652"/>
                  <a:pt x="99761" y="53727"/>
                  <a:pt x="99761" y="53802"/>
                </a:cubicBezTo>
                <a:cubicBezTo>
                  <a:pt x="99724" y="53802"/>
                  <a:pt x="99687" y="53802"/>
                  <a:pt x="99614" y="53877"/>
                </a:cubicBezTo>
                <a:cubicBezTo>
                  <a:pt x="99583" y="53877"/>
                  <a:pt x="99583" y="53877"/>
                  <a:pt x="99546" y="53877"/>
                </a:cubicBezTo>
                <a:cubicBezTo>
                  <a:pt x="99509" y="53953"/>
                  <a:pt x="99509" y="53953"/>
                  <a:pt x="99509" y="54015"/>
                </a:cubicBezTo>
                <a:cubicBezTo>
                  <a:pt x="99473" y="54090"/>
                  <a:pt x="99473" y="54090"/>
                  <a:pt x="99436" y="54166"/>
                </a:cubicBezTo>
                <a:cubicBezTo>
                  <a:pt x="99436" y="54241"/>
                  <a:pt x="99436" y="54241"/>
                  <a:pt x="99436" y="54316"/>
                </a:cubicBezTo>
                <a:cubicBezTo>
                  <a:pt x="99436" y="54391"/>
                  <a:pt x="99399" y="54391"/>
                  <a:pt x="99399" y="54466"/>
                </a:cubicBezTo>
                <a:cubicBezTo>
                  <a:pt x="99399" y="54542"/>
                  <a:pt x="99362" y="54542"/>
                  <a:pt x="99362" y="54617"/>
                </a:cubicBezTo>
                <a:cubicBezTo>
                  <a:pt x="99399" y="54617"/>
                  <a:pt x="99436" y="54692"/>
                  <a:pt x="99473" y="54692"/>
                </a:cubicBezTo>
                <a:cubicBezTo>
                  <a:pt x="99509" y="54692"/>
                  <a:pt x="99546" y="54692"/>
                  <a:pt x="99614" y="54692"/>
                </a:cubicBezTo>
                <a:cubicBezTo>
                  <a:pt x="99687" y="54692"/>
                  <a:pt x="99724" y="54692"/>
                  <a:pt x="99761" y="54692"/>
                </a:cubicBezTo>
                <a:cubicBezTo>
                  <a:pt x="99797" y="54692"/>
                  <a:pt x="99761" y="54617"/>
                  <a:pt x="99761" y="54617"/>
                </a:cubicBezTo>
                <a:cubicBezTo>
                  <a:pt x="99761" y="54692"/>
                  <a:pt x="99797" y="54767"/>
                  <a:pt x="99761" y="54767"/>
                </a:cubicBezTo>
                <a:cubicBezTo>
                  <a:pt x="99761" y="54842"/>
                  <a:pt x="99761" y="54918"/>
                  <a:pt x="99761" y="54918"/>
                </a:cubicBezTo>
                <a:cubicBezTo>
                  <a:pt x="99761" y="54980"/>
                  <a:pt x="99724" y="54980"/>
                  <a:pt x="99687" y="55068"/>
                </a:cubicBezTo>
                <a:cubicBezTo>
                  <a:pt x="99687" y="55206"/>
                  <a:pt x="99687" y="55206"/>
                  <a:pt x="99687" y="55206"/>
                </a:cubicBezTo>
                <a:cubicBezTo>
                  <a:pt x="99656" y="55281"/>
                  <a:pt x="99614" y="55281"/>
                  <a:pt x="99614" y="55356"/>
                </a:cubicBezTo>
                <a:cubicBezTo>
                  <a:pt x="99614" y="55431"/>
                  <a:pt x="99614" y="55507"/>
                  <a:pt x="99614" y="55582"/>
                </a:cubicBezTo>
                <a:cubicBezTo>
                  <a:pt x="99614" y="55807"/>
                  <a:pt x="99687" y="55958"/>
                  <a:pt x="99797" y="55958"/>
                </a:cubicBezTo>
                <a:cubicBezTo>
                  <a:pt x="99908" y="55958"/>
                  <a:pt x="99908" y="55958"/>
                  <a:pt x="99908" y="55958"/>
                </a:cubicBezTo>
                <a:cubicBezTo>
                  <a:pt x="99908" y="55732"/>
                  <a:pt x="99908" y="55657"/>
                  <a:pt x="99908" y="55507"/>
                </a:cubicBezTo>
                <a:cubicBezTo>
                  <a:pt x="99908" y="55431"/>
                  <a:pt x="99908" y="55281"/>
                  <a:pt x="99944" y="55206"/>
                </a:cubicBezTo>
                <a:cubicBezTo>
                  <a:pt x="99981" y="55131"/>
                  <a:pt x="100055" y="55131"/>
                  <a:pt x="100091" y="55131"/>
                </a:cubicBezTo>
                <a:cubicBezTo>
                  <a:pt x="100159" y="55068"/>
                  <a:pt x="100232" y="54980"/>
                  <a:pt x="100232" y="54842"/>
                </a:cubicBezTo>
                <a:cubicBezTo>
                  <a:pt x="100232" y="54692"/>
                  <a:pt x="100159" y="54617"/>
                  <a:pt x="100159" y="54466"/>
                </a:cubicBezTo>
                <a:cubicBezTo>
                  <a:pt x="100128" y="54391"/>
                  <a:pt x="100159" y="54391"/>
                  <a:pt x="100159" y="54316"/>
                </a:cubicBezTo>
                <a:cubicBezTo>
                  <a:pt x="100128" y="54241"/>
                  <a:pt x="100159" y="54166"/>
                  <a:pt x="100159" y="54015"/>
                </a:cubicBezTo>
                <a:cubicBezTo>
                  <a:pt x="100128" y="54015"/>
                  <a:pt x="100091" y="54090"/>
                  <a:pt x="100091" y="54090"/>
                </a:cubicBezTo>
                <a:cubicBezTo>
                  <a:pt x="100018" y="54090"/>
                  <a:pt x="99981" y="54090"/>
                  <a:pt x="99908" y="54015"/>
                </a:cubicBezTo>
                <a:cubicBezTo>
                  <a:pt x="99944" y="54015"/>
                  <a:pt x="99908" y="53953"/>
                  <a:pt x="99908" y="53877"/>
                </a:cubicBezTo>
                <a:cubicBezTo>
                  <a:pt x="99944" y="53877"/>
                  <a:pt x="99981" y="53877"/>
                  <a:pt x="99981" y="53802"/>
                </a:cubicBezTo>
                <a:cubicBezTo>
                  <a:pt x="100018" y="53802"/>
                  <a:pt x="100018" y="53727"/>
                  <a:pt x="100055" y="53727"/>
                </a:cubicBezTo>
                <a:cubicBezTo>
                  <a:pt x="100128" y="53727"/>
                  <a:pt x="100159" y="53727"/>
                  <a:pt x="100196" y="53727"/>
                </a:cubicBezTo>
                <a:cubicBezTo>
                  <a:pt x="100269" y="53727"/>
                  <a:pt x="100306" y="53652"/>
                  <a:pt x="100379" y="53577"/>
                </a:cubicBezTo>
                <a:cubicBezTo>
                  <a:pt x="100453" y="53501"/>
                  <a:pt x="100490" y="53351"/>
                  <a:pt x="100600" y="53351"/>
                </a:cubicBezTo>
                <a:cubicBezTo>
                  <a:pt x="100600" y="53276"/>
                  <a:pt x="100630" y="53351"/>
                  <a:pt x="100673" y="53351"/>
                </a:cubicBezTo>
                <a:lnTo>
                  <a:pt x="100704" y="53276"/>
                </a:lnTo>
                <a:cubicBezTo>
                  <a:pt x="100777" y="53276"/>
                  <a:pt x="100814" y="53276"/>
                  <a:pt x="100851" y="53276"/>
                </a:cubicBezTo>
                <a:cubicBezTo>
                  <a:pt x="100888" y="53276"/>
                  <a:pt x="100924" y="53276"/>
                  <a:pt x="100924" y="53276"/>
                </a:cubicBezTo>
                <a:cubicBezTo>
                  <a:pt x="100961" y="53276"/>
                  <a:pt x="100961" y="53201"/>
                  <a:pt x="100998" y="53201"/>
                </a:cubicBezTo>
                <a:cubicBezTo>
                  <a:pt x="101071" y="53201"/>
                  <a:pt x="101145" y="53201"/>
                  <a:pt x="101212" y="53201"/>
                </a:cubicBezTo>
                <a:cubicBezTo>
                  <a:pt x="101249" y="53201"/>
                  <a:pt x="101249" y="53201"/>
                  <a:pt x="101286" y="53201"/>
                </a:cubicBezTo>
                <a:cubicBezTo>
                  <a:pt x="101249" y="53201"/>
                  <a:pt x="101249" y="53276"/>
                  <a:pt x="101212" y="53351"/>
                </a:cubicBezTo>
                <a:cubicBezTo>
                  <a:pt x="101212" y="53351"/>
                  <a:pt x="101176" y="53351"/>
                  <a:pt x="101145" y="53351"/>
                </a:cubicBezTo>
                <a:cubicBezTo>
                  <a:pt x="101108" y="53351"/>
                  <a:pt x="101071" y="53276"/>
                  <a:pt x="101035" y="53351"/>
                </a:cubicBezTo>
                <a:cubicBezTo>
                  <a:pt x="100888" y="53351"/>
                  <a:pt x="100851" y="53577"/>
                  <a:pt x="100741" y="53577"/>
                </a:cubicBezTo>
                <a:cubicBezTo>
                  <a:pt x="100379" y="53577"/>
                  <a:pt x="100379" y="53577"/>
                  <a:pt x="100379" y="53577"/>
                </a:cubicBezTo>
                <a:cubicBezTo>
                  <a:pt x="100379" y="54542"/>
                  <a:pt x="100379" y="54542"/>
                  <a:pt x="100379" y="54542"/>
                </a:cubicBezTo>
                <a:cubicBezTo>
                  <a:pt x="100526" y="54542"/>
                  <a:pt x="100526" y="54542"/>
                  <a:pt x="100526" y="54542"/>
                </a:cubicBezTo>
                <a:cubicBezTo>
                  <a:pt x="100563" y="54542"/>
                  <a:pt x="100600" y="54542"/>
                  <a:pt x="100630" y="54466"/>
                </a:cubicBezTo>
                <a:cubicBezTo>
                  <a:pt x="100673" y="54466"/>
                  <a:pt x="100704" y="54391"/>
                  <a:pt x="100741" y="54391"/>
                </a:cubicBezTo>
                <a:cubicBezTo>
                  <a:pt x="100777" y="54316"/>
                  <a:pt x="100777" y="54241"/>
                  <a:pt x="100777" y="54241"/>
                </a:cubicBezTo>
                <a:cubicBezTo>
                  <a:pt x="100814" y="54166"/>
                  <a:pt x="100814" y="54090"/>
                  <a:pt x="100851" y="54090"/>
                </a:cubicBezTo>
                <a:cubicBezTo>
                  <a:pt x="100888" y="54015"/>
                  <a:pt x="100888" y="53953"/>
                  <a:pt x="100924" y="53953"/>
                </a:cubicBezTo>
                <a:cubicBezTo>
                  <a:pt x="100961" y="53953"/>
                  <a:pt x="100998" y="53953"/>
                  <a:pt x="100998" y="53953"/>
                </a:cubicBezTo>
                <a:cubicBezTo>
                  <a:pt x="101035" y="53953"/>
                  <a:pt x="101108" y="53953"/>
                  <a:pt x="101145" y="53953"/>
                </a:cubicBezTo>
                <a:cubicBezTo>
                  <a:pt x="101176" y="53877"/>
                  <a:pt x="101176" y="53802"/>
                  <a:pt x="101176" y="53802"/>
                </a:cubicBezTo>
                <a:cubicBezTo>
                  <a:pt x="101176" y="53727"/>
                  <a:pt x="101176" y="53727"/>
                  <a:pt x="101176" y="53652"/>
                </a:cubicBezTo>
                <a:cubicBezTo>
                  <a:pt x="101176" y="53577"/>
                  <a:pt x="101212" y="53577"/>
                  <a:pt x="101249" y="53577"/>
                </a:cubicBezTo>
                <a:cubicBezTo>
                  <a:pt x="101249" y="53652"/>
                  <a:pt x="101286" y="53652"/>
                  <a:pt x="101286" y="53727"/>
                </a:cubicBezTo>
                <a:cubicBezTo>
                  <a:pt x="101323" y="53727"/>
                  <a:pt x="101286" y="53802"/>
                  <a:pt x="101286" y="53877"/>
                </a:cubicBezTo>
                <a:cubicBezTo>
                  <a:pt x="101323" y="53953"/>
                  <a:pt x="101359" y="53953"/>
                  <a:pt x="101359" y="53953"/>
                </a:cubicBezTo>
                <a:cubicBezTo>
                  <a:pt x="101396" y="54015"/>
                  <a:pt x="101433" y="54015"/>
                  <a:pt x="101470" y="54015"/>
                </a:cubicBezTo>
                <a:cubicBezTo>
                  <a:pt x="101543" y="54015"/>
                  <a:pt x="101543" y="53953"/>
                  <a:pt x="101580" y="53877"/>
                </a:cubicBezTo>
                <a:cubicBezTo>
                  <a:pt x="101580" y="53802"/>
                  <a:pt x="101580" y="53727"/>
                  <a:pt x="101617" y="53727"/>
                </a:cubicBezTo>
                <a:cubicBezTo>
                  <a:pt x="101647" y="53577"/>
                  <a:pt x="101721" y="53652"/>
                  <a:pt x="101794" y="53652"/>
                </a:cubicBezTo>
                <a:cubicBezTo>
                  <a:pt x="101794" y="53577"/>
                  <a:pt x="101794" y="53577"/>
                  <a:pt x="101794" y="53501"/>
                </a:cubicBezTo>
                <a:cubicBezTo>
                  <a:pt x="101794" y="53426"/>
                  <a:pt x="101831" y="53426"/>
                  <a:pt x="101831" y="53351"/>
                </a:cubicBezTo>
                <a:cubicBezTo>
                  <a:pt x="101831" y="53276"/>
                  <a:pt x="101794" y="53276"/>
                  <a:pt x="101794" y="53201"/>
                </a:cubicBezTo>
                <a:cubicBezTo>
                  <a:pt x="101794" y="53201"/>
                  <a:pt x="101794" y="53125"/>
                  <a:pt x="101794" y="53050"/>
                </a:cubicBezTo>
                <a:cubicBezTo>
                  <a:pt x="101868" y="52987"/>
                  <a:pt x="101868" y="52987"/>
                  <a:pt x="101868" y="52987"/>
                </a:cubicBezTo>
                <a:cubicBezTo>
                  <a:pt x="102633" y="53050"/>
                  <a:pt x="102633" y="53050"/>
                  <a:pt x="102633" y="53050"/>
                </a:cubicBezTo>
                <a:cubicBezTo>
                  <a:pt x="102707" y="52987"/>
                  <a:pt x="102707" y="52837"/>
                  <a:pt x="102774" y="52837"/>
                </a:cubicBezTo>
                <a:cubicBezTo>
                  <a:pt x="102811" y="52762"/>
                  <a:pt x="102848" y="52837"/>
                  <a:pt x="102921" y="52837"/>
                </a:cubicBezTo>
                <a:cubicBezTo>
                  <a:pt x="102995" y="52837"/>
                  <a:pt x="103032" y="52762"/>
                  <a:pt x="103032" y="52687"/>
                </a:cubicBezTo>
                <a:cubicBezTo>
                  <a:pt x="103068" y="52612"/>
                  <a:pt x="103105" y="52536"/>
                  <a:pt x="103105" y="52386"/>
                </a:cubicBezTo>
                <a:cubicBezTo>
                  <a:pt x="103105" y="51722"/>
                  <a:pt x="103105" y="51722"/>
                  <a:pt x="103105" y="51722"/>
                </a:cubicBezTo>
                <a:cubicBezTo>
                  <a:pt x="103105" y="51646"/>
                  <a:pt x="103142" y="51646"/>
                  <a:pt x="103142" y="51571"/>
                </a:cubicBezTo>
                <a:cubicBezTo>
                  <a:pt x="103142" y="51496"/>
                  <a:pt x="103142" y="51496"/>
                  <a:pt x="103142" y="51421"/>
                </a:cubicBezTo>
                <a:cubicBezTo>
                  <a:pt x="103179" y="51271"/>
                  <a:pt x="103246" y="51271"/>
                  <a:pt x="103246" y="51120"/>
                </a:cubicBezTo>
                <a:cubicBezTo>
                  <a:pt x="103246" y="50970"/>
                  <a:pt x="103246" y="50970"/>
                  <a:pt x="103246" y="50970"/>
                </a:cubicBezTo>
                <a:cubicBezTo>
                  <a:pt x="103246" y="50907"/>
                  <a:pt x="103246" y="50819"/>
                  <a:pt x="103246" y="50681"/>
                </a:cubicBezTo>
                <a:cubicBezTo>
                  <a:pt x="103246" y="50456"/>
                  <a:pt x="103246" y="50456"/>
                  <a:pt x="103246" y="50456"/>
                </a:cubicBezTo>
                <a:cubicBezTo>
                  <a:pt x="103246" y="50381"/>
                  <a:pt x="103209" y="50306"/>
                  <a:pt x="103246" y="50230"/>
                </a:cubicBezTo>
                <a:cubicBezTo>
                  <a:pt x="103246" y="50155"/>
                  <a:pt x="103283" y="50155"/>
                  <a:pt x="103320" y="50155"/>
                </a:cubicBezTo>
                <a:cubicBezTo>
                  <a:pt x="103356" y="50080"/>
                  <a:pt x="103393" y="50080"/>
                  <a:pt x="103393" y="50080"/>
                </a:cubicBezTo>
                <a:cubicBezTo>
                  <a:pt x="103430" y="49930"/>
                  <a:pt x="103393" y="49792"/>
                  <a:pt x="103430" y="49641"/>
                </a:cubicBezTo>
                <a:cubicBezTo>
                  <a:pt x="103430" y="49566"/>
                  <a:pt x="103430" y="49566"/>
                  <a:pt x="103430" y="49491"/>
                </a:cubicBezTo>
                <a:cubicBezTo>
                  <a:pt x="103430" y="49416"/>
                  <a:pt x="103467" y="49340"/>
                  <a:pt x="103467" y="49190"/>
                </a:cubicBezTo>
                <a:cubicBezTo>
                  <a:pt x="103503" y="49115"/>
                  <a:pt x="103540" y="49115"/>
                  <a:pt x="103540" y="49040"/>
                </a:cubicBezTo>
                <a:cubicBezTo>
                  <a:pt x="103577" y="48965"/>
                  <a:pt x="103540" y="48889"/>
                  <a:pt x="103540" y="48739"/>
                </a:cubicBezTo>
                <a:cubicBezTo>
                  <a:pt x="103540" y="48676"/>
                  <a:pt x="103577" y="48526"/>
                  <a:pt x="103540" y="48451"/>
                </a:cubicBezTo>
                <a:cubicBezTo>
                  <a:pt x="103540" y="48375"/>
                  <a:pt x="103467" y="48375"/>
                  <a:pt x="103467" y="48375"/>
                </a:cubicBezTo>
                <a:cubicBezTo>
                  <a:pt x="103467" y="48300"/>
                  <a:pt x="103430" y="48225"/>
                  <a:pt x="103430" y="48225"/>
                </a:cubicBezTo>
                <a:cubicBezTo>
                  <a:pt x="103393" y="48075"/>
                  <a:pt x="103356" y="48000"/>
                  <a:pt x="103356" y="47924"/>
                </a:cubicBezTo>
                <a:cubicBezTo>
                  <a:pt x="103356" y="47849"/>
                  <a:pt x="103356" y="47849"/>
                  <a:pt x="103356" y="47774"/>
                </a:cubicBezTo>
                <a:cubicBezTo>
                  <a:pt x="103320" y="47636"/>
                  <a:pt x="103283" y="47636"/>
                  <a:pt x="103283" y="47486"/>
                </a:cubicBezTo>
                <a:cubicBezTo>
                  <a:pt x="103283" y="47410"/>
                  <a:pt x="103283" y="47410"/>
                  <a:pt x="103283" y="47335"/>
                </a:cubicBezTo>
                <a:cubicBezTo>
                  <a:pt x="103246" y="47260"/>
                  <a:pt x="103246" y="47260"/>
                  <a:pt x="103246" y="47185"/>
                </a:cubicBezTo>
                <a:cubicBezTo>
                  <a:pt x="103209" y="47185"/>
                  <a:pt x="103179" y="47185"/>
                  <a:pt x="103179" y="47185"/>
                </a:cubicBezTo>
                <a:cubicBezTo>
                  <a:pt x="103142" y="47110"/>
                  <a:pt x="103068" y="47110"/>
                  <a:pt x="103032" y="47110"/>
                </a:cubicBezTo>
                <a:cubicBezTo>
                  <a:pt x="103032" y="46884"/>
                  <a:pt x="103032" y="46884"/>
                  <a:pt x="103032" y="46884"/>
                </a:cubicBezTo>
                <a:cubicBezTo>
                  <a:pt x="103356" y="46884"/>
                  <a:pt x="103356" y="46884"/>
                  <a:pt x="103356" y="46884"/>
                </a:cubicBezTo>
                <a:cubicBezTo>
                  <a:pt x="103430" y="46884"/>
                  <a:pt x="103430" y="46746"/>
                  <a:pt x="103467" y="46746"/>
                </a:cubicBezTo>
                <a:cubicBezTo>
                  <a:pt x="103503" y="46746"/>
                  <a:pt x="103503" y="46746"/>
                  <a:pt x="103503" y="46746"/>
                </a:cubicBezTo>
                <a:cubicBezTo>
                  <a:pt x="103540" y="46746"/>
                  <a:pt x="103577" y="46884"/>
                  <a:pt x="103614" y="46884"/>
                </a:cubicBezTo>
                <a:cubicBezTo>
                  <a:pt x="103650" y="46884"/>
                  <a:pt x="103650" y="46959"/>
                  <a:pt x="103681" y="46959"/>
                </a:cubicBezTo>
                <a:cubicBezTo>
                  <a:pt x="103681" y="46959"/>
                  <a:pt x="103724" y="46959"/>
                  <a:pt x="103754" y="46959"/>
                </a:cubicBezTo>
                <a:cubicBezTo>
                  <a:pt x="103754" y="46959"/>
                  <a:pt x="103754" y="47110"/>
                  <a:pt x="103791" y="47110"/>
                </a:cubicBezTo>
                <a:cubicBezTo>
                  <a:pt x="103828" y="47110"/>
                  <a:pt x="103865" y="47110"/>
                  <a:pt x="103938" y="47110"/>
                </a:cubicBezTo>
                <a:cubicBezTo>
                  <a:pt x="104012" y="47110"/>
                  <a:pt x="104049" y="47185"/>
                  <a:pt x="104085" y="47185"/>
                </a:cubicBezTo>
                <a:cubicBezTo>
                  <a:pt x="104085" y="47110"/>
                  <a:pt x="104122" y="47110"/>
                  <a:pt x="104122" y="47034"/>
                </a:cubicBezTo>
                <a:cubicBezTo>
                  <a:pt x="104122" y="46884"/>
                  <a:pt x="104122" y="46746"/>
                  <a:pt x="104085" y="46596"/>
                </a:cubicBezTo>
                <a:cubicBezTo>
                  <a:pt x="104483" y="46596"/>
                  <a:pt x="104483" y="46596"/>
                  <a:pt x="104483" y="46596"/>
                </a:cubicBezTo>
                <a:cubicBezTo>
                  <a:pt x="104520" y="46596"/>
                  <a:pt x="104520" y="46521"/>
                  <a:pt x="104557" y="46521"/>
                </a:cubicBezTo>
                <a:cubicBezTo>
                  <a:pt x="104557" y="46445"/>
                  <a:pt x="104594" y="46445"/>
                  <a:pt x="104630" y="46445"/>
                </a:cubicBezTo>
                <a:cubicBezTo>
                  <a:pt x="104630" y="46445"/>
                  <a:pt x="104667" y="46445"/>
                  <a:pt x="104704" y="46445"/>
                </a:cubicBezTo>
                <a:cubicBezTo>
                  <a:pt x="104704" y="46370"/>
                  <a:pt x="104704" y="46295"/>
                  <a:pt x="104704" y="46295"/>
                </a:cubicBezTo>
                <a:cubicBezTo>
                  <a:pt x="104741" y="46145"/>
                  <a:pt x="104704" y="46069"/>
                  <a:pt x="104704" y="45994"/>
                </a:cubicBezTo>
                <a:cubicBezTo>
                  <a:pt x="104704" y="45919"/>
                  <a:pt x="104704" y="45919"/>
                  <a:pt x="104741" y="45844"/>
                </a:cubicBezTo>
                <a:cubicBezTo>
                  <a:pt x="104741" y="45769"/>
                  <a:pt x="104741" y="45769"/>
                  <a:pt x="104771" y="45693"/>
                </a:cubicBezTo>
                <a:cubicBezTo>
                  <a:pt x="104771" y="45693"/>
                  <a:pt x="104808" y="45693"/>
                  <a:pt x="104845" y="45693"/>
                </a:cubicBezTo>
                <a:cubicBezTo>
                  <a:pt x="104845" y="45631"/>
                  <a:pt x="104882" y="45631"/>
                  <a:pt x="104882" y="45631"/>
                </a:cubicBezTo>
                <a:cubicBezTo>
                  <a:pt x="104955" y="45556"/>
                  <a:pt x="104992" y="45631"/>
                  <a:pt x="105029" y="45631"/>
                </a:cubicBezTo>
                <a:cubicBezTo>
                  <a:pt x="105065" y="45556"/>
                  <a:pt x="105065" y="45480"/>
                  <a:pt x="105102" y="45480"/>
                </a:cubicBezTo>
                <a:cubicBezTo>
                  <a:pt x="105176" y="45405"/>
                  <a:pt x="105243" y="45405"/>
                  <a:pt x="105316" y="45405"/>
                </a:cubicBezTo>
                <a:cubicBezTo>
                  <a:pt x="105390" y="45405"/>
                  <a:pt x="105390" y="45405"/>
                  <a:pt x="105390" y="45405"/>
                </a:cubicBezTo>
                <a:cubicBezTo>
                  <a:pt x="105427" y="45405"/>
                  <a:pt x="105427" y="45330"/>
                  <a:pt x="105464" y="45330"/>
                </a:cubicBezTo>
                <a:cubicBezTo>
                  <a:pt x="105464" y="45330"/>
                  <a:pt x="105500" y="45330"/>
                  <a:pt x="105537" y="45330"/>
                </a:cubicBezTo>
                <a:cubicBezTo>
                  <a:pt x="105537" y="45255"/>
                  <a:pt x="105537" y="45180"/>
                  <a:pt x="105537" y="45180"/>
                </a:cubicBezTo>
                <a:cubicBezTo>
                  <a:pt x="105574" y="45104"/>
                  <a:pt x="105574" y="45029"/>
                  <a:pt x="105574" y="45029"/>
                </a:cubicBezTo>
                <a:cubicBezTo>
                  <a:pt x="105574" y="44954"/>
                  <a:pt x="105611" y="44954"/>
                  <a:pt x="105647" y="44954"/>
                </a:cubicBezTo>
                <a:cubicBezTo>
                  <a:pt x="105647" y="44879"/>
                  <a:pt x="105684" y="44879"/>
                  <a:pt x="105684" y="44804"/>
                </a:cubicBezTo>
                <a:cubicBezTo>
                  <a:pt x="105721" y="44728"/>
                  <a:pt x="105758" y="44728"/>
                  <a:pt x="105758" y="44728"/>
                </a:cubicBezTo>
                <a:cubicBezTo>
                  <a:pt x="105758" y="44653"/>
                  <a:pt x="105758" y="44578"/>
                  <a:pt x="105788" y="44578"/>
                </a:cubicBezTo>
                <a:cubicBezTo>
                  <a:pt x="105788" y="44515"/>
                  <a:pt x="105788" y="44440"/>
                  <a:pt x="105788" y="44365"/>
                </a:cubicBezTo>
                <a:close/>
                <a:moveTo>
                  <a:pt x="106407" y="43688"/>
                </a:moveTo>
                <a:lnTo>
                  <a:pt x="106407" y="43688"/>
                </a:lnTo>
                <a:cubicBezTo>
                  <a:pt x="106407" y="43688"/>
                  <a:pt x="106370" y="43688"/>
                  <a:pt x="106333" y="43688"/>
                </a:cubicBezTo>
                <a:lnTo>
                  <a:pt x="106297" y="43763"/>
                </a:lnTo>
                <a:cubicBezTo>
                  <a:pt x="106266" y="43839"/>
                  <a:pt x="106229" y="43839"/>
                  <a:pt x="106229" y="43839"/>
                </a:cubicBezTo>
                <a:cubicBezTo>
                  <a:pt x="106192" y="43914"/>
                  <a:pt x="106192" y="43989"/>
                  <a:pt x="106156" y="43989"/>
                </a:cubicBezTo>
                <a:cubicBezTo>
                  <a:pt x="106119" y="44064"/>
                  <a:pt x="106082" y="44064"/>
                  <a:pt x="106082" y="44064"/>
                </a:cubicBezTo>
                <a:cubicBezTo>
                  <a:pt x="106119" y="44139"/>
                  <a:pt x="106156" y="44215"/>
                  <a:pt x="106192" y="44215"/>
                </a:cubicBezTo>
                <a:cubicBezTo>
                  <a:pt x="106266" y="44215"/>
                  <a:pt x="106297" y="44215"/>
                  <a:pt x="106297" y="44139"/>
                </a:cubicBezTo>
                <a:cubicBezTo>
                  <a:pt x="106333" y="44139"/>
                  <a:pt x="106333" y="44064"/>
                  <a:pt x="106333" y="43989"/>
                </a:cubicBezTo>
                <a:cubicBezTo>
                  <a:pt x="106370" y="43914"/>
                  <a:pt x="106407" y="43839"/>
                  <a:pt x="106407" y="43688"/>
                </a:cubicBezTo>
                <a:close/>
                <a:moveTo>
                  <a:pt x="108153" y="39903"/>
                </a:moveTo>
                <a:lnTo>
                  <a:pt x="108153" y="39903"/>
                </a:lnTo>
                <a:cubicBezTo>
                  <a:pt x="108116" y="39903"/>
                  <a:pt x="108116" y="39979"/>
                  <a:pt x="108116" y="40054"/>
                </a:cubicBezTo>
                <a:cubicBezTo>
                  <a:pt x="108079" y="40129"/>
                  <a:pt x="108042" y="40129"/>
                  <a:pt x="108042" y="40204"/>
                </a:cubicBezTo>
                <a:cubicBezTo>
                  <a:pt x="108042" y="40204"/>
                  <a:pt x="108042" y="40279"/>
                  <a:pt x="108042" y="40355"/>
                </a:cubicBezTo>
                <a:cubicBezTo>
                  <a:pt x="108042" y="40417"/>
                  <a:pt x="108006" y="40492"/>
                  <a:pt x="107969" y="40568"/>
                </a:cubicBezTo>
                <a:cubicBezTo>
                  <a:pt x="107932" y="40718"/>
                  <a:pt x="107932" y="40718"/>
                  <a:pt x="107932" y="40718"/>
                </a:cubicBezTo>
                <a:cubicBezTo>
                  <a:pt x="107932" y="40643"/>
                  <a:pt x="107969" y="40718"/>
                  <a:pt x="108006" y="40718"/>
                </a:cubicBezTo>
                <a:cubicBezTo>
                  <a:pt x="108042" y="40643"/>
                  <a:pt x="108042" y="40568"/>
                  <a:pt x="108042" y="40492"/>
                </a:cubicBezTo>
                <a:cubicBezTo>
                  <a:pt x="108079" y="40417"/>
                  <a:pt x="108079" y="40417"/>
                  <a:pt x="108116" y="40355"/>
                </a:cubicBezTo>
                <a:cubicBezTo>
                  <a:pt x="108116" y="40355"/>
                  <a:pt x="108153" y="40355"/>
                  <a:pt x="108189" y="40279"/>
                </a:cubicBezTo>
                <a:cubicBezTo>
                  <a:pt x="108189" y="40279"/>
                  <a:pt x="108189" y="40204"/>
                  <a:pt x="108189" y="40129"/>
                </a:cubicBezTo>
                <a:cubicBezTo>
                  <a:pt x="108189" y="40129"/>
                  <a:pt x="108226" y="40054"/>
                  <a:pt x="108226" y="39979"/>
                </a:cubicBezTo>
                <a:lnTo>
                  <a:pt x="108226" y="39903"/>
                </a:lnTo>
                <a:cubicBezTo>
                  <a:pt x="108153" y="39828"/>
                  <a:pt x="108153" y="39828"/>
                  <a:pt x="108153" y="39828"/>
                </a:cubicBezTo>
                <a:lnTo>
                  <a:pt x="108153" y="39903"/>
                </a:lnTo>
                <a:close/>
                <a:moveTo>
                  <a:pt x="112330" y="36119"/>
                </a:moveTo>
                <a:lnTo>
                  <a:pt x="112330" y="36119"/>
                </a:lnTo>
                <a:cubicBezTo>
                  <a:pt x="112294" y="35968"/>
                  <a:pt x="112294" y="35968"/>
                  <a:pt x="112294" y="35968"/>
                </a:cubicBezTo>
                <a:cubicBezTo>
                  <a:pt x="112257" y="35893"/>
                  <a:pt x="112220" y="35893"/>
                  <a:pt x="112183" y="35893"/>
                </a:cubicBezTo>
                <a:cubicBezTo>
                  <a:pt x="112183" y="35893"/>
                  <a:pt x="112147" y="35893"/>
                  <a:pt x="112110" y="35893"/>
                </a:cubicBezTo>
                <a:cubicBezTo>
                  <a:pt x="112110" y="35968"/>
                  <a:pt x="112110" y="36043"/>
                  <a:pt x="112110" y="36119"/>
                </a:cubicBezTo>
                <a:cubicBezTo>
                  <a:pt x="112110" y="36181"/>
                  <a:pt x="112110" y="36181"/>
                  <a:pt x="112110" y="36332"/>
                </a:cubicBezTo>
                <a:cubicBezTo>
                  <a:pt x="112330" y="36332"/>
                  <a:pt x="112330" y="36332"/>
                  <a:pt x="112330" y="36332"/>
                </a:cubicBezTo>
                <a:cubicBezTo>
                  <a:pt x="112330" y="36256"/>
                  <a:pt x="112330" y="36181"/>
                  <a:pt x="112330" y="36119"/>
                </a:cubicBezTo>
                <a:close/>
                <a:moveTo>
                  <a:pt x="111852" y="36181"/>
                </a:moveTo>
                <a:lnTo>
                  <a:pt x="111852" y="36181"/>
                </a:lnTo>
                <a:cubicBezTo>
                  <a:pt x="111822" y="36181"/>
                  <a:pt x="111822" y="36119"/>
                  <a:pt x="111822" y="36119"/>
                </a:cubicBezTo>
                <a:cubicBezTo>
                  <a:pt x="111785" y="35968"/>
                  <a:pt x="111822" y="35893"/>
                  <a:pt x="111822" y="35743"/>
                </a:cubicBezTo>
                <a:cubicBezTo>
                  <a:pt x="111822" y="35667"/>
                  <a:pt x="111785" y="35667"/>
                  <a:pt x="111748" y="35592"/>
                </a:cubicBezTo>
                <a:cubicBezTo>
                  <a:pt x="111748" y="35517"/>
                  <a:pt x="111712" y="35517"/>
                  <a:pt x="111712" y="35442"/>
                </a:cubicBezTo>
                <a:cubicBezTo>
                  <a:pt x="111675" y="35367"/>
                  <a:pt x="111638" y="35367"/>
                  <a:pt x="111601" y="35291"/>
                </a:cubicBezTo>
                <a:cubicBezTo>
                  <a:pt x="111601" y="35442"/>
                  <a:pt x="111601" y="35517"/>
                  <a:pt x="111601" y="35667"/>
                </a:cubicBezTo>
                <a:cubicBezTo>
                  <a:pt x="111601" y="35667"/>
                  <a:pt x="111638" y="35743"/>
                  <a:pt x="111638" y="35818"/>
                </a:cubicBezTo>
                <a:cubicBezTo>
                  <a:pt x="111638" y="35893"/>
                  <a:pt x="111638" y="35968"/>
                  <a:pt x="111638" y="36119"/>
                </a:cubicBezTo>
                <a:cubicBezTo>
                  <a:pt x="111638" y="36181"/>
                  <a:pt x="111675" y="36256"/>
                  <a:pt x="111675" y="36407"/>
                </a:cubicBezTo>
                <a:cubicBezTo>
                  <a:pt x="111895" y="36407"/>
                  <a:pt x="111895" y="36407"/>
                  <a:pt x="111895" y="36407"/>
                </a:cubicBezTo>
                <a:cubicBezTo>
                  <a:pt x="111852" y="36332"/>
                  <a:pt x="111852" y="36256"/>
                  <a:pt x="111852" y="36181"/>
                </a:cubicBezTo>
                <a:close/>
                <a:moveTo>
                  <a:pt x="110909" y="32321"/>
                </a:moveTo>
                <a:lnTo>
                  <a:pt x="110909" y="32321"/>
                </a:lnTo>
                <a:cubicBezTo>
                  <a:pt x="110946" y="32321"/>
                  <a:pt x="110983" y="32246"/>
                  <a:pt x="111019" y="32246"/>
                </a:cubicBezTo>
                <a:lnTo>
                  <a:pt x="111056" y="32171"/>
                </a:lnTo>
                <a:cubicBezTo>
                  <a:pt x="111093" y="32096"/>
                  <a:pt x="111130" y="32171"/>
                  <a:pt x="111130" y="32096"/>
                </a:cubicBezTo>
                <a:cubicBezTo>
                  <a:pt x="111166" y="32020"/>
                  <a:pt x="111166" y="31958"/>
                  <a:pt x="111166" y="31807"/>
                </a:cubicBezTo>
                <a:cubicBezTo>
                  <a:pt x="111130" y="31807"/>
                  <a:pt x="111130" y="31732"/>
                  <a:pt x="111093" y="31732"/>
                </a:cubicBezTo>
                <a:cubicBezTo>
                  <a:pt x="111056" y="31732"/>
                  <a:pt x="111056" y="31732"/>
                  <a:pt x="111056" y="31732"/>
                </a:cubicBezTo>
                <a:cubicBezTo>
                  <a:pt x="111019" y="31732"/>
                  <a:pt x="110983" y="31807"/>
                  <a:pt x="110946" y="31807"/>
                </a:cubicBezTo>
                <a:cubicBezTo>
                  <a:pt x="110909" y="31807"/>
                  <a:pt x="110842" y="31807"/>
                  <a:pt x="110805" y="31807"/>
                </a:cubicBezTo>
                <a:cubicBezTo>
                  <a:pt x="110768" y="31883"/>
                  <a:pt x="110695" y="31958"/>
                  <a:pt x="110695" y="32020"/>
                </a:cubicBezTo>
                <a:cubicBezTo>
                  <a:pt x="110695" y="32321"/>
                  <a:pt x="110695" y="32321"/>
                  <a:pt x="110695" y="32321"/>
                </a:cubicBezTo>
                <a:cubicBezTo>
                  <a:pt x="110732" y="32321"/>
                  <a:pt x="110768" y="32321"/>
                  <a:pt x="110768" y="32321"/>
                </a:cubicBezTo>
                <a:cubicBezTo>
                  <a:pt x="110842" y="32321"/>
                  <a:pt x="110879" y="32321"/>
                  <a:pt x="110909" y="32321"/>
                </a:cubicBezTo>
                <a:close/>
                <a:moveTo>
                  <a:pt x="119013" y="27346"/>
                </a:moveTo>
                <a:lnTo>
                  <a:pt x="119013" y="27346"/>
                </a:lnTo>
                <a:cubicBezTo>
                  <a:pt x="119050" y="27346"/>
                  <a:pt x="119117" y="27346"/>
                  <a:pt x="119154" y="27346"/>
                </a:cubicBezTo>
                <a:cubicBezTo>
                  <a:pt x="119154" y="27346"/>
                  <a:pt x="119191" y="27346"/>
                  <a:pt x="119228" y="27346"/>
                </a:cubicBezTo>
                <a:cubicBezTo>
                  <a:pt x="119264" y="27346"/>
                  <a:pt x="119228" y="27496"/>
                  <a:pt x="119264" y="27496"/>
                </a:cubicBezTo>
                <a:cubicBezTo>
                  <a:pt x="119338" y="27571"/>
                  <a:pt x="119375" y="27496"/>
                  <a:pt x="119448" y="27496"/>
                </a:cubicBezTo>
                <a:cubicBezTo>
                  <a:pt x="119522" y="27496"/>
                  <a:pt x="119522" y="27496"/>
                  <a:pt x="119522" y="27496"/>
                </a:cubicBezTo>
                <a:cubicBezTo>
                  <a:pt x="119558" y="27496"/>
                  <a:pt x="119595" y="27421"/>
                  <a:pt x="119626" y="27421"/>
                </a:cubicBezTo>
                <a:cubicBezTo>
                  <a:pt x="119699" y="27421"/>
                  <a:pt x="119736" y="27496"/>
                  <a:pt x="119810" y="27571"/>
                </a:cubicBezTo>
                <a:cubicBezTo>
                  <a:pt x="119846" y="27571"/>
                  <a:pt x="119846" y="27646"/>
                  <a:pt x="119920" y="27646"/>
                </a:cubicBezTo>
                <a:cubicBezTo>
                  <a:pt x="119957" y="27646"/>
                  <a:pt x="119957" y="27646"/>
                  <a:pt x="119993" y="27646"/>
                </a:cubicBezTo>
                <a:cubicBezTo>
                  <a:pt x="119993" y="27346"/>
                  <a:pt x="119993" y="27346"/>
                  <a:pt x="119993" y="27346"/>
                </a:cubicBezTo>
                <a:lnTo>
                  <a:pt x="119957" y="27346"/>
                </a:lnTo>
                <a:cubicBezTo>
                  <a:pt x="119920" y="27271"/>
                  <a:pt x="119883" y="27271"/>
                  <a:pt x="119883" y="27271"/>
                </a:cubicBezTo>
                <a:cubicBezTo>
                  <a:pt x="119846" y="27195"/>
                  <a:pt x="119810" y="27195"/>
                  <a:pt x="119810" y="27195"/>
                </a:cubicBezTo>
                <a:cubicBezTo>
                  <a:pt x="119736" y="27195"/>
                  <a:pt x="119699" y="27120"/>
                  <a:pt x="119626" y="27120"/>
                </a:cubicBezTo>
                <a:cubicBezTo>
                  <a:pt x="119595" y="27120"/>
                  <a:pt x="119558" y="27120"/>
                  <a:pt x="119522" y="27120"/>
                </a:cubicBezTo>
                <a:cubicBezTo>
                  <a:pt x="119485" y="27120"/>
                  <a:pt x="119448" y="27045"/>
                  <a:pt x="119448" y="27045"/>
                </a:cubicBezTo>
                <a:cubicBezTo>
                  <a:pt x="119411" y="27045"/>
                  <a:pt x="119375" y="27045"/>
                  <a:pt x="119375" y="27045"/>
                </a:cubicBezTo>
                <a:cubicBezTo>
                  <a:pt x="119338" y="27045"/>
                  <a:pt x="119301" y="26970"/>
                  <a:pt x="119264" y="26970"/>
                </a:cubicBezTo>
                <a:cubicBezTo>
                  <a:pt x="119154" y="26970"/>
                  <a:pt x="119081" y="27045"/>
                  <a:pt x="119013" y="27120"/>
                </a:cubicBezTo>
                <a:cubicBezTo>
                  <a:pt x="119013" y="27120"/>
                  <a:pt x="118977" y="27346"/>
                  <a:pt x="119013" y="27346"/>
                </a:cubicBezTo>
                <a:close/>
                <a:moveTo>
                  <a:pt x="115926" y="18573"/>
                </a:moveTo>
                <a:lnTo>
                  <a:pt x="115926" y="18573"/>
                </a:lnTo>
                <a:cubicBezTo>
                  <a:pt x="115926" y="18573"/>
                  <a:pt x="115963" y="18573"/>
                  <a:pt x="116000" y="18573"/>
                </a:cubicBezTo>
                <a:cubicBezTo>
                  <a:pt x="116067" y="18573"/>
                  <a:pt x="116104" y="18573"/>
                  <a:pt x="116177" y="18573"/>
                </a:cubicBezTo>
                <a:cubicBezTo>
                  <a:pt x="116287" y="18573"/>
                  <a:pt x="116324" y="18573"/>
                  <a:pt x="116434" y="18573"/>
                </a:cubicBezTo>
                <a:cubicBezTo>
                  <a:pt x="116471" y="18573"/>
                  <a:pt x="116508" y="18498"/>
                  <a:pt x="116575" y="18498"/>
                </a:cubicBezTo>
                <a:cubicBezTo>
                  <a:pt x="116575" y="18422"/>
                  <a:pt x="116612" y="18422"/>
                  <a:pt x="116649" y="18422"/>
                </a:cubicBezTo>
                <a:cubicBezTo>
                  <a:pt x="116686" y="18360"/>
                  <a:pt x="116722" y="18422"/>
                  <a:pt x="116796" y="18422"/>
                </a:cubicBezTo>
                <a:cubicBezTo>
                  <a:pt x="116943" y="18422"/>
                  <a:pt x="116943" y="18422"/>
                  <a:pt x="116943" y="18422"/>
                </a:cubicBezTo>
                <a:cubicBezTo>
                  <a:pt x="116943" y="18422"/>
                  <a:pt x="116980" y="18422"/>
                  <a:pt x="117016" y="18422"/>
                </a:cubicBezTo>
                <a:cubicBezTo>
                  <a:pt x="117084" y="18422"/>
                  <a:pt x="117084" y="18422"/>
                  <a:pt x="117084" y="18422"/>
                </a:cubicBezTo>
                <a:cubicBezTo>
                  <a:pt x="117120" y="18422"/>
                  <a:pt x="117120" y="18422"/>
                  <a:pt x="117157" y="18422"/>
                </a:cubicBezTo>
                <a:cubicBezTo>
                  <a:pt x="117157" y="18209"/>
                  <a:pt x="117157" y="18209"/>
                  <a:pt x="117157" y="18209"/>
                </a:cubicBezTo>
                <a:cubicBezTo>
                  <a:pt x="117157" y="18134"/>
                  <a:pt x="117157" y="18059"/>
                  <a:pt x="117120" y="18059"/>
                </a:cubicBezTo>
                <a:cubicBezTo>
                  <a:pt x="117084" y="17984"/>
                  <a:pt x="117084" y="17984"/>
                  <a:pt x="117047" y="17909"/>
                </a:cubicBezTo>
                <a:cubicBezTo>
                  <a:pt x="116980" y="17833"/>
                  <a:pt x="116943" y="17909"/>
                  <a:pt x="116833" y="17909"/>
                </a:cubicBezTo>
                <a:cubicBezTo>
                  <a:pt x="116833" y="17909"/>
                  <a:pt x="116796" y="17833"/>
                  <a:pt x="116759" y="17833"/>
                </a:cubicBezTo>
                <a:cubicBezTo>
                  <a:pt x="116759" y="17833"/>
                  <a:pt x="116722" y="17909"/>
                  <a:pt x="116686" y="17833"/>
                </a:cubicBezTo>
                <a:cubicBezTo>
                  <a:pt x="116649" y="17833"/>
                  <a:pt x="116649" y="17833"/>
                  <a:pt x="116612" y="17758"/>
                </a:cubicBezTo>
                <a:cubicBezTo>
                  <a:pt x="116575" y="17758"/>
                  <a:pt x="116575" y="17683"/>
                  <a:pt x="116539" y="17683"/>
                </a:cubicBezTo>
                <a:cubicBezTo>
                  <a:pt x="116508" y="17608"/>
                  <a:pt x="116508" y="17683"/>
                  <a:pt x="116471" y="17683"/>
                </a:cubicBezTo>
                <a:cubicBezTo>
                  <a:pt x="116434" y="17683"/>
                  <a:pt x="116434" y="17608"/>
                  <a:pt x="116398" y="17683"/>
                </a:cubicBezTo>
                <a:cubicBezTo>
                  <a:pt x="116361" y="17683"/>
                  <a:pt x="116361" y="17758"/>
                  <a:pt x="116324" y="17758"/>
                </a:cubicBezTo>
                <a:cubicBezTo>
                  <a:pt x="116287" y="17758"/>
                  <a:pt x="116324" y="17909"/>
                  <a:pt x="116287" y="17909"/>
                </a:cubicBezTo>
                <a:cubicBezTo>
                  <a:pt x="116287" y="17909"/>
                  <a:pt x="116251" y="17909"/>
                  <a:pt x="116214" y="17909"/>
                </a:cubicBezTo>
                <a:cubicBezTo>
                  <a:pt x="116214" y="17909"/>
                  <a:pt x="116177" y="17909"/>
                  <a:pt x="116140" y="17909"/>
                </a:cubicBezTo>
                <a:cubicBezTo>
                  <a:pt x="116104" y="17909"/>
                  <a:pt x="116067" y="17909"/>
                  <a:pt x="116000" y="17909"/>
                </a:cubicBezTo>
                <a:cubicBezTo>
                  <a:pt x="115963" y="17909"/>
                  <a:pt x="115963" y="17984"/>
                  <a:pt x="115926" y="17984"/>
                </a:cubicBezTo>
                <a:cubicBezTo>
                  <a:pt x="115852" y="18059"/>
                  <a:pt x="115852" y="18209"/>
                  <a:pt x="115852" y="18422"/>
                </a:cubicBezTo>
                <a:cubicBezTo>
                  <a:pt x="115889" y="18498"/>
                  <a:pt x="115889" y="18573"/>
                  <a:pt x="115926" y="18573"/>
                </a:cubicBezTo>
                <a:close/>
                <a:moveTo>
                  <a:pt x="104992" y="13084"/>
                </a:moveTo>
                <a:lnTo>
                  <a:pt x="104992" y="13084"/>
                </a:lnTo>
                <a:cubicBezTo>
                  <a:pt x="105029" y="13159"/>
                  <a:pt x="105029" y="13159"/>
                  <a:pt x="105065" y="13159"/>
                </a:cubicBezTo>
                <a:cubicBezTo>
                  <a:pt x="105102" y="13159"/>
                  <a:pt x="105102" y="13159"/>
                  <a:pt x="105139" y="13221"/>
                </a:cubicBezTo>
                <a:cubicBezTo>
                  <a:pt x="105139" y="13221"/>
                  <a:pt x="105139" y="13297"/>
                  <a:pt x="105176" y="13372"/>
                </a:cubicBezTo>
                <a:cubicBezTo>
                  <a:pt x="105212" y="13447"/>
                  <a:pt x="105243" y="13447"/>
                  <a:pt x="105280" y="13447"/>
                </a:cubicBezTo>
                <a:cubicBezTo>
                  <a:pt x="105316" y="13447"/>
                  <a:pt x="105353" y="13447"/>
                  <a:pt x="105390" y="13372"/>
                </a:cubicBezTo>
                <a:cubicBezTo>
                  <a:pt x="105464" y="13372"/>
                  <a:pt x="105500" y="13297"/>
                  <a:pt x="105537" y="13297"/>
                </a:cubicBezTo>
                <a:cubicBezTo>
                  <a:pt x="105611" y="13297"/>
                  <a:pt x="105647" y="13372"/>
                  <a:pt x="105684" y="13447"/>
                </a:cubicBezTo>
                <a:cubicBezTo>
                  <a:pt x="105721" y="13447"/>
                  <a:pt x="105721" y="13522"/>
                  <a:pt x="105758" y="13597"/>
                </a:cubicBezTo>
                <a:cubicBezTo>
                  <a:pt x="105788" y="13597"/>
                  <a:pt x="105788" y="13597"/>
                  <a:pt x="105825" y="13597"/>
                </a:cubicBezTo>
                <a:cubicBezTo>
                  <a:pt x="105862" y="13597"/>
                  <a:pt x="105862" y="13673"/>
                  <a:pt x="105898" y="13673"/>
                </a:cubicBezTo>
                <a:cubicBezTo>
                  <a:pt x="105935" y="13673"/>
                  <a:pt x="105972" y="13673"/>
                  <a:pt x="106045" y="13673"/>
                </a:cubicBezTo>
                <a:cubicBezTo>
                  <a:pt x="106119" y="13673"/>
                  <a:pt x="106119" y="13673"/>
                  <a:pt x="106119" y="13673"/>
                </a:cubicBezTo>
                <a:cubicBezTo>
                  <a:pt x="106119" y="13673"/>
                  <a:pt x="106156" y="13673"/>
                  <a:pt x="106192" y="13673"/>
                </a:cubicBezTo>
                <a:cubicBezTo>
                  <a:pt x="106229" y="13673"/>
                  <a:pt x="106229" y="13597"/>
                  <a:pt x="106266" y="13522"/>
                </a:cubicBezTo>
                <a:cubicBezTo>
                  <a:pt x="106266" y="13522"/>
                  <a:pt x="106266" y="13372"/>
                  <a:pt x="106297" y="13372"/>
                </a:cubicBezTo>
                <a:cubicBezTo>
                  <a:pt x="106333" y="13372"/>
                  <a:pt x="106333" y="13372"/>
                  <a:pt x="106370" y="13372"/>
                </a:cubicBezTo>
                <a:cubicBezTo>
                  <a:pt x="106407" y="13372"/>
                  <a:pt x="106444" y="13372"/>
                  <a:pt x="106480" y="13372"/>
                </a:cubicBezTo>
                <a:cubicBezTo>
                  <a:pt x="106480" y="13084"/>
                  <a:pt x="106480" y="13084"/>
                  <a:pt x="106480" y="13084"/>
                </a:cubicBezTo>
                <a:cubicBezTo>
                  <a:pt x="106480" y="13084"/>
                  <a:pt x="106444" y="13008"/>
                  <a:pt x="106444" y="12933"/>
                </a:cubicBezTo>
                <a:lnTo>
                  <a:pt x="106480" y="12933"/>
                </a:lnTo>
                <a:cubicBezTo>
                  <a:pt x="106370" y="12933"/>
                  <a:pt x="106333" y="12933"/>
                  <a:pt x="106229" y="12933"/>
                </a:cubicBezTo>
                <a:cubicBezTo>
                  <a:pt x="106192" y="12933"/>
                  <a:pt x="106192" y="12933"/>
                  <a:pt x="106156" y="12933"/>
                </a:cubicBezTo>
                <a:cubicBezTo>
                  <a:pt x="106119" y="12933"/>
                  <a:pt x="106082" y="12933"/>
                  <a:pt x="106009" y="12933"/>
                </a:cubicBezTo>
                <a:cubicBezTo>
                  <a:pt x="105935" y="12933"/>
                  <a:pt x="105935" y="12933"/>
                  <a:pt x="105935" y="12933"/>
                </a:cubicBezTo>
                <a:cubicBezTo>
                  <a:pt x="105935" y="12933"/>
                  <a:pt x="105898" y="12933"/>
                  <a:pt x="105862" y="12933"/>
                </a:cubicBezTo>
                <a:cubicBezTo>
                  <a:pt x="105788" y="12933"/>
                  <a:pt x="105788" y="12933"/>
                  <a:pt x="105788" y="12933"/>
                </a:cubicBezTo>
                <a:cubicBezTo>
                  <a:pt x="105758" y="12933"/>
                  <a:pt x="105758" y="12933"/>
                  <a:pt x="105721" y="12933"/>
                </a:cubicBezTo>
                <a:cubicBezTo>
                  <a:pt x="105721" y="12557"/>
                  <a:pt x="105721" y="12557"/>
                  <a:pt x="105721" y="12557"/>
                </a:cubicBezTo>
                <a:cubicBezTo>
                  <a:pt x="105647" y="12557"/>
                  <a:pt x="105574" y="12557"/>
                  <a:pt x="105500" y="12557"/>
                </a:cubicBezTo>
                <a:cubicBezTo>
                  <a:pt x="105464" y="12557"/>
                  <a:pt x="105464" y="12557"/>
                  <a:pt x="105427" y="12557"/>
                </a:cubicBezTo>
                <a:cubicBezTo>
                  <a:pt x="105390" y="12557"/>
                  <a:pt x="105427" y="12708"/>
                  <a:pt x="105390" y="12708"/>
                </a:cubicBezTo>
                <a:cubicBezTo>
                  <a:pt x="105390" y="12783"/>
                  <a:pt x="105353" y="12708"/>
                  <a:pt x="105316" y="12708"/>
                </a:cubicBezTo>
                <a:cubicBezTo>
                  <a:pt x="105243" y="12708"/>
                  <a:pt x="105243" y="12708"/>
                  <a:pt x="105212" y="12708"/>
                </a:cubicBezTo>
                <a:cubicBezTo>
                  <a:pt x="105102" y="12632"/>
                  <a:pt x="105102" y="12482"/>
                  <a:pt x="105029" y="12332"/>
                </a:cubicBezTo>
                <a:cubicBezTo>
                  <a:pt x="104955" y="12407"/>
                  <a:pt x="104955" y="12407"/>
                  <a:pt x="104955" y="12407"/>
                </a:cubicBezTo>
                <a:cubicBezTo>
                  <a:pt x="104955" y="13008"/>
                  <a:pt x="104955" y="13008"/>
                  <a:pt x="104955" y="13008"/>
                </a:cubicBezTo>
                <a:cubicBezTo>
                  <a:pt x="104992" y="13008"/>
                  <a:pt x="104955" y="13084"/>
                  <a:pt x="104992" y="13084"/>
                </a:cubicBezTo>
                <a:close/>
                <a:moveTo>
                  <a:pt x="102885" y="15377"/>
                </a:moveTo>
                <a:lnTo>
                  <a:pt x="102885" y="15377"/>
                </a:lnTo>
                <a:cubicBezTo>
                  <a:pt x="102958" y="15377"/>
                  <a:pt x="102995" y="15452"/>
                  <a:pt x="103032" y="15452"/>
                </a:cubicBezTo>
                <a:cubicBezTo>
                  <a:pt x="103068" y="15452"/>
                  <a:pt x="103105" y="15452"/>
                  <a:pt x="103179" y="15452"/>
                </a:cubicBezTo>
                <a:cubicBezTo>
                  <a:pt x="103246" y="15452"/>
                  <a:pt x="103246" y="15452"/>
                  <a:pt x="103246" y="15452"/>
                </a:cubicBezTo>
                <a:cubicBezTo>
                  <a:pt x="103283" y="15452"/>
                  <a:pt x="103283" y="15452"/>
                  <a:pt x="103320" y="15452"/>
                </a:cubicBezTo>
                <a:cubicBezTo>
                  <a:pt x="103393" y="15452"/>
                  <a:pt x="103467" y="15452"/>
                  <a:pt x="103540" y="15452"/>
                </a:cubicBezTo>
                <a:cubicBezTo>
                  <a:pt x="103577" y="15452"/>
                  <a:pt x="103614" y="15377"/>
                  <a:pt x="103650" y="15377"/>
                </a:cubicBezTo>
                <a:cubicBezTo>
                  <a:pt x="103681" y="15377"/>
                  <a:pt x="103681" y="15377"/>
                  <a:pt x="103681" y="15377"/>
                </a:cubicBezTo>
                <a:cubicBezTo>
                  <a:pt x="103724" y="15377"/>
                  <a:pt x="103724" y="15452"/>
                  <a:pt x="103754" y="15527"/>
                </a:cubicBezTo>
                <a:cubicBezTo>
                  <a:pt x="103791" y="15527"/>
                  <a:pt x="103828" y="15603"/>
                  <a:pt x="103901" y="15603"/>
                </a:cubicBezTo>
                <a:cubicBezTo>
                  <a:pt x="103901" y="15603"/>
                  <a:pt x="103938" y="15678"/>
                  <a:pt x="103975" y="15678"/>
                </a:cubicBezTo>
                <a:cubicBezTo>
                  <a:pt x="104085" y="15678"/>
                  <a:pt x="104085" y="15678"/>
                  <a:pt x="104085" y="15678"/>
                </a:cubicBezTo>
                <a:cubicBezTo>
                  <a:pt x="104122" y="15377"/>
                  <a:pt x="104122" y="15377"/>
                  <a:pt x="104122" y="15377"/>
                </a:cubicBezTo>
                <a:cubicBezTo>
                  <a:pt x="104085" y="15302"/>
                  <a:pt x="104085" y="15227"/>
                  <a:pt x="104085" y="15227"/>
                </a:cubicBezTo>
                <a:cubicBezTo>
                  <a:pt x="104049" y="15164"/>
                  <a:pt x="104049" y="15164"/>
                  <a:pt x="104012" y="15164"/>
                </a:cubicBezTo>
                <a:cubicBezTo>
                  <a:pt x="103975" y="15089"/>
                  <a:pt x="103975" y="15089"/>
                  <a:pt x="103938" y="15014"/>
                </a:cubicBezTo>
                <a:cubicBezTo>
                  <a:pt x="103901" y="15014"/>
                  <a:pt x="103901" y="15089"/>
                  <a:pt x="103865" y="15014"/>
                </a:cubicBezTo>
                <a:cubicBezTo>
                  <a:pt x="103828" y="15014"/>
                  <a:pt x="103828" y="15014"/>
                  <a:pt x="103791" y="15014"/>
                </a:cubicBezTo>
                <a:cubicBezTo>
                  <a:pt x="103754" y="14938"/>
                  <a:pt x="103754" y="14938"/>
                  <a:pt x="103724" y="14863"/>
                </a:cubicBezTo>
                <a:lnTo>
                  <a:pt x="103724" y="14788"/>
                </a:lnTo>
                <a:cubicBezTo>
                  <a:pt x="103681" y="14713"/>
                  <a:pt x="103650" y="14788"/>
                  <a:pt x="103650" y="14788"/>
                </a:cubicBezTo>
                <a:cubicBezTo>
                  <a:pt x="103577" y="14788"/>
                  <a:pt x="103577" y="14788"/>
                  <a:pt x="103577" y="14788"/>
                </a:cubicBezTo>
                <a:cubicBezTo>
                  <a:pt x="103503" y="14788"/>
                  <a:pt x="103430" y="14713"/>
                  <a:pt x="103356" y="14788"/>
                </a:cubicBezTo>
                <a:cubicBezTo>
                  <a:pt x="103320" y="14788"/>
                  <a:pt x="103320" y="14863"/>
                  <a:pt x="103283" y="14863"/>
                </a:cubicBezTo>
                <a:cubicBezTo>
                  <a:pt x="103283" y="14938"/>
                  <a:pt x="103283" y="15014"/>
                  <a:pt x="103246" y="15014"/>
                </a:cubicBezTo>
                <a:cubicBezTo>
                  <a:pt x="103246" y="15089"/>
                  <a:pt x="103209" y="15014"/>
                  <a:pt x="103179" y="15014"/>
                </a:cubicBezTo>
                <a:cubicBezTo>
                  <a:pt x="103068" y="15089"/>
                  <a:pt x="103032" y="15227"/>
                  <a:pt x="102958" y="15377"/>
                </a:cubicBezTo>
                <a:lnTo>
                  <a:pt x="102885" y="15377"/>
                </a:lnTo>
                <a:close/>
                <a:moveTo>
                  <a:pt x="103246" y="14487"/>
                </a:moveTo>
                <a:lnTo>
                  <a:pt x="103246" y="14487"/>
                </a:lnTo>
                <a:cubicBezTo>
                  <a:pt x="103283" y="14487"/>
                  <a:pt x="103283" y="14487"/>
                  <a:pt x="103320" y="14412"/>
                </a:cubicBezTo>
                <a:cubicBezTo>
                  <a:pt x="103320" y="14412"/>
                  <a:pt x="103320" y="14337"/>
                  <a:pt x="103320" y="14262"/>
                </a:cubicBezTo>
                <a:cubicBezTo>
                  <a:pt x="103283" y="14262"/>
                  <a:pt x="103283" y="14186"/>
                  <a:pt x="103246" y="14186"/>
                </a:cubicBezTo>
                <a:cubicBezTo>
                  <a:pt x="103246" y="14186"/>
                  <a:pt x="103209" y="14186"/>
                  <a:pt x="103179" y="14186"/>
                </a:cubicBezTo>
                <a:cubicBezTo>
                  <a:pt x="103142" y="14186"/>
                  <a:pt x="103105" y="14124"/>
                  <a:pt x="103032" y="14124"/>
                </a:cubicBezTo>
                <a:cubicBezTo>
                  <a:pt x="102921" y="14124"/>
                  <a:pt x="102921" y="14124"/>
                  <a:pt x="102921" y="14124"/>
                </a:cubicBezTo>
                <a:cubicBezTo>
                  <a:pt x="102921" y="14186"/>
                  <a:pt x="102885" y="14186"/>
                  <a:pt x="102885" y="14262"/>
                </a:cubicBezTo>
                <a:cubicBezTo>
                  <a:pt x="102885" y="14337"/>
                  <a:pt x="102921" y="14412"/>
                  <a:pt x="102958" y="14412"/>
                </a:cubicBezTo>
                <a:cubicBezTo>
                  <a:pt x="102958" y="14487"/>
                  <a:pt x="102995" y="14487"/>
                  <a:pt x="102995" y="14487"/>
                </a:cubicBezTo>
                <a:cubicBezTo>
                  <a:pt x="103068" y="14487"/>
                  <a:pt x="103105" y="14562"/>
                  <a:pt x="103142" y="14562"/>
                </a:cubicBezTo>
                <a:cubicBezTo>
                  <a:pt x="103179" y="14562"/>
                  <a:pt x="103209" y="14487"/>
                  <a:pt x="103246" y="14487"/>
                </a:cubicBezTo>
                <a:close/>
                <a:moveTo>
                  <a:pt x="101941" y="12933"/>
                </a:moveTo>
                <a:lnTo>
                  <a:pt x="101941" y="12933"/>
                </a:lnTo>
                <a:cubicBezTo>
                  <a:pt x="101941" y="12933"/>
                  <a:pt x="101941" y="13008"/>
                  <a:pt x="101978" y="13008"/>
                </a:cubicBezTo>
                <a:cubicBezTo>
                  <a:pt x="102015" y="13084"/>
                  <a:pt x="101978" y="13159"/>
                  <a:pt x="102015" y="13159"/>
                </a:cubicBezTo>
                <a:cubicBezTo>
                  <a:pt x="102052" y="13221"/>
                  <a:pt x="102052" y="13221"/>
                  <a:pt x="102088" y="13221"/>
                </a:cubicBezTo>
                <a:cubicBezTo>
                  <a:pt x="102125" y="13221"/>
                  <a:pt x="102125" y="13297"/>
                  <a:pt x="102162" y="13297"/>
                </a:cubicBezTo>
                <a:cubicBezTo>
                  <a:pt x="102192" y="13372"/>
                  <a:pt x="102192" y="13372"/>
                  <a:pt x="102229" y="13372"/>
                </a:cubicBezTo>
                <a:cubicBezTo>
                  <a:pt x="102266" y="13372"/>
                  <a:pt x="102303" y="13447"/>
                  <a:pt x="102303" y="13522"/>
                </a:cubicBezTo>
                <a:cubicBezTo>
                  <a:pt x="102339" y="13522"/>
                  <a:pt x="102339" y="13597"/>
                  <a:pt x="102339" y="13673"/>
                </a:cubicBezTo>
                <a:cubicBezTo>
                  <a:pt x="102376" y="13673"/>
                  <a:pt x="102376" y="13748"/>
                  <a:pt x="102376" y="13823"/>
                </a:cubicBezTo>
                <a:cubicBezTo>
                  <a:pt x="102413" y="13823"/>
                  <a:pt x="102450" y="13823"/>
                  <a:pt x="102486" y="13823"/>
                </a:cubicBezTo>
                <a:cubicBezTo>
                  <a:pt x="102560" y="13823"/>
                  <a:pt x="102597" y="13823"/>
                  <a:pt x="102664" y="13823"/>
                </a:cubicBezTo>
                <a:cubicBezTo>
                  <a:pt x="102664" y="13673"/>
                  <a:pt x="102707" y="13673"/>
                  <a:pt x="102707" y="13597"/>
                </a:cubicBezTo>
                <a:cubicBezTo>
                  <a:pt x="102707" y="13522"/>
                  <a:pt x="102707" y="13447"/>
                  <a:pt x="102707" y="13447"/>
                </a:cubicBezTo>
                <a:cubicBezTo>
                  <a:pt x="102707" y="13372"/>
                  <a:pt x="102738" y="13372"/>
                  <a:pt x="102738" y="13297"/>
                </a:cubicBezTo>
                <a:cubicBezTo>
                  <a:pt x="102811" y="13372"/>
                  <a:pt x="102885" y="13447"/>
                  <a:pt x="102958" y="13447"/>
                </a:cubicBezTo>
                <a:cubicBezTo>
                  <a:pt x="103032" y="13447"/>
                  <a:pt x="103105" y="13447"/>
                  <a:pt x="103179" y="13447"/>
                </a:cubicBezTo>
                <a:cubicBezTo>
                  <a:pt x="103246" y="13447"/>
                  <a:pt x="103283" y="13447"/>
                  <a:pt x="103320" y="13372"/>
                </a:cubicBezTo>
                <a:cubicBezTo>
                  <a:pt x="103356" y="13372"/>
                  <a:pt x="103320" y="13297"/>
                  <a:pt x="103356" y="13221"/>
                </a:cubicBezTo>
                <a:cubicBezTo>
                  <a:pt x="103356" y="13221"/>
                  <a:pt x="103393" y="13221"/>
                  <a:pt x="103430" y="13221"/>
                </a:cubicBezTo>
                <a:lnTo>
                  <a:pt x="103467" y="13221"/>
                </a:lnTo>
                <a:cubicBezTo>
                  <a:pt x="103503" y="13297"/>
                  <a:pt x="103503" y="13372"/>
                  <a:pt x="103540" y="13372"/>
                </a:cubicBezTo>
                <a:cubicBezTo>
                  <a:pt x="103577" y="13372"/>
                  <a:pt x="103577" y="13447"/>
                  <a:pt x="103614" y="13447"/>
                </a:cubicBezTo>
                <a:cubicBezTo>
                  <a:pt x="103681" y="13447"/>
                  <a:pt x="103681" y="13297"/>
                  <a:pt x="103754" y="13221"/>
                </a:cubicBezTo>
                <a:cubicBezTo>
                  <a:pt x="103754" y="13221"/>
                  <a:pt x="103754" y="13159"/>
                  <a:pt x="103791" y="13084"/>
                </a:cubicBezTo>
                <a:cubicBezTo>
                  <a:pt x="103828" y="13084"/>
                  <a:pt x="103865" y="13084"/>
                  <a:pt x="103901" y="13084"/>
                </a:cubicBezTo>
                <a:cubicBezTo>
                  <a:pt x="103938" y="13084"/>
                  <a:pt x="103938" y="13084"/>
                  <a:pt x="103938" y="13084"/>
                </a:cubicBezTo>
                <a:cubicBezTo>
                  <a:pt x="103975" y="13084"/>
                  <a:pt x="103975" y="13159"/>
                  <a:pt x="104012" y="13159"/>
                </a:cubicBezTo>
                <a:cubicBezTo>
                  <a:pt x="104049" y="13221"/>
                  <a:pt x="104049" y="13221"/>
                  <a:pt x="104085" y="13221"/>
                </a:cubicBezTo>
                <a:cubicBezTo>
                  <a:pt x="104122" y="13221"/>
                  <a:pt x="104122" y="13221"/>
                  <a:pt x="104159" y="13221"/>
                </a:cubicBezTo>
                <a:cubicBezTo>
                  <a:pt x="104410" y="13221"/>
                  <a:pt x="104410" y="13221"/>
                  <a:pt x="104410" y="13221"/>
                </a:cubicBezTo>
                <a:cubicBezTo>
                  <a:pt x="104410" y="13084"/>
                  <a:pt x="104410" y="13008"/>
                  <a:pt x="104410" y="12858"/>
                </a:cubicBezTo>
                <a:cubicBezTo>
                  <a:pt x="104447" y="12783"/>
                  <a:pt x="104447" y="12783"/>
                  <a:pt x="104447" y="12708"/>
                </a:cubicBezTo>
                <a:cubicBezTo>
                  <a:pt x="104483" y="12632"/>
                  <a:pt x="104520" y="12632"/>
                  <a:pt x="104520" y="12557"/>
                </a:cubicBezTo>
                <a:cubicBezTo>
                  <a:pt x="104557" y="12482"/>
                  <a:pt x="104594" y="12482"/>
                  <a:pt x="104594" y="12407"/>
                </a:cubicBezTo>
                <a:cubicBezTo>
                  <a:pt x="104594" y="12407"/>
                  <a:pt x="104594" y="12332"/>
                  <a:pt x="104594" y="12256"/>
                </a:cubicBezTo>
                <a:cubicBezTo>
                  <a:pt x="104557" y="12256"/>
                  <a:pt x="104520" y="12256"/>
                  <a:pt x="104520" y="12256"/>
                </a:cubicBezTo>
                <a:cubicBezTo>
                  <a:pt x="104483" y="12256"/>
                  <a:pt x="104483" y="12256"/>
                  <a:pt x="104447" y="12256"/>
                </a:cubicBezTo>
                <a:cubicBezTo>
                  <a:pt x="104410" y="12256"/>
                  <a:pt x="104447" y="12106"/>
                  <a:pt x="104410" y="12106"/>
                </a:cubicBezTo>
                <a:cubicBezTo>
                  <a:pt x="104373" y="12106"/>
                  <a:pt x="104373" y="12106"/>
                  <a:pt x="104336" y="12106"/>
                </a:cubicBezTo>
                <a:cubicBezTo>
                  <a:pt x="104263" y="12106"/>
                  <a:pt x="104226" y="12106"/>
                  <a:pt x="104122" y="12106"/>
                </a:cubicBezTo>
                <a:cubicBezTo>
                  <a:pt x="104085" y="12106"/>
                  <a:pt x="104085" y="12043"/>
                  <a:pt x="104012" y="12043"/>
                </a:cubicBezTo>
                <a:cubicBezTo>
                  <a:pt x="103975" y="12043"/>
                  <a:pt x="103975" y="12043"/>
                  <a:pt x="103975" y="12043"/>
                </a:cubicBezTo>
                <a:cubicBezTo>
                  <a:pt x="103975" y="12106"/>
                  <a:pt x="103938" y="12106"/>
                  <a:pt x="103938" y="12106"/>
                </a:cubicBezTo>
                <a:cubicBezTo>
                  <a:pt x="103901" y="12181"/>
                  <a:pt x="103901" y="12256"/>
                  <a:pt x="103901" y="12256"/>
                </a:cubicBezTo>
                <a:cubicBezTo>
                  <a:pt x="103865" y="12332"/>
                  <a:pt x="103828" y="12332"/>
                  <a:pt x="103828" y="12407"/>
                </a:cubicBezTo>
                <a:cubicBezTo>
                  <a:pt x="103828" y="12482"/>
                  <a:pt x="103828" y="12557"/>
                  <a:pt x="103828" y="12557"/>
                </a:cubicBezTo>
                <a:cubicBezTo>
                  <a:pt x="103791" y="12708"/>
                  <a:pt x="103828" y="12783"/>
                  <a:pt x="103828" y="12858"/>
                </a:cubicBezTo>
                <a:cubicBezTo>
                  <a:pt x="103754" y="12858"/>
                  <a:pt x="103724" y="12858"/>
                  <a:pt x="103681" y="12858"/>
                </a:cubicBezTo>
                <a:cubicBezTo>
                  <a:pt x="103650" y="12858"/>
                  <a:pt x="103650" y="12858"/>
                  <a:pt x="103614" y="12858"/>
                </a:cubicBezTo>
                <a:cubicBezTo>
                  <a:pt x="103614" y="12482"/>
                  <a:pt x="103614" y="12482"/>
                  <a:pt x="103614" y="12482"/>
                </a:cubicBezTo>
                <a:cubicBezTo>
                  <a:pt x="103614" y="12407"/>
                  <a:pt x="103650" y="12332"/>
                  <a:pt x="103650" y="12332"/>
                </a:cubicBezTo>
                <a:cubicBezTo>
                  <a:pt x="103681" y="12181"/>
                  <a:pt x="103724" y="12181"/>
                  <a:pt x="103724" y="12043"/>
                </a:cubicBezTo>
                <a:cubicBezTo>
                  <a:pt x="103724" y="11968"/>
                  <a:pt x="103681" y="11968"/>
                  <a:pt x="103681" y="11893"/>
                </a:cubicBezTo>
                <a:cubicBezTo>
                  <a:pt x="103650" y="11893"/>
                  <a:pt x="103614" y="11893"/>
                  <a:pt x="103540" y="11893"/>
                </a:cubicBezTo>
                <a:cubicBezTo>
                  <a:pt x="103540" y="11893"/>
                  <a:pt x="103503" y="11893"/>
                  <a:pt x="103467" y="11893"/>
                </a:cubicBezTo>
                <a:cubicBezTo>
                  <a:pt x="103430" y="11818"/>
                  <a:pt x="103393" y="11893"/>
                  <a:pt x="103356" y="11893"/>
                </a:cubicBezTo>
                <a:cubicBezTo>
                  <a:pt x="103320" y="11893"/>
                  <a:pt x="103283" y="11893"/>
                  <a:pt x="103283" y="11893"/>
                </a:cubicBezTo>
                <a:cubicBezTo>
                  <a:pt x="103283" y="12256"/>
                  <a:pt x="103283" y="12256"/>
                  <a:pt x="103283" y="12256"/>
                </a:cubicBezTo>
                <a:cubicBezTo>
                  <a:pt x="103209" y="12256"/>
                  <a:pt x="103179" y="12256"/>
                  <a:pt x="103142" y="12256"/>
                </a:cubicBezTo>
                <a:cubicBezTo>
                  <a:pt x="103068" y="12256"/>
                  <a:pt x="103032" y="12256"/>
                  <a:pt x="102995" y="12256"/>
                </a:cubicBezTo>
                <a:cubicBezTo>
                  <a:pt x="102958" y="12256"/>
                  <a:pt x="102958" y="12256"/>
                  <a:pt x="102921" y="12256"/>
                </a:cubicBezTo>
                <a:cubicBezTo>
                  <a:pt x="102885" y="12256"/>
                  <a:pt x="102885" y="12106"/>
                  <a:pt x="102885" y="12106"/>
                </a:cubicBezTo>
                <a:cubicBezTo>
                  <a:pt x="102848" y="12043"/>
                  <a:pt x="102848" y="12043"/>
                  <a:pt x="102811" y="11968"/>
                </a:cubicBezTo>
                <a:cubicBezTo>
                  <a:pt x="102811" y="11893"/>
                  <a:pt x="102774" y="11968"/>
                  <a:pt x="102738" y="11893"/>
                </a:cubicBezTo>
                <a:cubicBezTo>
                  <a:pt x="102738" y="11893"/>
                  <a:pt x="102774" y="11743"/>
                  <a:pt x="102738" y="11743"/>
                </a:cubicBezTo>
                <a:cubicBezTo>
                  <a:pt x="102707" y="11667"/>
                  <a:pt x="102664" y="11743"/>
                  <a:pt x="102633" y="11743"/>
                </a:cubicBezTo>
                <a:cubicBezTo>
                  <a:pt x="102523" y="11743"/>
                  <a:pt x="102523" y="11743"/>
                  <a:pt x="102523" y="11743"/>
                </a:cubicBezTo>
                <a:lnTo>
                  <a:pt x="102486" y="11818"/>
                </a:lnTo>
                <a:cubicBezTo>
                  <a:pt x="102339" y="11818"/>
                  <a:pt x="102266" y="11818"/>
                  <a:pt x="102125" y="11818"/>
                </a:cubicBezTo>
                <a:cubicBezTo>
                  <a:pt x="102125" y="11893"/>
                  <a:pt x="102162" y="11968"/>
                  <a:pt x="102125" y="12106"/>
                </a:cubicBezTo>
                <a:cubicBezTo>
                  <a:pt x="102125" y="12181"/>
                  <a:pt x="102088" y="12256"/>
                  <a:pt x="102052" y="12407"/>
                </a:cubicBezTo>
                <a:cubicBezTo>
                  <a:pt x="102052" y="12407"/>
                  <a:pt x="102052" y="12482"/>
                  <a:pt x="102052" y="12557"/>
                </a:cubicBezTo>
                <a:cubicBezTo>
                  <a:pt x="102052" y="12632"/>
                  <a:pt x="102015" y="12632"/>
                  <a:pt x="102015" y="12708"/>
                </a:cubicBezTo>
                <a:cubicBezTo>
                  <a:pt x="101978" y="12783"/>
                  <a:pt x="102015" y="12783"/>
                  <a:pt x="102015" y="12858"/>
                </a:cubicBezTo>
                <a:cubicBezTo>
                  <a:pt x="101978" y="12933"/>
                  <a:pt x="101978" y="12933"/>
                  <a:pt x="101978" y="13008"/>
                </a:cubicBezTo>
                <a:lnTo>
                  <a:pt x="101941" y="12933"/>
                </a:lnTo>
                <a:close/>
                <a:moveTo>
                  <a:pt x="101580" y="12632"/>
                </a:moveTo>
                <a:lnTo>
                  <a:pt x="101580" y="12632"/>
                </a:lnTo>
                <a:cubicBezTo>
                  <a:pt x="101543" y="12557"/>
                  <a:pt x="101543" y="12482"/>
                  <a:pt x="101543" y="12482"/>
                </a:cubicBezTo>
                <a:cubicBezTo>
                  <a:pt x="101543" y="12332"/>
                  <a:pt x="101543" y="12256"/>
                  <a:pt x="101580" y="12181"/>
                </a:cubicBezTo>
                <a:cubicBezTo>
                  <a:pt x="101543" y="12181"/>
                  <a:pt x="101506" y="12181"/>
                  <a:pt x="101470" y="12181"/>
                </a:cubicBezTo>
                <a:cubicBezTo>
                  <a:pt x="101433" y="12181"/>
                  <a:pt x="101433" y="12106"/>
                  <a:pt x="101396" y="12106"/>
                </a:cubicBezTo>
                <a:cubicBezTo>
                  <a:pt x="101359" y="12106"/>
                  <a:pt x="101359" y="12181"/>
                  <a:pt x="101323" y="12256"/>
                </a:cubicBezTo>
                <a:cubicBezTo>
                  <a:pt x="101323" y="12256"/>
                  <a:pt x="101323" y="12332"/>
                  <a:pt x="101323" y="12407"/>
                </a:cubicBezTo>
                <a:cubicBezTo>
                  <a:pt x="101323" y="12482"/>
                  <a:pt x="101323" y="12482"/>
                  <a:pt x="101323" y="12557"/>
                </a:cubicBezTo>
                <a:cubicBezTo>
                  <a:pt x="101323" y="12632"/>
                  <a:pt x="101359" y="12632"/>
                  <a:pt x="101396" y="12632"/>
                </a:cubicBezTo>
                <a:cubicBezTo>
                  <a:pt x="101433" y="12708"/>
                  <a:pt x="101433" y="12783"/>
                  <a:pt x="101470" y="12783"/>
                </a:cubicBezTo>
                <a:cubicBezTo>
                  <a:pt x="101506" y="12783"/>
                  <a:pt x="101543" y="12632"/>
                  <a:pt x="101580" y="12632"/>
                </a:cubicBezTo>
                <a:close/>
                <a:moveTo>
                  <a:pt x="101359" y="14124"/>
                </a:moveTo>
                <a:lnTo>
                  <a:pt x="101359" y="14124"/>
                </a:lnTo>
                <a:cubicBezTo>
                  <a:pt x="101359" y="14186"/>
                  <a:pt x="101359" y="14262"/>
                  <a:pt x="101396" y="14262"/>
                </a:cubicBezTo>
                <a:cubicBezTo>
                  <a:pt x="101396" y="14412"/>
                  <a:pt x="101470" y="14487"/>
                  <a:pt x="101470" y="14562"/>
                </a:cubicBezTo>
                <a:cubicBezTo>
                  <a:pt x="101470" y="14638"/>
                  <a:pt x="101506" y="14638"/>
                  <a:pt x="101506" y="14713"/>
                </a:cubicBezTo>
                <a:cubicBezTo>
                  <a:pt x="101506" y="14788"/>
                  <a:pt x="101506" y="14863"/>
                  <a:pt x="101506" y="15014"/>
                </a:cubicBezTo>
                <a:cubicBezTo>
                  <a:pt x="101831" y="15014"/>
                  <a:pt x="101831" y="15014"/>
                  <a:pt x="101831" y="15014"/>
                </a:cubicBezTo>
                <a:cubicBezTo>
                  <a:pt x="101794" y="14938"/>
                  <a:pt x="101831" y="14863"/>
                  <a:pt x="101794" y="14863"/>
                </a:cubicBezTo>
                <a:cubicBezTo>
                  <a:pt x="101758" y="14788"/>
                  <a:pt x="101721" y="14788"/>
                  <a:pt x="101690" y="14788"/>
                </a:cubicBezTo>
                <a:cubicBezTo>
                  <a:pt x="101690" y="14788"/>
                  <a:pt x="101647" y="14788"/>
                  <a:pt x="101617" y="14713"/>
                </a:cubicBezTo>
                <a:cubicBezTo>
                  <a:pt x="101580" y="14638"/>
                  <a:pt x="101580" y="14562"/>
                  <a:pt x="101543" y="14412"/>
                </a:cubicBezTo>
                <a:cubicBezTo>
                  <a:pt x="101506" y="14262"/>
                  <a:pt x="101506" y="14262"/>
                  <a:pt x="101506" y="14262"/>
                </a:cubicBezTo>
                <a:cubicBezTo>
                  <a:pt x="101506" y="14186"/>
                  <a:pt x="101470" y="14186"/>
                  <a:pt x="101470" y="14124"/>
                </a:cubicBezTo>
                <a:lnTo>
                  <a:pt x="101359" y="14124"/>
                </a:lnTo>
                <a:close/>
                <a:moveTo>
                  <a:pt x="92061" y="8910"/>
                </a:moveTo>
                <a:lnTo>
                  <a:pt x="92061" y="8910"/>
                </a:lnTo>
                <a:cubicBezTo>
                  <a:pt x="92061" y="8848"/>
                  <a:pt x="92024" y="8848"/>
                  <a:pt x="91987" y="8772"/>
                </a:cubicBezTo>
                <a:cubicBezTo>
                  <a:pt x="91987" y="8772"/>
                  <a:pt x="92024" y="8697"/>
                  <a:pt x="91987" y="8622"/>
                </a:cubicBezTo>
                <a:cubicBezTo>
                  <a:pt x="91987" y="8622"/>
                  <a:pt x="91957" y="8622"/>
                  <a:pt x="91914" y="8622"/>
                </a:cubicBezTo>
                <a:cubicBezTo>
                  <a:pt x="91883" y="8622"/>
                  <a:pt x="91883" y="8547"/>
                  <a:pt x="91846" y="8547"/>
                </a:cubicBezTo>
                <a:cubicBezTo>
                  <a:pt x="91773" y="8547"/>
                  <a:pt x="91773" y="8547"/>
                  <a:pt x="91773" y="8547"/>
                </a:cubicBezTo>
                <a:cubicBezTo>
                  <a:pt x="91736" y="8547"/>
                  <a:pt x="91736" y="8472"/>
                  <a:pt x="91699" y="8472"/>
                </a:cubicBezTo>
                <a:cubicBezTo>
                  <a:pt x="91663" y="8472"/>
                  <a:pt x="91663" y="8472"/>
                  <a:pt x="91626" y="8472"/>
                </a:cubicBezTo>
                <a:cubicBezTo>
                  <a:pt x="91552" y="8472"/>
                  <a:pt x="91552" y="8472"/>
                  <a:pt x="91552" y="8472"/>
                </a:cubicBezTo>
                <a:cubicBezTo>
                  <a:pt x="91516" y="8472"/>
                  <a:pt x="91516" y="8547"/>
                  <a:pt x="91479" y="8622"/>
                </a:cubicBezTo>
                <a:cubicBezTo>
                  <a:pt x="91479" y="8772"/>
                  <a:pt x="91479" y="8772"/>
                  <a:pt x="91479" y="8772"/>
                </a:cubicBezTo>
                <a:cubicBezTo>
                  <a:pt x="91516" y="8772"/>
                  <a:pt x="91552" y="8772"/>
                  <a:pt x="91552" y="8772"/>
                </a:cubicBezTo>
                <a:cubicBezTo>
                  <a:pt x="91589" y="8772"/>
                  <a:pt x="91589" y="8772"/>
                  <a:pt x="91626" y="8772"/>
                </a:cubicBezTo>
                <a:cubicBezTo>
                  <a:pt x="91663" y="8848"/>
                  <a:pt x="91663" y="8848"/>
                  <a:pt x="91699" y="8910"/>
                </a:cubicBezTo>
                <a:cubicBezTo>
                  <a:pt x="91736" y="8910"/>
                  <a:pt x="91736" y="8998"/>
                  <a:pt x="91736" y="9061"/>
                </a:cubicBezTo>
                <a:cubicBezTo>
                  <a:pt x="91810" y="9061"/>
                  <a:pt x="91846" y="9061"/>
                  <a:pt x="91914" y="9061"/>
                </a:cubicBezTo>
                <a:cubicBezTo>
                  <a:pt x="91987" y="9061"/>
                  <a:pt x="91987" y="9061"/>
                  <a:pt x="91987" y="9061"/>
                </a:cubicBezTo>
                <a:cubicBezTo>
                  <a:pt x="92024" y="9061"/>
                  <a:pt x="92024" y="9061"/>
                  <a:pt x="92061" y="9061"/>
                </a:cubicBezTo>
                <a:cubicBezTo>
                  <a:pt x="92061" y="8998"/>
                  <a:pt x="92061" y="8910"/>
                  <a:pt x="92061" y="8910"/>
                </a:cubicBezTo>
                <a:close/>
                <a:moveTo>
                  <a:pt x="87993" y="10552"/>
                </a:moveTo>
                <a:lnTo>
                  <a:pt x="87993" y="10552"/>
                </a:lnTo>
                <a:cubicBezTo>
                  <a:pt x="88030" y="10552"/>
                  <a:pt x="88030" y="10477"/>
                  <a:pt x="88067" y="10477"/>
                </a:cubicBezTo>
                <a:cubicBezTo>
                  <a:pt x="88104" y="10477"/>
                  <a:pt x="88140" y="10552"/>
                  <a:pt x="88214" y="10552"/>
                </a:cubicBezTo>
                <a:cubicBezTo>
                  <a:pt x="88214" y="10552"/>
                  <a:pt x="88251" y="10627"/>
                  <a:pt x="88287" y="10627"/>
                </a:cubicBezTo>
                <a:cubicBezTo>
                  <a:pt x="88355" y="10627"/>
                  <a:pt x="88355" y="10627"/>
                  <a:pt x="88355" y="10627"/>
                </a:cubicBezTo>
                <a:lnTo>
                  <a:pt x="88355" y="10552"/>
                </a:lnTo>
                <a:cubicBezTo>
                  <a:pt x="88355" y="10477"/>
                  <a:pt x="88355" y="10402"/>
                  <a:pt x="88355" y="10326"/>
                </a:cubicBezTo>
                <a:cubicBezTo>
                  <a:pt x="88324" y="10251"/>
                  <a:pt x="88355" y="10176"/>
                  <a:pt x="88355" y="10176"/>
                </a:cubicBezTo>
                <a:cubicBezTo>
                  <a:pt x="88324" y="10101"/>
                  <a:pt x="88287" y="10101"/>
                  <a:pt x="88251" y="10101"/>
                </a:cubicBezTo>
                <a:cubicBezTo>
                  <a:pt x="88214" y="10101"/>
                  <a:pt x="88214" y="10101"/>
                  <a:pt x="88214" y="10101"/>
                </a:cubicBezTo>
                <a:cubicBezTo>
                  <a:pt x="88177" y="10101"/>
                  <a:pt x="88177" y="10176"/>
                  <a:pt x="88140" y="10251"/>
                </a:cubicBezTo>
                <a:cubicBezTo>
                  <a:pt x="88104" y="10326"/>
                  <a:pt x="88067" y="10326"/>
                  <a:pt x="87993" y="10402"/>
                </a:cubicBezTo>
                <a:lnTo>
                  <a:pt x="87993" y="10552"/>
                </a:lnTo>
                <a:close/>
                <a:moveTo>
                  <a:pt x="89519" y="9286"/>
                </a:moveTo>
                <a:lnTo>
                  <a:pt x="89519" y="9286"/>
                </a:lnTo>
                <a:cubicBezTo>
                  <a:pt x="89592" y="9286"/>
                  <a:pt x="89629" y="9136"/>
                  <a:pt x="89702" y="9061"/>
                </a:cubicBezTo>
                <a:cubicBezTo>
                  <a:pt x="89702" y="8998"/>
                  <a:pt x="89739" y="8998"/>
                  <a:pt x="89776" y="8910"/>
                </a:cubicBezTo>
                <a:cubicBezTo>
                  <a:pt x="89776" y="8848"/>
                  <a:pt x="89776" y="8848"/>
                  <a:pt x="89813" y="8772"/>
                </a:cubicBezTo>
                <a:cubicBezTo>
                  <a:pt x="89849" y="8772"/>
                  <a:pt x="89880" y="8772"/>
                  <a:pt x="89880" y="8772"/>
                </a:cubicBezTo>
                <a:cubicBezTo>
                  <a:pt x="89917" y="8772"/>
                  <a:pt x="89954" y="8697"/>
                  <a:pt x="89990" y="8697"/>
                </a:cubicBezTo>
                <a:cubicBezTo>
                  <a:pt x="90027" y="8697"/>
                  <a:pt x="90027" y="8772"/>
                  <a:pt x="90064" y="8772"/>
                </a:cubicBezTo>
                <a:cubicBezTo>
                  <a:pt x="90425" y="8772"/>
                  <a:pt x="90425" y="8772"/>
                  <a:pt x="90425" y="8772"/>
                </a:cubicBezTo>
                <a:cubicBezTo>
                  <a:pt x="90462" y="8772"/>
                  <a:pt x="90462" y="8697"/>
                  <a:pt x="90499" y="8697"/>
                </a:cubicBezTo>
                <a:cubicBezTo>
                  <a:pt x="90535" y="8622"/>
                  <a:pt x="90535" y="8622"/>
                  <a:pt x="90572" y="8622"/>
                </a:cubicBezTo>
                <a:cubicBezTo>
                  <a:pt x="90609" y="8622"/>
                  <a:pt x="90609" y="8622"/>
                  <a:pt x="90646" y="8622"/>
                </a:cubicBezTo>
                <a:cubicBezTo>
                  <a:pt x="90719" y="8622"/>
                  <a:pt x="90756" y="8622"/>
                  <a:pt x="90793" y="8622"/>
                </a:cubicBezTo>
                <a:cubicBezTo>
                  <a:pt x="90830" y="8622"/>
                  <a:pt x="90830" y="8622"/>
                  <a:pt x="90866" y="8622"/>
                </a:cubicBezTo>
                <a:cubicBezTo>
                  <a:pt x="90897" y="8622"/>
                  <a:pt x="90940" y="8472"/>
                  <a:pt x="90970" y="8472"/>
                </a:cubicBezTo>
                <a:cubicBezTo>
                  <a:pt x="91044" y="8472"/>
                  <a:pt x="91081" y="8547"/>
                  <a:pt x="91154" y="8547"/>
                </a:cubicBezTo>
                <a:cubicBezTo>
                  <a:pt x="91191" y="8547"/>
                  <a:pt x="91228" y="8547"/>
                  <a:pt x="91264" y="8472"/>
                </a:cubicBezTo>
                <a:cubicBezTo>
                  <a:pt x="91301" y="8396"/>
                  <a:pt x="91301" y="8396"/>
                  <a:pt x="91301" y="8321"/>
                </a:cubicBezTo>
                <a:cubicBezTo>
                  <a:pt x="91338" y="8246"/>
                  <a:pt x="91338" y="8246"/>
                  <a:pt x="91338" y="8171"/>
                </a:cubicBezTo>
                <a:cubicBezTo>
                  <a:pt x="91338" y="8096"/>
                  <a:pt x="91301" y="8096"/>
                  <a:pt x="91301" y="8020"/>
                </a:cubicBezTo>
                <a:cubicBezTo>
                  <a:pt x="91301" y="7883"/>
                  <a:pt x="91301" y="7883"/>
                  <a:pt x="91301" y="7883"/>
                </a:cubicBezTo>
                <a:cubicBezTo>
                  <a:pt x="91007" y="7883"/>
                  <a:pt x="91007" y="7883"/>
                  <a:pt x="91007" y="7883"/>
                </a:cubicBezTo>
                <a:cubicBezTo>
                  <a:pt x="91007" y="7732"/>
                  <a:pt x="91007" y="7657"/>
                  <a:pt x="91007" y="7507"/>
                </a:cubicBezTo>
                <a:cubicBezTo>
                  <a:pt x="91007" y="7507"/>
                  <a:pt x="91007" y="7431"/>
                  <a:pt x="91007" y="7356"/>
                </a:cubicBezTo>
                <a:cubicBezTo>
                  <a:pt x="91007" y="7356"/>
                  <a:pt x="90970" y="7356"/>
                  <a:pt x="90940" y="7281"/>
                </a:cubicBezTo>
                <a:cubicBezTo>
                  <a:pt x="90940" y="7281"/>
                  <a:pt x="90897" y="7281"/>
                  <a:pt x="90866" y="7281"/>
                </a:cubicBezTo>
                <a:cubicBezTo>
                  <a:pt x="90793" y="7206"/>
                  <a:pt x="90756" y="7206"/>
                  <a:pt x="90646" y="7206"/>
                </a:cubicBezTo>
                <a:cubicBezTo>
                  <a:pt x="90609" y="7206"/>
                  <a:pt x="90609" y="7206"/>
                  <a:pt x="90572" y="7206"/>
                </a:cubicBezTo>
                <a:cubicBezTo>
                  <a:pt x="90535" y="7206"/>
                  <a:pt x="90572" y="7281"/>
                  <a:pt x="90535" y="7356"/>
                </a:cubicBezTo>
                <a:cubicBezTo>
                  <a:pt x="90499" y="7431"/>
                  <a:pt x="90499" y="7507"/>
                  <a:pt x="90462" y="7507"/>
                </a:cubicBezTo>
                <a:cubicBezTo>
                  <a:pt x="90425" y="7507"/>
                  <a:pt x="90425" y="7507"/>
                  <a:pt x="90425" y="7507"/>
                </a:cubicBezTo>
                <a:cubicBezTo>
                  <a:pt x="90395" y="7507"/>
                  <a:pt x="90395" y="7431"/>
                  <a:pt x="90358" y="7356"/>
                </a:cubicBezTo>
                <a:cubicBezTo>
                  <a:pt x="90395" y="7356"/>
                  <a:pt x="90425" y="7281"/>
                  <a:pt x="90425" y="7206"/>
                </a:cubicBezTo>
                <a:cubicBezTo>
                  <a:pt x="90462" y="7206"/>
                  <a:pt x="90499" y="7206"/>
                  <a:pt x="90499" y="7131"/>
                </a:cubicBezTo>
                <a:cubicBezTo>
                  <a:pt x="90499" y="7055"/>
                  <a:pt x="90499" y="7055"/>
                  <a:pt x="90499" y="6980"/>
                </a:cubicBezTo>
                <a:cubicBezTo>
                  <a:pt x="90499" y="6980"/>
                  <a:pt x="90462" y="6980"/>
                  <a:pt x="90425" y="6980"/>
                </a:cubicBezTo>
                <a:cubicBezTo>
                  <a:pt x="90425" y="6918"/>
                  <a:pt x="90395" y="6918"/>
                  <a:pt x="90358" y="6918"/>
                </a:cubicBezTo>
                <a:cubicBezTo>
                  <a:pt x="90321" y="6918"/>
                  <a:pt x="90358" y="6767"/>
                  <a:pt x="90284" y="6767"/>
                </a:cubicBezTo>
                <a:cubicBezTo>
                  <a:pt x="90248" y="6767"/>
                  <a:pt x="90248" y="6767"/>
                  <a:pt x="90248" y="6767"/>
                </a:cubicBezTo>
                <a:cubicBezTo>
                  <a:pt x="90248" y="6767"/>
                  <a:pt x="90211" y="6830"/>
                  <a:pt x="90211" y="6918"/>
                </a:cubicBezTo>
                <a:cubicBezTo>
                  <a:pt x="90174" y="6918"/>
                  <a:pt x="90137" y="6918"/>
                  <a:pt x="90101" y="6918"/>
                </a:cubicBezTo>
                <a:cubicBezTo>
                  <a:pt x="90101" y="6918"/>
                  <a:pt x="90064" y="6918"/>
                  <a:pt x="90027" y="6980"/>
                </a:cubicBezTo>
                <a:cubicBezTo>
                  <a:pt x="90027" y="6980"/>
                  <a:pt x="89990" y="7055"/>
                  <a:pt x="89990" y="7131"/>
                </a:cubicBezTo>
                <a:cubicBezTo>
                  <a:pt x="89954" y="7131"/>
                  <a:pt x="89917" y="7131"/>
                  <a:pt x="89917" y="7206"/>
                </a:cubicBezTo>
                <a:cubicBezTo>
                  <a:pt x="89917" y="7281"/>
                  <a:pt x="89880" y="7281"/>
                  <a:pt x="89880" y="7356"/>
                </a:cubicBezTo>
                <a:cubicBezTo>
                  <a:pt x="89880" y="7431"/>
                  <a:pt x="89880" y="7431"/>
                  <a:pt x="89849" y="7507"/>
                </a:cubicBezTo>
                <a:cubicBezTo>
                  <a:pt x="89849" y="7582"/>
                  <a:pt x="89849" y="7582"/>
                  <a:pt x="89813" y="7657"/>
                </a:cubicBezTo>
                <a:cubicBezTo>
                  <a:pt x="89813" y="7657"/>
                  <a:pt x="89776" y="7582"/>
                  <a:pt x="89776" y="7657"/>
                </a:cubicBezTo>
                <a:cubicBezTo>
                  <a:pt x="89739" y="7657"/>
                  <a:pt x="89702" y="7657"/>
                  <a:pt x="89702" y="7732"/>
                </a:cubicBezTo>
                <a:cubicBezTo>
                  <a:pt x="89666" y="7807"/>
                  <a:pt x="89702" y="7807"/>
                  <a:pt x="89702" y="7883"/>
                </a:cubicBezTo>
                <a:cubicBezTo>
                  <a:pt x="89666" y="7945"/>
                  <a:pt x="89702" y="8096"/>
                  <a:pt x="89702" y="8171"/>
                </a:cubicBezTo>
                <a:cubicBezTo>
                  <a:pt x="89666" y="8246"/>
                  <a:pt x="89666" y="8246"/>
                  <a:pt x="89666" y="8321"/>
                </a:cubicBezTo>
                <a:cubicBezTo>
                  <a:pt x="89629" y="8396"/>
                  <a:pt x="89592" y="8321"/>
                  <a:pt x="89592" y="8396"/>
                </a:cubicBezTo>
                <a:cubicBezTo>
                  <a:pt x="89555" y="8396"/>
                  <a:pt x="89519" y="8396"/>
                  <a:pt x="89482" y="8472"/>
                </a:cubicBezTo>
                <a:cubicBezTo>
                  <a:pt x="89482" y="8472"/>
                  <a:pt x="89445" y="8472"/>
                  <a:pt x="89408" y="8547"/>
                </a:cubicBezTo>
                <a:cubicBezTo>
                  <a:pt x="89408" y="8622"/>
                  <a:pt x="89378" y="8622"/>
                  <a:pt x="89378" y="8697"/>
                </a:cubicBezTo>
                <a:cubicBezTo>
                  <a:pt x="89378" y="8772"/>
                  <a:pt x="89378" y="8772"/>
                  <a:pt x="89378" y="8848"/>
                </a:cubicBezTo>
                <a:cubicBezTo>
                  <a:pt x="89378" y="8910"/>
                  <a:pt x="89378" y="8998"/>
                  <a:pt x="89378" y="9061"/>
                </a:cubicBezTo>
                <a:cubicBezTo>
                  <a:pt x="89408" y="9061"/>
                  <a:pt x="89482" y="9286"/>
                  <a:pt x="89519" y="9286"/>
                </a:cubicBezTo>
                <a:close/>
                <a:moveTo>
                  <a:pt x="88392" y="5727"/>
                </a:moveTo>
                <a:lnTo>
                  <a:pt x="88392" y="5727"/>
                </a:lnTo>
                <a:cubicBezTo>
                  <a:pt x="88355" y="5727"/>
                  <a:pt x="88355" y="5802"/>
                  <a:pt x="88324" y="5802"/>
                </a:cubicBezTo>
                <a:cubicBezTo>
                  <a:pt x="88287" y="5865"/>
                  <a:pt x="88287" y="5865"/>
                  <a:pt x="88251" y="5865"/>
                </a:cubicBezTo>
                <a:cubicBezTo>
                  <a:pt x="88214" y="5940"/>
                  <a:pt x="88251" y="6015"/>
                  <a:pt x="88214" y="6015"/>
                </a:cubicBezTo>
                <a:cubicBezTo>
                  <a:pt x="88177" y="6015"/>
                  <a:pt x="88140" y="6015"/>
                  <a:pt x="88140" y="6090"/>
                </a:cubicBezTo>
                <a:cubicBezTo>
                  <a:pt x="88067" y="6090"/>
                  <a:pt x="87993" y="6015"/>
                  <a:pt x="87920" y="6090"/>
                </a:cubicBezTo>
                <a:cubicBezTo>
                  <a:pt x="87883" y="6090"/>
                  <a:pt x="87883" y="6090"/>
                  <a:pt x="87846" y="6090"/>
                </a:cubicBezTo>
                <a:cubicBezTo>
                  <a:pt x="87816" y="6090"/>
                  <a:pt x="87816" y="6090"/>
                  <a:pt x="87779" y="6090"/>
                </a:cubicBezTo>
                <a:cubicBezTo>
                  <a:pt x="87742" y="6090"/>
                  <a:pt x="87742" y="6166"/>
                  <a:pt x="87705" y="6166"/>
                </a:cubicBezTo>
                <a:cubicBezTo>
                  <a:pt x="87669" y="6241"/>
                  <a:pt x="87705" y="6316"/>
                  <a:pt x="87669" y="6316"/>
                </a:cubicBezTo>
                <a:cubicBezTo>
                  <a:pt x="87632" y="6391"/>
                  <a:pt x="87595" y="6316"/>
                  <a:pt x="87595" y="6316"/>
                </a:cubicBezTo>
                <a:cubicBezTo>
                  <a:pt x="87558" y="6391"/>
                  <a:pt x="87558" y="6391"/>
                  <a:pt x="87522" y="6391"/>
                </a:cubicBezTo>
                <a:cubicBezTo>
                  <a:pt x="87485" y="6391"/>
                  <a:pt x="87448" y="6466"/>
                  <a:pt x="87448" y="6542"/>
                </a:cubicBezTo>
                <a:cubicBezTo>
                  <a:pt x="87411" y="6617"/>
                  <a:pt x="87411" y="6617"/>
                  <a:pt x="87411" y="6692"/>
                </a:cubicBezTo>
                <a:cubicBezTo>
                  <a:pt x="87375" y="6692"/>
                  <a:pt x="87411" y="6767"/>
                  <a:pt x="87411" y="6767"/>
                </a:cubicBezTo>
                <a:cubicBezTo>
                  <a:pt x="87448" y="6830"/>
                  <a:pt x="87485" y="6830"/>
                  <a:pt x="87522" y="6918"/>
                </a:cubicBezTo>
                <a:cubicBezTo>
                  <a:pt x="87558" y="6918"/>
                  <a:pt x="87595" y="6918"/>
                  <a:pt x="87595" y="6980"/>
                </a:cubicBezTo>
                <a:cubicBezTo>
                  <a:pt x="87632" y="6980"/>
                  <a:pt x="87595" y="7055"/>
                  <a:pt x="87595" y="7131"/>
                </a:cubicBezTo>
                <a:lnTo>
                  <a:pt x="87595" y="7206"/>
                </a:lnTo>
                <a:cubicBezTo>
                  <a:pt x="87595" y="7356"/>
                  <a:pt x="87632" y="7356"/>
                  <a:pt x="87632" y="7431"/>
                </a:cubicBezTo>
                <a:cubicBezTo>
                  <a:pt x="88251" y="7431"/>
                  <a:pt x="88251" y="7431"/>
                  <a:pt x="88251" y="7431"/>
                </a:cubicBezTo>
                <a:cubicBezTo>
                  <a:pt x="88287" y="7431"/>
                  <a:pt x="88287" y="7507"/>
                  <a:pt x="88324" y="7507"/>
                </a:cubicBezTo>
                <a:cubicBezTo>
                  <a:pt x="88355" y="7507"/>
                  <a:pt x="88355" y="7507"/>
                  <a:pt x="88392" y="7507"/>
                </a:cubicBezTo>
                <a:cubicBezTo>
                  <a:pt x="88428" y="7507"/>
                  <a:pt x="88428" y="7582"/>
                  <a:pt x="88428" y="7657"/>
                </a:cubicBezTo>
                <a:cubicBezTo>
                  <a:pt x="88465" y="7657"/>
                  <a:pt x="88465" y="7732"/>
                  <a:pt x="88502" y="7807"/>
                </a:cubicBezTo>
                <a:cubicBezTo>
                  <a:pt x="88686" y="7807"/>
                  <a:pt x="88759" y="7807"/>
                  <a:pt x="88937" y="7807"/>
                </a:cubicBezTo>
                <a:cubicBezTo>
                  <a:pt x="88973" y="7807"/>
                  <a:pt x="89010" y="7807"/>
                  <a:pt x="89010" y="7807"/>
                </a:cubicBezTo>
                <a:cubicBezTo>
                  <a:pt x="89120" y="7807"/>
                  <a:pt x="89120" y="7807"/>
                  <a:pt x="89120" y="7807"/>
                </a:cubicBezTo>
                <a:cubicBezTo>
                  <a:pt x="89194" y="7807"/>
                  <a:pt x="89194" y="7807"/>
                  <a:pt x="89267" y="7807"/>
                </a:cubicBezTo>
                <a:cubicBezTo>
                  <a:pt x="89267" y="7807"/>
                  <a:pt x="89304" y="7807"/>
                  <a:pt x="89341" y="7807"/>
                </a:cubicBezTo>
                <a:cubicBezTo>
                  <a:pt x="89378" y="7732"/>
                  <a:pt x="89408" y="7732"/>
                  <a:pt x="89445" y="7657"/>
                </a:cubicBezTo>
                <a:cubicBezTo>
                  <a:pt x="89482" y="7657"/>
                  <a:pt x="89482" y="7582"/>
                  <a:pt x="89482" y="7507"/>
                </a:cubicBezTo>
                <a:cubicBezTo>
                  <a:pt x="89482" y="7206"/>
                  <a:pt x="89482" y="7206"/>
                  <a:pt x="89482" y="7206"/>
                </a:cubicBezTo>
                <a:cubicBezTo>
                  <a:pt x="89445" y="7206"/>
                  <a:pt x="89445" y="7281"/>
                  <a:pt x="89378" y="7206"/>
                </a:cubicBezTo>
                <a:cubicBezTo>
                  <a:pt x="89378" y="7206"/>
                  <a:pt x="89341" y="7206"/>
                  <a:pt x="89341" y="7131"/>
                </a:cubicBezTo>
                <a:cubicBezTo>
                  <a:pt x="89341" y="7055"/>
                  <a:pt x="89341" y="6980"/>
                  <a:pt x="89341" y="6918"/>
                </a:cubicBezTo>
                <a:cubicBezTo>
                  <a:pt x="89341" y="6830"/>
                  <a:pt x="89378" y="6767"/>
                  <a:pt x="89378" y="6767"/>
                </a:cubicBezTo>
                <a:cubicBezTo>
                  <a:pt x="89378" y="6692"/>
                  <a:pt x="89408" y="6692"/>
                  <a:pt x="89408" y="6617"/>
                </a:cubicBezTo>
                <a:cubicBezTo>
                  <a:pt x="89445" y="6542"/>
                  <a:pt x="89482" y="6542"/>
                  <a:pt x="89482" y="6391"/>
                </a:cubicBezTo>
                <a:cubicBezTo>
                  <a:pt x="89482" y="6316"/>
                  <a:pt x="89445" y="6241"/>
                  <a:pt x="89445" y="6166"/>
                </a:cubicBezTo>
                <a:cubicBezTo>
                  <a:pt x="89445" y="6090"/>
                  <a:pt x="89408" y="6090"/>
                  <a:pt x="89408" y="6015"/>
                </a:cubicBezTo>
                <a:cubicBezTo>
                  <a:pt x="89378" y="5940"/>
                  <a:pt x="89378" y="5940"/>
                  <a:pt x="89341" y="5865"/>
                </a:cubicBezTo>
                <a:cubicBezTo>
                  <a:pt x="89304" y="5802"/>
                  <a:pt x="89267" y="5865"/>
                  <a:pt x="89194" y="5865"/>
                </a:cubicBezTo>
                <a:cubicBezTo>
                  <a:pt x="89157" y="5865"/>
                  <a:pt x="89120" y="5802"/>
                  <a:pt x="89084" y="5865"/>
                </a:cubicBezTo>
                <a:cubicBezTo>
                  <a:pt x="89047" y="5865"/>
                  <a:pt x="89010" y="5865"/>
                  <a:pt x="89010" y="5940"/>
                </a:cubicBezTo>
                <a:cubicBezTo>
                  <a:pt x="88973" y="5940"/>
                  <a:pt x="88973" y="6015"/>
                  <a:pt x="88973" y="6090"/>
                </a:cubicBezTo>
                <a:cubicBezTo>
                  <a:pt x="88937" y="6090"/>
                  <a:pt x="88937" y="6166"/>
                  <a:pt x="88900" y="6166"/>
                </a:cubicBezTo>
                <a:cubicBezTo>
                  <a:pt x="88863" y="6166"/>
                  <a:pt x="88863" y="6166"/>
                  <a:pt x="88833" y="6166"/>
                </a:cubicBezTo>
                <a:cubicBezTo>
                  <a:pt x="88796" y="6166"/>
                  <a:pt x="88759" y="6166"/>
                  <a:pt x="88686" y="6166"/>
                </a:cubicBezTo>
                <a:cubicBezTo>
                  <a:pt x="88722" y="6090"/>
                  <a:pt x="88722" y="6090"/>
                  <a:pt x="88722" y="6015"/>
                </a:cubicBezTo>
                <a:cubicBezTo>
                  <a:pt x="88759" y="5940"/>
                  <a:pt x="88759" y="5940"/>
                  <a:pt x="88796" y="5940"/>
                </a:cubicBezTo>
                <a:cubicBezTo>
                  <a:pt x="88796" y="5727"/>
                  <a:pt x="88796" y="5727"/>
                  <a:pt x="88796" y="5727"/>
                </a:cubicBezTo>
                <a:cubicBezTo>
                  <a:pt x="88686" y="5727"/>
                  <a:pt x="88649" y="5727"/>
                  <a:pt x="88539" y="5727"/>
                </a:cubicBezTo>
                <a:cubicBezTo>
                  <a:pt x="88502" y="5727"/>
                  <a:pt x="88465" y="5727"/>
                  <a:pt x="88392" y="5727"/>
                </a:cubicBezTo>
                <a:close/>
                <a:moveTo>
                  <a:pt x="87338" y="5865"/>
                </a:moveTo>
                <a:lnTo>
                  <a:pt x="87338" y="5865"/>
                </a:lnTo>
                <a:cubicBezTo>
                  <a:pt x="87375" y="5940"/>
                  <a:pt x="87375" y="5940"/>
                  <a:pt x="87411" y="5940"/>
                </a:cubicBezTo>
                <a:cubicBezTo>
                  <a:pt x="87448" y="5940"/>
                  <a:pt x="87485" y="5940"/>
                  <a:pt x="87522" y="5940"/>
                </a:cubicBezTo>
                <a:cubicBezTo>
                  <a:pt x="87558" y="5940"/>
                  <a:pt x="87595" y="5940"/>
                  <a:pt x="87632" y="5940"/>
                </a:cubicBezTo>
                <a:cubicBezTo>
                  <a:pt x="87669" y="5940"/>
                  <a:pt x="87669" y="5865"/>
                  <a:pt x="87705" y="5865"/>
                </a:cubicBezTo>
                <a:cubicBezTo>
                  <a:pt x="87742" y="5802"/>
                  <a:pt x="87742" y="5727"/>
                  <a:pt x="87779" y="5727"/>
                </a:cubicBezTo>
                <a:cubicBezTo>
                  <a:pt x="87779" y="5727"/>
                  <a:pt x="87816" y="5727"/>
                  <a:pt x="87846" y="5727"/>
                </a:cubicBezTo>
                <a:cubicBezTo>
                  <a:pt x="87883" y="5727"/>
                  <a:pt x="87920" y="5727"/>
                  <a:pt x="87957" y="5727"/>
                </a:cubicBezTo>
                <a:cubicBezTo>
                  <a:pt x="87993" y="5727"/>
                  <a:pt x="88030" y="5727"/>
                  <a:pt x="88030" y="5652"/>
                </a:cubicBezTo>
                <a:cubicBezTo>
                  <a:pt x="88067" y="5652"/>
                  <a:pt x="88067" y="5577"/>
                  <a:pt x="88104" y="5501"/>
                </a:cubicBezTo>
                <a:cubicBezTo>
                  <a:pt x="88140" y="5501"/>
                  <a:pt x="88177" y="5501"/>
                  <a:pt x="88251" y="5501"/>
                </a:cubicBezTo>
                <a:cubicBezTo>
                  <a:pt x="88355" y="5501"/>
                  <a:pt x="88392" y="5501"/>
                  <a:pt x="88502" y="5501"/>
                </a:cubicBezTo>
                <a:cubicBezTo>
                  <a:pt x="88502" y="5426"/>
                  <a:pt x="88539" y="5351"/>
                  <a:pt x="88539" y="5276"/>
                </a:cubicBezTo>
                <a:cubicBezTo>
                  <a:pt x="88539" y="5201"/>
                  <a:pt x="88539" y="5125"/>
                  <a:pt x="88539" y="5050"/>
                </a:cubicBezTo>
                <a:cubicBezTo>
                  <a:pt x="88575" y="4975"/>
                  <a:pt x="88575" y="4900"/>
                  <a:pt x="88612" y="4900"/>
                </a:cubicBezTo>
                <a:cubicBezTo>
                  <a:pt x="88612" y="4837"/>
                  <a:pt x="88649" y="4900"/>
                  <a:pt x="88686" y="4900"/>
                </a:cubicBezTo>
                <a:cubicBezTo>
                  <a:pt x="88686" y="4837"/>
                  <a:pt x="88686" y="4749"/>
                  <a:pt x="88722" y="4749"/>
                </a:cubicBezTo>
                <a:cubicBezTo>
                  <a:pt x="88759" y="4687"/>
                  <a:pt x="88759" y="4687"/>
                  <a:pt x="88796" y="4687"/>
                </a:cubicBezTo>
                <a:cubicBezTo>
                  <a:pt x="88759" y="4612"/>
                  <a:pt x="88759" y="4612"/>
                  <a:pt x="88722" y="4612"/>
                </a:cubicBezTo>
                <a:lnTo>
                  <a:pt x="88722" y="4536"/>
                </a:lnTo>
                <a:cubicBezTo>
                  <a:pt x="88287" y="4536"/>
                  <a:pt x="88287" y="4536"/>
                  <a:pt x="88287" y="4536"/>
                </a:cubicBezTo>
                <a:cubicBezTo>
                  <a:pt x="88287" y="4386"/>
                  <a:pt x="88287" y="4311"/>
                  <a:pt x="88251" y="4236"/>
                </a:cubicBezTo>
                <a:cubicBezTo>
                  <a:pt x="88214" y="4160"/>
                  <a:pt x="88214" y="4085"/>
                  <a:pt x="88214" y="4085"/>
                </a:cubicBezTo>
                <a:cubicBezTo>
                  <a:pt x="88177" y="4010"/>
                  <a:pt x="88140" y="4085"/>
                  <a:pt x="88140" y="4085"/>
                </a:cubicBezTo>
                <a:cubicBezTo>
                  <a:pt x="88104" y="4010"/>
                  <a:pt x="88104" y="4010"/>
                  <a:pt x="88067" y="4010"/>
                </a:cubicBezTo>
                <a:cubicBezTo>
                  <a:pt x="87993" y="4010"/>
                  <a:pt x="87957" y="4010"/>
                  <a:pt x="87920" y="4085"/>
                </a:cubicBezTo>
                <a:cubicBezTo>
                  <a:pt x="87883" y="4085"/>
                  <a:pt x="87883" y="4085"/>
                  <a:pt x="87846" y="4160"/>
                </a:cubicBezTo>
                <a:cubicBezTo>
                  <a:pt x="87816" y="4160"/>
                  <a:pt x="87816" y="4236"/>
                  <a:pt x="87816" y="4236"/>
                </a:cubicBezTo>
                <a:cubicBezTo>
                  <a:pt x="87742" y="4311"/>
                  <a:pt x="87705" y="4311"/>
                  <a:pt x="87632" y="4311"/>
                </a:cubicBezTo>
                <a:cubicBezTo>
                  <a:pt x="87632" y="4311"/>
                  <a:pt x="87595" y="4386"/>
                  <a:pt x="87558" y="4386"/>
                </a:cubicBezTo>
                <a:cubicBezTo>
                  <a:pt x="87522" y="4386"/>
                  <a:pt x="87485" y="4461"/>
                  <a:pt x="87411" y="4461"/>
                </a:cubicBezTo>
                <a:cubicBezTo>
                  <a:pt x="87375" y="4536"/>
                  <a:pt x="87338" y="4461"/>
                  <a:pt x="87271" y="4461"/>
                </a:cubicBezTo>
                <a:cubicBezTo>
                  <a:pt x="87234" y="4461"/>
                  <a:pt x="87234" y="4536"/>
                  <a:pt x="87197" y="4536"/>
                </a:cubicBezTo>
                <a:cubicBezTo>
                  <a:pt x="87197" y="4612"/>
                  <a:pt x="87197" y="4687"/>
                  <a:pt x="87197" y="4837"/>
                </a:cubicBezTo>
                <a:cubicBezTo>
                  <a:pt x="87197" y="4900"/>
                  <a:pt x="87197" y="4900"/>
                  <a:pt x="87160" y="4975"/>
                </a:cubicBezTo>
                <a:cubicBezTo>
                  <a:pt x="87160" y="5050"/>
                  <a:pt x="87124" y="5050"/>
                  <a:pt x="87087" y="5125"/>
                </a:cubicBezTo>
                <a:cubicBezTo>
                  <a:pt x="87050" y="5125"/>
                  <a:pt x="87013" y="5050"/>
                  <a:pt x="86977" y="5125"/>
                </a:cubicBezTo>
                <a:cubicBezTo>
                  <a:pt x="86940" y="5125"/>
                  <a:pt x="86903" y="5125"/>
                  <a:pt x="86903" y="5201"/>
                </a:cubicBezTo>
                <a:cubicBezTo>
                  <a:pt x="86866" y="5201"/>
                  <a:pt x="86830" y="5201"/>
                  <a:pt x="86799" y="5201"/>
                </a:cubicBezTo>
                <a:cubicBezTo>
                  <a:pt x="86799" y="5201"/>
                  <a:pt x="86799" y="5276"/>
                  <a:pt x="86799" y="5351"/>
                </a:cubicBezTo>
                <a:cubicBezTo>
                  <a:pt x="86799" y="5426"/>
                  <a:pt x="86799" y="5426"/>
                  <a:pt x="86830" y="5501"/>
                </a:cubicBezTo>
                <a:cubicBezTo>
                  <a:pt x="86866" y="5577"/>
                  <a:pt x="86866" y="5577"/>
                  <a:pt x="86940" y="5577"/>
                </a:cubicBezTo>
                <a:cubicBezTo>
                  <a:pt x="86977" y="5577"/>
                  <a:pt x="87013" y="5501"/>
                  <a:pt x="87050" y="5501"/>
                </a:cubicBezTo>
                <a:cubicBezTo>
                  <a:pt x="87087" y="5501"/>
                  <a:pt x="87087" y="5501"/>
                  <a:pt x="87087" y="5501"/>
                </a:cubicBezTo>
                <a:cubicBezTo>
                  <a:pt x="87124" y="5501"/>
                  <a:pt x="87160" y="5577"/>
                  <a:pt x="87160" y="5652"/>
                </a:cubicBezTo>
                <a:cubicBezTo>
                  <a:pt x="87197" y="5652"/>
                  <a:pt x="87197" y="5727"/>
                  <a:pt x="87234" y="5802"/>
                </a:cubicBezTo>
                <a:cubicBezTo>
                  <a:pt x="87234" y="5802"/>
                  <a:pt x="87271" y="5802"/>
                  <a:pt x="87307" y="5802"/>
                </a:cubicBezTo>
                <a:lnTo>
                  <a:pt x="87338" y="5865"/>
                </a:lnTo>
                <a:close/>
                <a:moveTo>
                  <a:pt x="87197" y="6166"/>
                </a:moveTo>
                <a:lnTo>
                  <a:pt x="87197" y="6166"/>
                </a:lnTo>
                <a:cubicBezTo>
                  <a:pt x="87197" y="6166"/>
                  <a:pt x="87160" y="6166"/>
                  <a:pt x="87124" y="6166"/>
                </a:cubicBezTo>
                <a:cubicBezTo>
                  <a:pt x="87124" y="6166"/>
                  <a:pt x="87087" y="6090"/>
                  <a:pt x="87050" y="6090"/>
                </a:cubicBezTo>
                <a:cubicBezTo>
                  <a:pt x="87050" y="6090"/>
                  <a:pt x="87013" y="6090"/>
                  <a:pt x="86977" y="6090"/>
                </a:cubicBezTo>
                <a:cubicBezTo>
                  <a:pt x="86940" y="6015"/>
                  <a:pt x="86903" y="6015"/>
                  <a:pt x="86903" y="6015"/>
                </a:cubicBezTo>
                <a:cubicBezTo>
                  <a:pt x="86830" y="6015"/>
                  <a:pt x="86830" y="6015"/>
                  <a:pt x="86830" y="6015"/>
                </a:cubicBezTo>
                <a:cubicBezTo>
                  <a:pt x="86799" y="6015"/>
                  <a:pt x="86762" y="5940"/>
                  <a:pt x="86762" y="5940"/>
                </a:cubicBezTo>
                <a:cubicBezTo>
                  <a:pt x="86725" y="5940"/>
                  <a:pt x="86725" y="6015"/>
                  <a:pt x="86689" y="6015"/>
                </a:cubicBezTo>
                <a:cubicBezTo>
                  <a:pt x="86615" y="6015"/>
                  <a:pt x="86615" y="6015"/>
                  <a:pt x="86615" y="6015"/>
                </a:cubicBezTo>
                <a:cubicBezTo>
                  <a:pt x="86578" y="6015"/>
                  <a:pt x="86578" y="6015"/>
                  <a:pt x="86578" y="6015"/>
                </a:cubicBezTo>
                <a:cubicBezTo>
                  <a:pt x="86578" y="6166"/>
                  <a:pt x="86578" y="6316"/>
                  <a:pt x="86578" y="6466"/>
                </a:cubicBezTo>
                <a:cubicBezTo>
                  <a:pt x="86689" y="6466"/>
                  <a:pt x="86725" y="6466"/>
                  <a:pt x="86866" y="6466"/>
                </a:cubicBezTo>
                <a:cubicBezTo>
                  <a:pt x="86940" y="6466"/>
                  <a:pt x="86940" y="6466"/>
                  <a:pt x="86940" y="6466"/>
                </a:cubicBezTo>
                <a:cubicBezTo>
                  <a:pt x="86940" y="6466"/>
                  <a:pt x="86977" y="6542"/>
                  <a:pt x="86977" y="6617"/>
                </a:cubicBezTo>
                <a:cubicBezTo>
                  <a:pt x="87013" y="6617"/>
                  <a:pt x="87013" y="6767"/>
                  <a:pt x="87013" y="6767"/>
                </a:cubicBezTo>
                <a:cubicBezTo>
                  <a:pt x="87050" y="6767"/>
                  <a:pt x="87087" y="6767"/>
                  <a:pt x="87087" y="6767"/>
                </a:cubicBezTo>
                <a:cubicBezTo>
                  <a:pt x="87124" y="6767"/>
                  <a:pt x="87160" y="6767"/>
                  <a:pt x="87160" y="6767"/>
                </a:cubicBezTo>
                <a:cubicBezTo>
                  <a:pt x="87197" y="6767"/>
                  <a:pt x="87197" y="6692"/>
                  <a:pt x="87234" y="6692"/>
                </a:cubicBezTo>
                <a:cubicBezTo>
                  <a:pt x="87271" y="6617"/>
                  <a:pt x="87307" y="6617"/>
                  <a:pt x="87307" y="6617"/>
                </a:cubicBezTo>
                <a:cubicBezTo>
                  <a:pt x="87307" y="6542"/>
                  <a:pt x="87307" y="6542"/>
                  <a:pt x="87307" y="6466"/>
                </a:cubicBezTo>
                <a:cubicBezTo>
                  <a:pt x="87307" y="6316"/>
                  <a:pt x="87307" y="6316"/>
                  <a:pt x="87307" y="6316"/>
                </a:cubicBezTo>
                <a:cubicBezTo>
                  <a:pt x="87307" y="6241"/>
                  <a:pt x="87271" y="6241"/>
                  <a:pt x="87271" y="6166"/>
                </a:cubicBezTo>
                <a:cubicBezTo>
                  <a:pt x="87234" y="6166"/>
                  <a:pt x="87234" y="6166"/>
                  <a:pt x="87197" y="6166"/>
                </a:cubicBezTo>
                <a:close/>
                <a:moveTo>
                  <a:pt x="86505" y="3860"/>
                </a:moveTo>
                <a:lnTo>
                  <a:pt x="86505" y="3860"/>
                </a:lnTo>
                <a:cubicBezTo>
                  <a:pt x="86431" y="3860"/>
                  <a:pt x="86431" y="4010"/>
                  <a:pt x="86395" y="4010"/>
                </a:cubicBezTo>
                <a:cubicBezTo>
                  <a:pt x="86358" y="4010"/>
                  <a:pt x="86321" y="3935"/>
                  <a:pt x="86290" y="3935"/>
                </a:cubicBezTo>
                <a:cubicBezTo>
                  <a:pt x="86290" y="3935"/>
                  <a:pt x="86254" y="3860"/>
                  <a:pt x="86217" y="3860"/>
                </a:cubicBezTo>
                <a:cubicBezTo>
                  <a:pt x="86180" y="4010"/>
                  <a:pt x="86180" y="4010"/>
                  <a:pt x="86180" y="4010"/>
                </a:cubicBezTo>
                <a:cubicBezTo>
                  <a:pt x="86180" y="4311"/>
                  <a:pt x="86180" y="4311"/>
                  <a:pt x="86180" y="4311"/>
                </a:cubicBezTo>
                <a:cubicBezTo>
                  <a:pt x="86217" y="4311"/>
                  <a:pt x="86217" y="4311"/>
                  <a:pt x="86254" y="4311"/>
                </a:cubicBezTo>
                <a:cubicBezTo>
                  <a:pt x="86290" y="4386"/>
                  <a:pt x="86290" y="4461"/>
                  <a:pt x="86321" y="4461"/>
                </a:cubicBezTo>
                <a:cubicBezTo>
                  <a:pt x="86358" y="4461"/>
                  <a:pt x="86358" y="4536"/>
                  <a:pt x="86395" y="4536"/>
                </a:cubicBezTo>
                <a:cubicBezTo>
                  <a:pt x="86431" y="4536"/>
                  <a:pt x="86431" y="4536"/>
                  <a:pt x="86431" y="4536"/>
                </a:cubicBezTo>
                <a:cubicBezTo>
                  <a:pt x="86468" y="4536"/>
                  <a:pt x="86505" y="4536"/>
                  <a:pt x="86542" y="4461"/>
                </a:cubicBezTo>
                <a:cubicBezTo>
                  <a:pt x="86578" y="4461"/>
                  <a:pt x="86615" y="4461"/>
                  <a:pt x="86615" y="4386"/>
                </a:cubicBezTo>
                <a:cubicBezTo>
                  <a:pt x="86615" y="4386"/>
                  <a:pt x="86615" y="4311"/>
                  <a:pt x="86615" y="4236"/>
                </a:cubicBezTo>
                <a:cubicBezTo>
                  <a:pt x="86615" y="4236"/>
                  <a:pt x="86615" y="4160"/>
                  <a:pt x="86578" y="4160"/>
                </a:cubicBezTo>
                <a:cubicBezTo>
                  <a:pt x="86578" y="4085"/>
                  <a:pt x="86615" y="4010"/>
                  <a:pt x="86578" y="4010"/>
                </a:cubicBezTo>
                <a:cubicBezTo>
                  <a:pt x="86578" y="3935"/>
                  <a:pt x="86542" y="3860"/>
                  <a:pt x="86505" y="3860"/>
                </a:cubicBezTo>
                <a:close/>
                <a:moveTo>
                  <a:pt x="72851" y="20653"/>
                </a:moveTo>
                <a:lnTo>
                  <a:pt x="72851" y="20653"/>
                </a:lnTo>
                <a:cubicBezTo>
                  <a:pt x="72814" y="20653"/>
                  <a:pt x="72814" y="20653"/>
                  <a:pt x="72777" y="20653"/>
                </a:cubicBezTo>
                <a:cubicBezTo>
                  <a:pt x="72741" y="20578"/>
                  <a:pt x="72741" y="20578"/>
                  <a:pt x="72704" y="20578"/>
                </a:cubicBezTo>
                <a:cubicBezTo>
                  <a:pt x="72667" y="20578"/>
                  <a:pt x="72667" y="20503"/>
                  <a:pt x="72667" y="20440"/>
                </a:cubicBezTo>
                <a:cubicBezTo>
                  <a:pt x="72667" y="20440"/>
                  <a:pt x="72667" y="20365"/>
                  <a:pt x="72667" y="20290"/>
                </a:cubicBezTo>
                <a:cubicBezTo>
                  <a:pt x="72232" y="20290"/>
                  <a:pt x="72232" y="20290"/>
                  <a:pt x="72232" y="20290"/>
                </a:cubicBezTo>
                <a:cubicBezTo>
                  <a:pt x="72232" y="20365"/>
                  <a:pt x="72232" y="20440"/>
                  <a:pt x="72232" y="20503"/>
                </a:cubicBezTo>
                <a:cubicBezTo>
                  <a:pt x="72232" y="20503"/>
                  <a:pt x="72232" y="20578"/>
                  <a:pt x="72269" y="20653"/>
                </a:cubicBezTo>
                <a:cubicBezTo>
                  <a:pt x="72269" y="21330"/>
                  <a:pt x="72269" y="21330"/>
                  <a:pt x="72269" y="21330"/>
                </a:cubicBezTo>
                <a:cubicBezTo>
                  <a:pt x="72447" y="21330"/>
                  <a:pt x="72447" y="21330"/>
                  <a:pt x="72447" y="21330"/>
                </a:cubicBezTo>
                <a:cubicBezTo>
                  <a:pt x="72490" y="21330"/>
                  <a:pt x="72520" y="21330"/>
                  <a:pt x="72520" y="21255"/>
                </a:cubicBezTo>
                <a:cubicBezTo>
                  <a:pt x="72557" y="21180"/>
                  <a:pt x="72557" y="21104"/>
                  <a:pt x="72594" y="21029"/>
                </a:cubicBezTo>
                <a:cubicBezTo>
                  <a:pt x="72594" y="21029"/>
                  <a:pt x="72594" y="21029"/>
                  <a:pt x="72630" y="21029"/>
                </a:cubicBezTo>
                <a:cubicBezTo>
                  <a:pt x="72667" y="21029"/>
                  <a:pt x="72667" y="21029"/>
                  <a:pt x="72741" y="20954"/>
                </a:cubicBezTo>
                <a:cubicBezTo>
                  <a:pt x="72741" y="20954"/>
                  <a:pt x="72777" y="20954"/>
                  <a:pt x="72814" y="20954"/>
                </a:cubicBezTo>
                <a:cubicBezTo>
                  <a:pt x="72814" y="20879"/>
                  <a:pt x="72814" y="20879"/>
                  <a:pt x="72851" y="20804"/>
                </a:cubicBezTo>
                <a:cubicBezTo>
                  <a:pt x="72851" y="20728"/>
                  <a:pt x="72851" y="20728"/>
                  <a:pt x="72851" y="20653"/>
                </a:cubicBezTo>
                <a:close/>
                <a:moveTo>
                  <a:pt x="74192" y="15452"/>
                </a:moveTo>
                <a:lnTo>
                  <a:pt x="74192" y="15452"/>
                </a:lnTo>
                <a:cubicBezTo>
                  <a:pt x="74156" y="15452"/>
                  <a:pt x="74119" y="15452"/>
                  <a:pt x="74045" y="15452"/>
                </a:cubicBezTo>
                <a:cubicBezTo>
                  <a:pt x="74009" y="15452"/>
                  <a:pt x="74009" y="15452"/>
                  <a:pt x="73978" y="15452"/>
                </a:cubicBezTo>
                <a:cubicBezTo>
                  <a:pt x="73978" y="15903"/>
                  <a:pt x="73978" y="15903"/>
                  <a:pt x="73978" y="15903"/>
                </a:cubicBezTo>
                <a:cubicBezTo>
                  <a:pt x="73905" y="15903"/>
                  <a:pt x="73868" y="15903"/>
                  <a:pt x="73794" y="15903"/>
                </a:cubicBezTo>
                <a:cubicBezTo>
                  <a:pt x="73758" y="15979"/>
                  <a:pt x="73721" y="15979"/>
                  <a:pt x="73647" y="16054"/>
                </a:cubicBezTo>
                <a:cubicBezTo>
                  <a:pt x="73647" y="16129"/>
                  <a:pt x="73647" y="16129"/>
                  <a:pt x="73647" y="16204"/>
                </a:cubicBezTo>
                <a:cubicBezTo>
                  <a:pt x="73647" y="16279"/>
                  <a:pt x="73684" y="16279"/>
                  <a:pt x="73684" y="16342"/>
                </a:cubicBezTo>
                <a:cubicBezTo>
                  <a:pt x="73684" y="16342"/>
                  <a:pt x="73684" y="16417"/>
                  <a:pt x="73684" y="16492"/>
                </a:cubicBezTo>
                <a:cubicBezTo>
                  <a:pt x="73647" y="16568"/>
                  <a:pt x="73611" y="16492"/>
                  <a:pt x="73611" y="16568"/>
                </a:cubicBezTo>
                <a:cubicBezTo>
                  <a:pt x="73574" y="16643"/>
                  <a:pt x="73611" y="16643"/>
                  <a:pt x="73611" y="16718"/>
                </a:cubicBezTo>
                <a:cubicBezTo>
                  <a:pt x="73611" y="16793"/>
                  <a:pt x="73574" y="16793"/>
                  <a:pt x="73574" y="16868"/>
                </a:cubicBezTo>
                <a:cubicBezTo>
                  <a:pt x="73537" y="16868"/>
                  <a:pt x="73506" y="16868"/>
                  <a:pt x="73433" y="16868"/>
                </a:cubicBezTo>
                <a:cubicBezTo>
                  <a:pt x="73433" y="16868"/>
                  <a:pt x="73396" y="16868"/>
                  <a:pt x="73359" y="16868"/>
                </a:cubicBezTo>
                <a:cubicBezTo>
                  <a:pt x="73359" y="16868"/>
                  <a:pt x="73323" y="16944"/>
                  <a:pt x="73323" y="17019"/>
                </a:cubicBezTo>
                <a:cubicBezTo>
                  <a:pt x="73323" y="17019"/>
                  <a:pt x="73323" y="17094"/>
                  <a:pt x="73323" y="17169"/>
                </a:cubicBezTo>
                <a:cubicBezTo>
                  <a:pt x="73323" y="17244"/>
                  <a:pt x="73249" y="17169"/>
                  <a:pt x="73249" y="17244"/>
                </a:cubicBezTo>
                <a:cubicBezTo>
                  <a:pt x="73212" y="17320"/>
                  <a:pt x="73249" y="17382"/>
                  <a:pt x="73249" y="17533"/>
                </a:cubicBezTo>
                <a:cubicBezTo>
                  <a:pt x="73249" y="17533"/>
                  <a:pt x="73249" y="17608"/>
                  <a:pt x="73249" y="17683"/>
                </a:cubicBezTo>
                <a:lnTo>
                  <a:pt x="73249" y="17758"/>
                </a:lnTo>
                <a:cubicBezTo>
                  <a:pt x="73249" y="17833"/>
                  <a:pt x="73249" y="17909"/>
                  <a:pt x="73249" y="17909"/>
                </a:cubicBezTo>
                <a:cubicBezTo>
                  <a:pt x="73433" y="17984"/>
                  <a:pt x="73433" y="17984"/>
                  <a:pt x="73433" y="17984"/>
                </a:cubicBezTo>
                <a:cubicBezTo>
                  <a:pt x="73433" y="17909"/>
                  <a:pt x="73433" y="17833"/>
                  <a:pt x="73433" y="17833"/>
                </a:cubicBezTo>
                <a:cubicBezTo>
                  <a:pt x="73464" y="17758"/>
                  <a:pt x="73506" y="17758"/>
                  <a:pt x="73506" y="17758"/>
                </a:cubicBezTo>
                <a:cubicBezTo>
                  <a:pt x="73537" y="17758"/>
                  <a:pt x="73574" y="17758"/>
                  <a:pt x="73574" y="17758"/>
                </a:cubicBezTo>
                <a:cubicBezTo>
                  <a:pt x="73574" y="17833"/>
                  <a:pt x="73574" y="17909"/>
                  <a:pt x="73611" y="17909"/>
                </a:cubicBezTo>
                <a:cubicBezTo>
                  <a:pt x="73611" y="17984"/>
                  <a:pt x="73647" y="18059"/>
                  <a:pt x="73647" y="18059"/>
                </a:cubicBezTo>
                <a:cubicBezTo>
                  <a:pt x="73684" y="18059"/>
                  <a:pt x="73721" y="17984"/>
                  <a:pt x="73721" y="17909"/>
                </a:cubicBezTo>
                <a:cubicBezTo>
                  <a:pt x="73721" y="17909"/>
                  <a:pt x="73721" y="17833"/>
                  <a:pt x="73721" y="17758"/>
                </a:cubicBezTo>
                <a:cubicBezTo>
                  <a:pt x="73758" y="17833"/>
                  <a:pt x="73758" y="17833"/>
                  <a:pt x="73794" y="17833"/>
                </a:cubicBezTo>
                <a:cubicBezTo>
                  <a:pt x="73831" y="17909"/>
                  <a:pt x="73831" y="17984"/>
                  <a:pt x="73868" y="17984"/>
                </a:cubicBezTo>
                <a:cubicBezTo>
                  <a:pt x="73905" y="18059"/>
                  <a:pt x="73978" y="18059"/>
                  <a:pt x="74009" y="18209"/>
                </a:cubicBezTo>
                <a:cubicBezTo>
                  <a:pt x="74045" y="18209"/>
                  <a:pt x="74045" y="18285"/>
                  <a:pt x="74045" y="18360"/>
                </a:cubicBezTo>
                <a:cubicBezTo>
                  <a:pt x="73941" y="18648"/>
                  <a:pt x="73941" y="18648"/>
                  <a:pt x="73941" y="18648"/>
                </a:cubicBezTo>
                <a:cubicBezTo>
                  <a:pt x="73941" y="18723"/>
                  <a:pt x="73941" y="18723"/>
                  <a:pt x="73941" y="18723"/>
                </a:cubicBezTo>
                <a:cubicBezTo>
                  <a:pt x="73941" y="18798"/>
                  <a:pt x="73978" y="18798"/>
                  <a:pt x="73978" y="18874"/>
                </a:cubicBezTo>
                <a:cubicBezTo>
                  <a:pt x="74339" y="18874"/>
                  <a:pt x="74339" y="18874"/>
                  <a:pt x="74339" y="18874"/>
                </a:cubicBezTo>
                <a:cubicBezTo>
                  <a:pt x="74450" y="18874"/>
                  <a:pt x="74480" y="18949"/>
                  <a:pt x="74591" y="18949"/>
                </a:cubicBezTo>
                <a:cubicBezTo>
                  <a:pt x="74627" y="18949"/>
                  <a:pt x="74664" y="18949"/>
                  <a:pt x="74701" y="18949"/>
                </a:cubicBezTo>
                <a:cubicBezTo>
                  <a:pt x="74738" y="18949"/>
                  <a:pt x="74774" y="19024"/>
                  <a:pt x="74848" y="19024"/>
                </a:cubicBezTo>
                <a:cubicBezTo>
                  <a:pt x="74885" y="19024"/>
                  <a:pt x="74921" y="19024"/>
                  <a:pt x="74958" y="19024"/>
                </a:cubicBezTo>
                <a:cubicBezTo>
                  <a:pt x="75062" y="19024"/>
                  <a:pt x="75062" y="19024"/>
                  <a:pt x="75062" y="19024"/>
                </a:cubicBezTo>
                <a:cubicBezTo>
                  <a:pt x="75099" y="19024"/>
                  <a:pt x="75099" y="19024"/>
                  <a:pt x="75136" y="19024"/>
                </a:cubicBezTo>
                <a:cubicBezTo>
                  <a:pt x="75173" y="19024"/>
                  <a:pt x="75173" y="19024"/>
                  <a:pt x="75173" y="19024"/>
                </a:cubicBezTo>
                <a:cubicBezTo>
                  <a:pt x="75173" y="18723"/>
                  <a:pt x="75173" y="18723"/>
                  <a:pt x="75173" y="18723"/>
                </a:cubicBezTo>
                <a:cubicBezTo>
                  <a:pt x="75173" y="18648"/>
                  <a:pt x="75173" y="18648"/>
                  <a:pt x="75173" y="18573"/>
                </a:cubicBezTo>
                <a:cubicBezTo>
                  <a:pt x="75173" y="18498"/>
                  <a:pt x="75099" y="18573"/>
                  <a:pt x="75099" y="18498"/>
                </a:cubicBezTo>
                <a:cubicBezTo>
                  <a:pt x="75099" y="18422"/>
                  <a:pt x="75099" y="18360"/>
                  <a:pt x="75099" y="18209"/>
                </a:cubicBezTo>
                <a:cubicBezTo>
                  <a:pt x="75062" y="18209"/>
                  <a:pt x="75062" y="18285"/>
                  <a:pt x="75026" y="18209"/>
                </a:cubicBezTo>
                <a:cubicBezTo>
                  <a:pt x="74995" y="18209"/>
                  <a:pt x="74995" y="18134"/>
                  <a:pt x="74958" y="18134"/>
                </a:cubicBezTo>
                <a:cubicBezTo>
                  <a:pt x="74958" y="18059"/>
                  <a:pt x="74958" y="17984"/>
                  <a:pt x="74958" y="17984"/>
                </a:cubicBezTo>
                <a:cubicBezTo>
                  <a:pt x="74958" y="17909"/>
                  <a:pt x="74921" y="17909"/>
                  <a:pt x="74885" y="17833"/>
                </a:cubicBezTo>
                <a:cubicBezTo>
                  <a:pt x="74885" y="17833"/>
                  <a:pt x="74848" y="17758"/>
                  <a:pt x="74811" y="17758"/>
                </a:cubicBezTo>
                <a:cubicBezTo>
                  <a:pt x="74811" y="17683"/>
                  <a:pt x="74774" y="17608"/>
                  <a:pt x="74738" y="17533"/>
                </a:cubicBezTo>
                <a:cubicBezTo>
                  <a:pt x="74738" y="17533"/>
                  <a:pt x="74738" y="17457"/>
                  <a:pt x="74701" y="17382"/>
                </a:cubicBezTo>
                <a:lnTo>
                  <a:pt x="74664" y="17382"/>
                </a:lnTo>
                <a:cubicBezTo>
                  <a:pt x="74627" y="17320"/>
                  <a:pt x="74664" y="17244"/>
                  <a:pt x="74664" y="17244"/>
                </a:cubicBezTo>
                <a:cubicBezTo>
                  <a:pt x="74627" y="17169"/>
                  <a:pt x="74664" y="17169"/>
                  <a:pt x="74664" y="17094"/>
                </a:cubicBezTo>
                <a:cubicBezTo>
                  <a:pt x="74627" y="17019"/>
                  <a:pt x="74627" y="16944"/>
                  <a:pt x="74627" y="16868"/>
                </a:cubicBezTo>
                <a:cubicBezTo>
                  <a:pt x="74627" y="16793"/>
                  <a:pt x="74627" y="16793"/>
                  <a:pt x="74627" y="16793"/>
                </a:cubicBezTo>
                <a:cubicBezTo>
                  <a:pt x="74627" y="16718"/>
                  <a:pt x="74664" y="16718"/>
                  <a:pt x="74701" y="16718"/>
                </a:cubicBezTo>
                <a:cubicBezTo>
                  <a:pt x="74701" y="16643"/>
                  <a:pt x="74701" y="16568"/>
                  <a:pt x="74701" y="16568"/>
                </a:cubicBezTo>
                <a:cubicBezTo>
                  <a:pt x="74701" y="16342"/>
                  <a:pt x="74664" y="16279"/>
                  <a:pt x="74701" y="16129"/>
                </a:cubicBezTo>
                <a:cubicBezTo>
                  <a:pt x="74701" y="16054"/>
                  <a:pt x="74738" y="16054"/>
                  <a:pt x="74774" y="16054"/>
                </a:cubicBezTo>
                <a:cubicBezTo>
                  <a:pt x="74811" y="15979"/>
                  <a:pt x="74848" y="15903"/>
                  <a:pt x="74885" y="15753"/>
                </a:cubicBezTo>
                <a:cubicBezTo>
                  <a:pt x="74921" y="15753"/>
                  <a:pt x="74885" y="15603"/>
                  <a:pt x="74921" y="15603"/>
                </a:cubicBezTo>
                <a:cubicBezTo>
                  <a:pt x="74921" y="15603"/>
                  <a:pt x="74958" y="15603"/>
                  <a:pt x="74995" y="15603"/>
                </a:cubicBezTo>
                <a:cubicBezTo>
                  <a:pt x="74995" y="15527"/>
                  <a:pt x="75026" y="15603"/>
                  <a:pt x="75062" y="15527"/>
                </a:cubicBezTo>
                <a:cubicBezTo>
                  <a:pt x="75062" y="15527"/>
                  <a:pt x="75026" y="15452"/>
                  <a:pt x="75062" y="15377"/>
                </a:cubicBezTo>
                <a:cubicBezTo>
                  <a:pt x="75062" y="15377"/>
                  <a:pt x="75099" y="15377"/>
                  <a:pt x="75136" y="15377"/>
                </a:cubicBezTo>
                <a:cubicBezTo>
                  <a:pt x="75173" y="15302"/>
                  <a:pt x="75209" y="15227"/>
                  <a:pt x="75246" y="15089"/>
                </a:cubicBezTo>
                <a:cubicBezTo>
                  <a:pt x="75246" y="15089"/>
                  <a:pt x="75246" y="15014"/>
                  <a:pt x="75246" y="14938"/>
                </a:cubicBezTo>
                <a:cubicBezTo>
                  <a:pt x="75246" y="14938"/>
                  <a:pt x="75283" y="14938"/>
                  <a:pt x="75320" y="14863"/>
                </a:cubicBezTo>
                <a:cubicBezTo>
                  <a:pt x="75320" y="14863"/>
                  <a:pt x="75320" y="14788"/>
                  <a:pt x="75356" y="14788"/>
                </a:cubicBezTo>
                <a:cubicBezTo>
                  <a:pt x="75356" y="14713"/>
                  <a:pt x="75393" y="14788"/>
                  <a:pt x="75430" y="14788"/>
                </a:cubicBezTo>
                <a:cubicBezTo>
                  <a:pt x="75467" y="14713"/>
                  <a:pt x="75497" y="14638"/>
                  <a:pt x="75540" y="14487"/>
                </a:cubicBezTo>
                <a:cubicBezTo>
                  <a:pt x="75540" y="14487"/>
                  <a:pt x="75540" y="14412"/>
                  <a:pt x="75540" y="14337"/>
                </a:cubicBezTo>
                <a:cubicBezTo>
                  <a:pt x="75540" y="14337"/>
                  <a:pt x="75571" y="14262"/>
                  <a:pt x="75571" y="14186"/>
                </a:cubicBezTo>
                <a:cubicBezTo>
                  <a:pt x="75607" y="14186"/>
                  <a:pt x="75644" y="14186"/>
                  <a:pt x="75644" y="14124"/>
                </a:cubicBezTo>
                <a:cubicBezTo>
                  <a:pt x="75644" y="14049"/>
                  <a:pt x="75681" y="14049"/>
                  <a:pt x="75681" y="13973"/>
                </a:cubicBezTo>
                <a:cubicBezTo>
                  <a:pt x="75718" y="13898"/>
                  <a:pt x="75681" y="13898"/>
                  <a:pt x="75681" y="13823"/>
                </a:cubicBezTo>
                <a:cubicBezTo>
                  <a:pt x="75754" y="13823"/>
                  <a:pt x="75791" y="13823"/>
                  <a:pt x="75865" y="13823"/>
                </a:cubicBezTo>
                <a:cubicBezTo>
                  <a:pt x="75901" y="13823"/>
                  <a:pt x="75901" y="13823"/>
                  <a:pt x="75938" y="13823"/>
                </a:cubicBezTo>
                <a:cubicBezTo>
                  <a:pt x="75975" y="13823"/>
                  <a:pt x="75975" y="13673"/>
                  <a:pt x="76012" y="13673"/>
                </a:cubicBezTo>
                <a:cubicBezTo>
                  <a:pt x="76012" y="13673"/>
                  <a:pt x="76042" y="13673"/>
                  <a:pt x="76079" y="13673"/>
                </a:cubicBezTo>
                <a:cubicBezTo>
                  <a:pt x="76116" y="13673"/>
                  <a:pt x="76153" y="13673"/>
                  <a:pt x="76153" y="13597"/>
                </a:cubicBezTo>
                <a:cubicBezTo>
                  <a:pt x="76189" y="13522"/>
                  <a:pt x="76153" y="13447"/>
                  <a:pt x="76153" y="13447"/>
                </a:cubicBezTo>
                <a:cubicBezTo>
                  <a:pt x="76189" y="13372"/>
                  <a:pt x="76226" y="13372"/>
                  <a:pt x="76226" y="13372"/>
                </a:cubicBezTo>
                <a:cubicBezTo>
                  <a:pt x="76263" y="13372"/>
                  <a:pt x="76300" y="13372"/>
                  <a:pt x="76300" y="13372"/>
                </a:cubicBezTo>
                <a:cubicBezTo>
                  <a:pt x="76336" y="13372"/>
                  <a:pt x="76373" y="13372"/>
                  <a:pt x="76373" y="13372"/>
                </a:cubicBezTo>
                <a:cubicBezTo>
                  <a:pt x="76410" y="13297"/>
                  <a:pt x="76410" y="13297"/>
                  <a:pt x="76447" y="13221"/>
                </a:cubicBezTo>
                <a:cubicBezTo>
                  <a:pt x="76483" y="13221"/>
                  <a:pt x="76483" y="13159"/>
                  <a:pt x="76483" y="13084"/>
                </a:cubicBezTo>
                <a:cubicBezTo>
                  <a:pt x="76520" y="13084"/>
                  <a:pt x="76520" y="13084"/>
                  <a:pt x="76557" y="13008"/>
                </a:cubicBezTo>
                <a:cubicBezTo>
                  <a:pt x="76588" y="13008"/>
                  <a:pt x="76624" y="13008"/>
                  <a:pt x="76624" y="12933"/>
                </a:cubicBezTo>
                <a:cubicBezTo>
                  <a:pt x="76624" y="12783"/>
                  <a:pt x="76624" y="12708"/>
                  <a:pt x="76588" y="12632"/>
                </a:cubicBezTo>
                <a:cubicBezTo>
                  <a:pt x="76661" y="12632"/>
                  <a:pt x="76698" y="12632"/>
                  <a:pt x="76735" y="12632"/>
                </a:cubicBezTo>
                <a:cubicBezTo>
                  <a:pt x="76845" y="12632"/>
                  <a:pt x="76918" y="12632"/>
                  <a:pt x="77029" y="12557"/>
                </a:cubicBezTo>
                <a:cubicBezTo>
                  <a:pt x="77059" y="12557"/>
                  <a:pt x="77059" y="12482"/>
                  <a:pt x="77059" y="12407"/>
                </a:cubicBezTo>
                <a:cubicBezTo>
                  <a:pt x="77096" y="12407"/>
                  <a:pt x="77133" y="12332"/>
                  <a:pt x="77169" y="12256"/>
                </a:cubicBezTo>
                <a:cubicBezTo>
                  <a:pt x="77169" y="12256"/>
                  <a:pt x="77206" y="12256"/>
                  <a:pt x="77243" y="12256"/>
                </a:cubicBezTo>
                <a:cubicBezTo>
                  <a:pt x="77280" y="12256"/>
                  <a:pt x="77316" y="12181"/>
                  <a:pt x="77390" y="12181"/>
                </a:cubicBezTo>
                <a:cubicBezTo>
                  <a:pt x="77788" y="12181"/>
                  <a:pt x="77788" y="12181"/>
                  <a:pt x="77788" y="12181"/>
                </a:cubicBezTo>
                <a:cubicBezTo>
                  <a:pt x="77825" y="12181"/>
                  <a:pt x="77862" y="12106"/>
                  <a:pt x="77862" y="12106"/>
                </a:cubicBezTo>
                <a:cubicBezTo>
                  <a:pt x="77898" y="12043"/>
                  <a:pt x="77898" y="11968"/>
                  <a:pt x="77935" y="11968"/>
                </a:cubicBezTo>
                <a:cubicBezTo>
                  <a:pt x="77972" y="11968"/>
                  <a:pt x="78009" y="11968"/>
                  <a:pt x="78082" y="11968"/>
                </a:cubicBezTo>
                <a:cubicBezTo>
                  <a:pt x="78113" y="11968"/>
                  <a:pt x="78150" y="11968"/>
                  <a:pt x="78223" y="11968"/>
                </a:cubicBezTo>
                <a:cubicBezTo>
                  <a:pt x="78297" y="11893"/>
                  <a:pt x="78297" y="11743"/>
                  <a:pt x="78370" y="11743"/>
                </a:cubicBezTo>
                <a:cubicBezTo>
                  <a:pt x="78695" y="11743"/>
                  <a:pt x="78695" y="11743"/>
                  <a:pt x="78695" y="11743"/>
                </a:cubicBezTo>
                <a:cubicBezTo>
                  <a:pt x="78732" y="11743"/>
                  <a:pt x="78768" y="11667"/>
                  <a:pt x="78768" y="11667"/>
                </a:cubicBezTo>
                <a:cubicBezTo>
                  <a:pt x="78842" y="11592"/>
                  <a:pt x="78842" y="11442"/>
                  <a:pt x="78915" y="11367"/>
                </a:cubicBezTo>
                <a:cubicBezTo>
                  <a:pt x="78915" y="11291"/>
                  <a:pt x="78915" y="11216"/>
                  <a:pt x="78952" y="11216"/>
                </a:cubicBezTo>
                <a:cubicBezTo>
                  <a:pt x="78952" y="11216"/>
                  <a:pt x="78989" y="11216"/>
                  <a:pt x="78989" y="11141"/>
                </a:cubicBezTo>
                <a:cubicBezTo>
                  <a:pt x="79062" y="11141"/>
                  <a:pt x="79099" y="11141"/>
                  <a:pt x="79130" y="11141"/>
                </a:cubicBezTo>
                <a:cubicBezTo>
                  <a:pt x="79166" y="11078"/>
                  <a:pt x="79166" y="11078"/>
                  <a:pt x="79166" y="10991"/>
                </a:cubicBezTo>
                <a:cubicBezTo>
                  <a:pt x="79166" y="10928"/>
                  <a:pt x="79130" y="10853"/>
                  <a:pt x="79130" y="10853"/>
                </a:cubicBezTo>
                <a:cubicBezTo>
                  <a:pt x="79130" y="10778"/>
                  <a:pt x="79099" y="10702"/>
                  <a:pt x="79099" y="10702"/>
                </a:cubicBezTo>
                <a:cubicBezTo>
                  <a:pt x="79099" y="10627"/>
                  <a:pt x="79099" y="10552"/>
                  <a:pt x="79062" y="10552"/>
                </a:cubicBezTo>
                <a:cubicBezTo>
                  <a:pt x="79026" y="10477"/>
                  <a:pt x="78989" y="10552"/>
                  <a:pt x="78915" y="10552"/>
                </a:cubicBezTo>
                <a:cubicBezTo>
                  <a:pt x="78879" y="10552"/>
                  <a:pt x="78879" y="10477"/>
                  <a:pt x="78842" y="10477"/>
                </a:cubicBezTo>
                <a:cubicBezTo>
                  <a:pt x="78768" y="10477"/>
                  <a:pt x="78768" y="10477"/>
                  <a:pt x="78768" y="10477"/>
                </a:cubicBezTo>
                <a:cubicBezTo>
                  <a:pt x="78695" y="10477"/>
                  <a:pt x="78695" y="10477"/>
                  <a:pt x="78695" y="10477"/>
                </a:cubicBezTo>
                <a:cubicBezTo>
                  <a:pt x="78658" y="10477"/>
                  <a:pt x="78658" y="10477"/>
                  <a:pt x="78621" y="10477"/>
                </a:cubicBezTo>
                <a:cubicBezTo>
                  <a:pt x="78554" y="10477"/>
                  <a:pt x="78517" y="10477"/>
                  <a:pt x="78480" y="10477"/>
                </a:cubicBezTo>
                <a:cubicBezTo>
                  <a:pt x="78407" y="10552"/>
                  <a:pt x="78370" y="10552"/>
                  <a:pt x="78333" y="10627"/>
                </a:cubicBezTo>
                <a:cubicBezTo>
                  <a:pt x="78333" y="10702"/>
                  <a:pt x="78333" y="10778"/>
                  <a:pt x="78333" y="10778"/>
                </a:cubicBezTo>
                <a:cubicBezTo>
                  <a:pt x="78297" y="10853"/>
                  <a:pt x="78297" y="10853"/>
                  <a:pt x="78297" y="10928"/>
                </a:cubicBezTo>
                <a:cubicBezTo>
                  <a:pt x="78260" y="10991"/>
                  <a:pt x="78260" y="10991"/>
                  <a:pt x="78223" y="10991"/>
                </a:cubicBezTo>
                <a:cubicBezTo>
                  <a:pt x="78150" y="11078"/>
                  <a:pt x="78113" y="10991"/>
                  <a:pt x="78082" y="10991"/>
                </a:cubicBezTo>
                <a:cubicBezTo>
                  <a:pt x="78045" y="10991"/>
                  <a:pt x="78045" y="10991"/>
                  <a:pt x="78009" y="10991"/>
                </a:cubicBezTo>
                <a:cubicBezTo>
                  <a:pt x="77972" y="11078"/>
                  <a:pt x="77972" y="11078"/>
                  <a:pt x="77935" y="11078"/>
                </a:cubicBezTo>
                <a:cubicBezTo>
                  <a:pt x="77898" y="11141"/>
                  <a:pt x="77898" y="11216"/>
                  <a:pt x="77862" y="11216"/>
                </a:cubicBezTo>
                <a:cubicBezTo>
                  <a:pt x="77825" y="11216"/>
                  <a:pt x="77825" y="11291"/>
                  <a:pt x="77788" y="11291"/>
                </a:cubicBezTo>
                <a:cubicBezTo>
                  <a:pt x="77788" y="11291"/>
                  <a:pt x="77751" y="11291"/>
                  <a:pt x="77715" y="11291"/>
                </a:cubicBezTo>
                <a:cubicBezTo>
                  <a:pt x="77678" y="11291"/>
                  <a:pt x="77641" y="11291"/>
                  <a:pt x="77574" y="11291"/>
                </a:cubicBezTo>
                <a:cubicBezTo>
                  <a:pt x="77537" y="11291"/>
                  <a:pt x="77537" y="11291"/>
                  <a:pt x="77500" y="11291"/>
                </a:cubicBezTo>
                <a:cubicBezTo>
                  <a:pt x="77464" y="11367"/>
                  <a:pt x="77427" y="11367"/>
                  <a:pt x="77427" y="11367"/>
                </a:cubicBezTo>
                <a:cubicBezTo>
                  <a:pt x="77390" y="11442"/>
                  <a:pt x="77353" y="11442"/>
                  <a:pt x="77353" y="11442"/>
                </a:cubicBezTo>
                <a:cubicBezTo>
                  <a:pt x="77316" y="11442"/>
                  <a:pt x="77316" y="11517"/>
                  <a:pt x="77280" y="11517"/>
                </a:cubicBezTo>
                <a:cubicBezTo>
                  <a:pt x="77243" y="11517"/>
                  <a:pt x="77243" y="11517"/>
                  <a:pt x="77206" y="11517"/>
                </a:cubicBezTo>
                <a:cubicBezTo>
                  <a:pt x="77096" y="11592"/>
                  <a:pt x="77059" y="11517"/>
                  <a:pt x="76955" y="11517"/>
                </a:cubicBezTo>
                <a:cubicBezTo>
                  <a:pt x="76918" y="11517"/>
                  <a:pt x="76882" y="11517"/>
                  <a:pt x="76808" y="11517"/>
                </a:cubicBezTo>
                <a:cubicBezTo>
                  <a:pt x="76735" y="11517"/>
                  <a:pt x="76735" y="11517"/>
                  <a:pt x="76735" y="11517"/>
                </a:cubicBezTo>
                <a:cubicBezTo>
                  <a:pt x="76698" y="11517"/>
                  <a:pt x="76698" y="11517"/>
                  <a:pt x="76661" y="11517"/>
                </a:cubicBezTo>
                <a:cubicBezTo>
                  <a:pt x="76588" y="11517"/>
                  <a:pt x="76557" y="11517"/>
                  <a:pt x="76520" y="11517"/>
                </a:cubicBezTo>
                <a:cubicBezTo>
                  <a:pt x="76483" y="11517"/>
                  <a:pt x="76447" y="11592"/>
                  <a:pt x="76447" y="11592"/>
                </a:cubicBezTo>
                <a:cubicBezTo>
                  <a:pt x="76373" y="11667"/>
                  <a:pt x="76336" y="11667"/>
                  <a:pt x="76300" y="11743"/>
                </a:cubicBezTo>
                <a:cubicBezTo>
                  <a:pt x="76263" y="11743"/>
                  <a:pt x="76263" y="11818"/>
                  <a:pt x="76263" y="11893"/>
                </a:cubicBezTo>
                <a:cubicBezTo>
                  <a:pt x="76226" y="11968"/>
                  <a:pt x="76189" y="12043"/>
                  <a:pt x="76153" y="12106"/>
                </a:cubicBezTo>
                <a:cubicBezTo>
                  <a:pt x="75681" y="12106"/>
                  <a:pt x="75681" y="12106"/>
                  <a:pt x="75681" y="12106"/>
                </a:cubicBezTo>
                <a:cubicBezTo>
                  <a:pt x="75644" y="12181"/>
                  <a:pt x="75644" y="12181"/>
                  <a:pt x="75607" y="12256"/>
                </a:cubicBezTo>
                <a:cubicBezTo>
                  <a:pt x="75571" y="12256"/>
                  <a:pt x="75571" y="12332"/>
                  <a:pt x="75571" y="12407"/>
                </a:cubicBezTo>
                <a:cubicBezTo>
                  <a:pt x="75540" y="12407"/>
                  <a:pt x="75540" y="12482"/>
                  <a:pt x="75497" y="12557"/>
                </a:cubicBezTo>
                <a:cubicBezTo>
                  <a:pt x="75497" y="12557"/>
                  <a:pt x="75467" y="12557"/>
                  <a:pt x="75430" y="12557"/>
                </a:cubicBezTo>
                <a:cubicBezTo>
                  <a:pt x="75393" y="12632"/>
                  <a:pt x="75356" y="12557"/>
                  <a:pt x="75320" y="12632"/>
                </a:cubicBezTo>
                <a:cubicBezTo>
                  <a:pt x="75320" y="12632"/>
                  <a:pt x="75283" y="12632"/>
                  <a:pt x="75246" y="12632"/>
                </a:cubicBezTo>
                <a:cubicBezTo>
                  <a:pt x="75246" y="12708"/>
                  <a:pt x="75209" y="12708"/>
                  <a:pt x="75173" y="12783"/>
                </a:cubicBezTo>
                <a:cubicBezTo>
                  <a:pt x="75173" y="12783"/>
                  <a:pt x="75173" y="12858"/>
                  <a:pt x="75173" y="12933"/>
                </a:cubicBezTo>
                <a:cubicBezTo>
                  <a:pt x="75173" y="13008"/>
                  <a:pt x="75173" y="13084"/>
                  <a:pt x="75173" y="13221"/>
                </a:cubicBezTo>
                <a:cubicBezTo>
                  <a:pt x="75136" y="13221"/>
                  <a:pt x="75136" y="13159"/>
                  <a:pt x="75099" y="13159"/>
                </a:cubicBezTo>
                <a:cubicBezTo>
                  <a:pt x="74995" y="13159"/>
                  <a:pt x="74958" y="13159"/>
                  <a:pt x="74885" y="13159"/>
                </a:cubicBezTo>
                <a:cubicBezTo>
                  <a:pt x="74848" y="13159"/>
                  <a:pt x="74848" y="13221"/>
                  <a:pt x="74811" y="13221"/>
                </a:cubicBezTo>
                <a:cubicBezTo>
                  <a:pt x="74811" y="13297"/>
                  <a:pt x="74848" y="13297"/>
                  <a:pt x="74848" y="13372"/>
                </a:cubicBezTo>
                <a:cubicBezTo>
                  <a:pt x="74848" y="13522"/>
                  <a:pt x="74811" y="13597"/>
                  <a:pt x="74774" y="13673"/>
                </a:cubicBezTo>
                <a:cubicBezTo>
                  <a:pt x="74738" y="13748"/>
                  <a:pt x="74701" y="13748"/>
                  <a:pt x="74701" y="13823"/>
                </a:cubicBezTo>
                <a:lnTo>
                  <a:pt x="74701" y="13898"/>
                </a:lnTo>
                <a:cubicBezTo>
                  <a:pt x="74701" y="14049"/>
                  <a:pt x="74701" y="14049"/>
                  <a:pt x="74701" y="14049"/>
                </a:cubicBezTo>
                <a:cubicBezTo>
                  <a:pt x="74701" y="14337"/>
                  <a:pt x="74701" y="14337"/>
                  <a:pt x="74701" y="14337"/>
                </a:cubicBezTo>
                <a:cubicBezTo>
                  <a:pt x="74664" y="14337"/>
                  <a:pt x="74627" y="14412"/>
                  <a:pt x="74591" y="14412"/>
                </a:cubicBezTo>
                <a:cubicBezTo>
                  <a:pt x="74523" y="14412"/>
                  <a:pt x="74450" y="14337"/>
                  <a:pt x="74376" y="14412"/>
                </a:cubicBezTo>
                <a:cubicBezTo>
                  <a:pt x="74339" y="14412"/>
                  <a:pt x="74266" y="14412"/>
                  <a:pt x="74229" y="14487"/>
                </a:cubicBezTo>
                <a:cubicBezTo>
                  <a:pt x="74192" y="14562"/>
                  <a:pt x="74156" y="14562"/>
                  <a:pt x="74156" y="14638"/>
                </a:cubicBezTo>
                <a:cubicBezTo>
                  <a:pt x="74082" y="14713"/>
                  <a:pt x="74045" y="14788"/>
                  <a:pt x="74045" y="14863"/>
                </a:cubicBezTo>
                <a:cubicBezTo>
                  <a:pt x="74045" y="14938"/>
                  <a:pt x="74082" y="15014"/>
                  <a:pt x="74082" y="15089"/>
                </a:cubicBezTo>
                <a:cubicBezTo>
                  <a:pt x="74119" y="15089"/>
                  <a:pt x="74119" y="15089"/>
                  <a:pt x="74156" y="15014"/>
                </a:cubicBezTo>
                <a:cubicBezTo>
                  <a:pt x="74192" y="15014"/>
                  <a:pt x="74229" y="14938"/>
                  <a:pt x="74266" y="14938"/>
                </a:cubicBezTo>
                <a:cubicBezTo>
                  <a:pt x="74303" y="14938"/>
                  <a:pt x="74339" y="14938"/>
                  <a:pt x="74376" y="14938"/>
                </a:cubicBezTo>
                <a:cubicBezTo>
                  <a:pt x="74339" y="15089"/>
                  <a:pt x="74339" y="15089"/>
                  <a:pt x="74339" y="15164"/>
                </a:cubicBezTo>
                <a:cubicBezTo>
                  <a:pt x="74339" y="15227"/>
                  <a:pt x="74339" y="15227"/>
                  <a:pt x="74339" y="15227"/>
                </a:cubicBezTo>
                <a:cubicBezTo>
                  <a:pt x="74339" y="15302"/>
                  <a:pt x="74376" y="15377"/>
                  <a:pt x="74376" y="15377"/>
                </a:cubicBezTo>
                <a:cubicBezTo>
                  <a:pt x="74339" y="15377"/>
                  <a:pt x="74229" y="15452"/>
                  <a:pt x="74192" y="15452"/>
                </a:cubicBezTo>
                <a:close/>
                <a:moveTo>
                  <a:pt x="79460" y="15828"/>
                </a:moveTo>
                <a:lnTo>
                  <a:pt x="79460" y="15828"/>
                </a:lnTo>
                <a:cubicBezTo>
                  <a:pt x="79497" y="15828"/>
                  <a:pt x="79534" y="15753"/>
                  <a:pt x="79571" y="15753"/>
                </a:cubicBezTo>
                <a:cubicBezTo>
                  <a:pt x="79571" y="15753"/>
                  <a:pt x="79607" y="15753"/>
                  <a:pt x="79644" y="15753"/>
                </a:cubicBezTo>
                <a:cubicBezTo>
                  <a:pt x="79644" y="15753"/>
                  <a:pt x="79675" y="15678"/>
                  <a:pt x="79712" y="15678"/>
                </a:cubicBezTo>
                <a:cubicBezTo>
                  <a:pt x="79748" y="15678"/>
                  <a:pt x="79785" y="15678"/>
                  <a:pt x="79859" y="15678"/>
                </a:cubicBezTo>
                <a:cubicBezTo>
                  <a:pt x="79895" y="15678"/>
                  <a:pt x="79895" y="15678"/>
                  <a:pt x="79895" y="15678"/>
                </a:cubicBezTo>
                <a:cubicBezTo>
                  <a:pt x="79932" y="15678"/>
                  <a:pt x="79969" y="15603"/>
                  <a:pt x="79969" y="15603"/>
                </a:cubicBezTo>
                <a:cubicBezTo>
                  <a:pt x="79969" y="15527"/>
                  <a:pt x="80006" y="15452"/>
                  <a:pt x="79969" y="15452"/>
                </a:cubicBezTo>
                <a:cubicBezTo>
                  <a:pt x="79969" y="15377"/>
                  <a:pt x="79969" y="15302"/>
                  <a:pt x="79932" y="15302"/>
                </a:cubicBezTo>
                <a:cubicBezTo>
                  <a:pt x="79895" y="15227"/>
                  <a:pt x="79895" y="15227"/>
                  <a:pt x="79859" y="15227"/>
                </a:cubicBezTo>
                <a:cubicBezTo>
                  <a:pt x="79822" y="15227"/>
                  <a:pt x="79822" y="15164"/>
                  <a:pt x="79785" y="15164"/>
                </a:cubicBezTo>
                <a:cubicBezTo>
                  <a:pt x="79748" y="15164"/>
                  <a:pt x="79748" y="15164"/>
                  <a:pt x="79712" y="15164"/>
                </a:cubicBezTo>
                <a:cubicBezTo>
                  <a:pt x="79644" y="15164"/>
                  <a:pt x="79644" y="15227"/>
                  <a:pt x="79571" y="15302"/>
                </a:cubicBezTo>
                <a:cubicBezTo>
                  <a:pt x="79534" y="15302"/>
                  <a:pt x="79534" y="15377"/>
                  <a:pt x="79497" y="15452"/>
                </a:cubicBezTo>
                <a:cubicBezTo>
                  <a:pt x="79460" y="15527"/>
                  <a:pt x="79424" y="15603"/>
                  <a:pt x="79387" y="15678"/>
                </a:cubicBezTo>
                <a:cubicBezTo>
                  <a:pt x="79387" y="15753"/>
                  <a:pt x="79424" y="15828"/>
                  <a:pt x="79460" y="15828"/>
                </a:cubicBezTo>
                <a:close/>
                <a:moveTo>
                  <a:pt x="76955" y="4461"/>
                </a:moveTo>
                <a:lnTo>
                  <a:pt x="76955" y="4461"/>
                </a:lnTo>
                <a:cubicBezTo>
                  <a:pt x="76992" y="4612"/>
                  <a:pt x="76992" y="4612"/>
                  <a:pt x="76992" y="4612"/>
                </a:cubicBezTo>
                <a:cubicBezTo>
                  <a:pt x="77029" y="4687"/>
                  <a:pt x="77059" y="4749"/>
                  <a:pt x="77133" y="4837"/>
                </a:cubicBezTo>
                <a:cubicBezTo>
                  <a:pt x="77169" y="4900"/>
                  <a:pt x="77169" y="4900"/>
                  <a:pt x="77206" y="4975"/>
                </a:cubicBezTo>
                <a:cubicBezTo>
                  <a:pt x="77243" y="5050"/>
                  <a:pt x="77316" y="5050"/>
                  <a:pt x="77390" y="5050"/>
                </a:cubicBezTo>
                <a:cubicBezTo>
                  <a:pt x="77427" y="5050"/>
                  <a:pt x="77464" y="5050"/>
                  <a:pt x="77500" y="5050"/>
                </a:cubicBezTo>
                <a:cubicBezTo>
                  <a:pt x="77500" y="4975"/>
                  <a:pt x="77537" y="4975"/>
                  <a:pt x="77537" y="4975"/>
                </a:cubicBezTo>
                <a:cubicBezTo>
                  <a:pt x="77574" y="4900"/>
                  <a:pt x="77604" y="4900"/>
                  <a:pt x="77604" y="4900"/>
                </a:cubicBezTo>
                <a:cubicBezTo>
                  <a:pt x="77641" y="4837"/>
                  <a:pt x="77641" y="4749"/>
                  <a:pt x="77641" y="4749"/>
                </a:cubicBezTo>
                <a:cubicBezTo>
                  <a:pt x="77678" y="4687"/>
                  <a:pt x="77678" y="4612"/>
                  <a:pt x="77715" y="4612"/>
                </a:cubicBezTo>
                <a:cubicBezTo>
                  <a:pt x="77715" y="4536"/>
                  <a:pt x="77751" y="4612"/>
                  <a:pt x="77788" y="4536"/>
                </a:cubicBezTo>
                <a:cubicBezTo>
                  <a:pt x="77788" y="4536"/>
                  <a:pt x="77825" y="4536"/>
                  <a:pt x="77862" y="4461"/>
                </a:cubicBezTo>
                <a:cubicBezTo>
                  <a:pt x="77862" y="4461"/>
                  <a:pt x="77898" y="4461"/>
                  <a:pt x="77935" y="4386"/>
                </a:cubicBezTo>
                <a:cubicBezTo>
                  <a:pt x="77972" y="4386"/>
                  <a:pt x="78009" y="4386"/>
                  <a:pt x="78045" y="4311"/>
                </a:cubicBezTo>
                <a:cubicBezTo>
                  <a:pt x="78045" y="4236"/>
                  <a:pt x="78045" y="4236"/>
                  <a:pt x="78045" y="4236"/>
                </a:cubicBezTo>
                <a:cubicBezTo>
                  <a:pt x="78009" y="4160"/>
                  <a:pt x="78009" y="4160"/>
                  <a:pt x="77972" y="4160"/>
                </a:cubicBezTo>
                <a:cubicBezTo>
                  <a:pt x="77898" y="4160"/>
                  <a:pt x="77898" y="4160"/>
                  <a:pt x="77898" y="4160"/>
                </a:cubicBezTo>
                <a:cubicBezTo>
                  <a:pt x="77898" y="4160"/>
                  <a:pt x="77862" y="4085"/>
                  <a:pt x="77825" y="4085"/>
                </a:cubicBezTo>
                <a:cubicBezTo>
                  <a:pt x="77788" y="4085"/>
                  <a:pt x="77751" y="4085"/>
                  <a:pt x="77715" y="4085"/>
                </a:cubicBezTo>
                <a:cubicBezTo>
                  <a:pt x="77678" y="4085"/>
                  <a:pt x="77641" y="4085"/>
                  <a:pt x="77604" y="4085"/>
                </a:cubicBezTo>
                <a:cubicBezTo>
                  <a:pt x="77604" y="4085"/>
                  <a:pt x="77574" y="4085"/>
                  <a:pt x="77537" y="4160"/>
                </a:cubicBezTo>
                <a:cubicBezTo>
                  <a:pt x="77537" y="4160"/>
                  <a:pt x="77574" y="4236"/>
                  <a:pt x="77537" y="4236"/>
                </a:cubicBezTo>
                <a:cubicBezTo>
                  <a:pt x="77500" y="4311"/>
                  <a:pt x="77500" y="4236"/>
                  <a:pt x="77464" y="4236"/>
                </a:cubicBezTo>
                <a:cubicBezTo>
                  <a:pt x="77390" y="4311"/>
                  <a:pt x="77316" y="4236"/>
                  <a:pt x="77243" y="4236"/>
                </a:cubicBezTo>
                <a:cubicBezTo>
                  <a:pt x="77243" y="4311"/>
                  <a:pt x="77206" y="4311"/>
                  <a:pt x="77169" y="4311"/>
                </a:cubicBezTo>
                <a:cubicBezTo>
                  <a:pt x="77169" y="4311"/>
                  <a:pt x="77133" y="4386"/>
                  <a:pt x="77096" y="4386"/>
                </a:cubicBezTo>
                <a:cubicBezTo>
                  <a:pt x="77096" y="4461"/>
                  <a:pt x="77059" y="4536"/>
                  <a:pt x="77059" y="4536"/>
                </a:cubicBezTo>
                <a:cubicBezTo>
                  <a:pt x="77029" y="4536"/>
                  <a:pt x="76992" y="4461"/>
                  <a:pt x="76955" y="4461"/>
                </a:cubicBezTo>
                <a:close/>
                <a:moveTo>
                  <a:pt x="76116" y="4461"/>
                </a:moveTo>
                <a:lnTo>
                  <a:pt x="76116" y="4461"/>
                </a:lnTo>
                <a:cubicBezTo>
                  <a:pt x="76116" y="4536"/>
                  <a:pt x="76116" y="4536"/>
                  <a:pt x="76116" y="4612"/>
                </a:cubicBezTo>
                <a:cubicBezTo>
                  <a:pt x="76079" y="4612"/>
                  <a:pt x="76116" y="4687"/>
                  <a:pt x="76116" y="4749"/>
                </a:cubicBezTo>
                <a:cubicBezTo>
                  <a:pt x="76079" y="4749"/>
                  <a:pt x="76042" y="4749"/>
                  <a:pt x="76042" y="4749"/>
                </a:cubicBezTo>
                <a:cubicBezTo>
                  <a:pt x="75975" y="4837"/>
                  <a:pt x="75938" y="4900"/>
                  <a:pt x="75901" y="4975"/>
                </a:cubicBezTo>
                <a:cubicBezTo>
                  <a:pt x="75865" y="4975"/>
                  <a:pt x="75865" y="5050"/>
                  <a:pt x="75865" y="5125"/>
                </a:cubicBezTo>
                <a:cubicBezTo>
                  <a:pt x="75938" y="5201"/>
                  <a:pt x="75938" y="5201"/>
                  <a:pt x="75938" y="5201"/>
                </a:cubicBezTo>
                <a:cubicBezTo>
                  <a:pt x="75938" y="5201"/>
                  <a:pt x="75975" y="5276"/>
                  <a:pt x="76012" y="5276"/>
                </a:cubicBezTo>
                <a:cubicBezTo>
                  <a:pt x="76042" y="5276"/>
                  <a:pt x="76042" y="5276"/>
                  <a:pt x="76116" y="5276"/>
                </a:cubicBezTo>
                <a:lnTo>
                  <a:pt x="76116" y="5276"/>
                </a:lnTo>
                <a:cubicBezTo>
                  <a:pt x="76153" y="5276"/>
                  <a:pt x="76189" y="5201"/>
                  <a:pt x="76189" y="5201"/>
                </a:cubicBezTo>
                <a:cubicBezTo>
                  <a:pt x="76226" y="5201"/>
                  <a:pt x="76263" y="5201"/>
                  <a:pt x="76300" y="5201"/>
                </a:cubicBezTo>
                <a:cubicBezTo>
                  <a:pt x="76410" y="5201"/>
                  <a:pt x="76410" y="5201"/>
                  <a:pt x="76410" y="5201"/>
                </a:cubicBezTo>
                <a:cubicBezTo>
                  <a:pt x="76447" y="5201"/>
                  <a:pt x="76483" y="5201"/>
                  <a:pt x="76520" y="5201"/>
                </a:cubicBezTo>
                <a:cubicBezTo>
                  <a:pt x="76588" y="5276"/>
                  <a:pt x="76661" y="5276"/>
                  <a:pt x="76771" y="5201"/>
                </a:cubicBezTo>
                <a:cubicBezTo>
                  <a:pt x="76808" y="5201"/>
                  <a:pt x="76808" y="5201"/>
                  <a:pt x="76845" y="5201"/>
                </a:cubicBezTo>
                <a:cubicBezTo>
                  <a:pt x="76808" y="5125"/>
                  <a:pt x="76771" y="5050"/>
                  <a:pt x="76771" y="5050"/>
                </a:cubicBezTo>
                <a:cubicBezTo>
                  <a:pt x="76735" y="4975"/>
                  <a:pt x="76735" y="4975"/>
                  <a:pt x="76698" y="4900"/>
                </a:cubicBezTo>
                <a:cubicBezTo>
                  <a:pt x="76698" y="4837"/>
                  <a:pt x="76735" y="4749"/>
                  <a:pt x="76698" y="4749"/>
                </a:cubicBezTo>
                <a:cubicBezTo>
                  <a:pt x="76698" y="4612"/>
                  <a:pt x="76624" y="4536"/>
                  <a:pt x="76624" y="4461"/>
                </a:cubicBezTo>
                <a:cubicBezTo>
                  <a:pt x="76624" y="4386"/>
                  <a:pt x="76624" y="4236"/>
                  <a:pt x="76624" y="4160"/>
                </a:cubicBezTo>
                <a:cubicBezTo>
                  <a:pt x="76520" y="4160"/>
                  <a:pt x="76520" y="4160"/>
                  <a:pt x="76520" y="4160"/>
                </a:cubicBezTo>
                <a:cubicBezTo>
                  <a:pt x="76483" y="4160"/>
                  <a:pt x="76483" y="4160"/>
                  <a:pt x="76447" y="4160"/>
                </a:cubicBezTo>
                <a:cubicBezTo>
                  <a:pt x="76410" y="4236"/>
                  <a:pt x="76410" y="4236"/>
                  <a:pt x="76410" y="4311"/>
                </a:cubicBezTo>
                <a:cubicBezTo>
                  <a:pt x="76373" y="4386"/>
                  <a:pt x="76373" y="4386"/>
                  <a:pt x="76336" y="4461"/>
                </a:cubicBezTo>
                <a:cubicBezTo>
                  <a:pt x="76300" y="4461"/>
                  <a:pt x="76263" y="4461"/>
                  <a:pt x="76263" y="4461"/>
                </a:cubicBezTo>
                <a:cubicBezTo>
                  <a:pt x="76226" y="4536"/>
                  <a:pt x="76226" y="4536"/>
                  <a:pt x="76189" y="4536"/>
                </a:cubicBezTo>
                <a:lnTo>
                  <a:pt x="76116" y="4461"/>
                </a:lnTo>
                <a:close/>
                <a:moveTo>
                  <a:pt x="75975" y="5727"/>
                </a:moveTo>
                <a:lnTo>
                  <a:pt x="75975" y="5727"/>
                </a:lnTo>
                <a:cubicBezTo>
                  <a:pt x="75938" y="5727"/>
                  <a:pt x="75938" y="5802"/>
                  <a:pt x="75901" y="5802"/>
                </a:cubicBezTo>
                <a:cubicBezTo>
                  <a:pt x="75828" y="5802"/>
                  <a:pt x="75828" y="5802"/>
                  <a:pt x="75828" y="5802"/>
                </a:cubicBezTo>
                <a:cubicBezTo>
                  <a:pt x="75791" y="5802"/>
                  <a:pt x="75791" y="5865"/>
                  <a:pt x="75754" y="5865"/>
                </a:cubicBezTo>
                <a:cubicBezTo>
                  <a:pt x="75681" y="5865"/>
                  <a:pt x="75681" y="5865"/>
                  <a:pt x="75681" y="5865"/>
                </a:cubicBezTo>
                <a:cubicBezTo>
                  <a:pt x="75718" y="5865"/>
                  <a:pt x="75681" y="5940"/>
                  <a:pt x="75681" y="6015"/>
                </a:cubicBezTo>
                <a:cubicBezTo>
                  <a:pt x="75718" y="6015"/>
                  <a:pt x="75718" y="6090"/>
                  <a:pt x="75718" y="6166"/>
                </a:cubicBezTo>
                <a:cubicBezTo>
                  <a:pt x="75754" y="6166"/>
                  <a:pt x="75791" y="6166"/>
                  <a:pt x="75828" y="6166"/>
                </a:cubicBezTo>
                <a:cubicBezTo>
                  <a:pt x="75828" y="6166"/>
                  <a:pt x="75865" y="6166"/>
                  <a:pt x="75901" y="6166"/>
                </a:cubicBezTo>
                <a:cubicBezTo>
                  <a:pt x="75901" y="6090"/>
                  <a:pt x="75938" y="6090"/>
                  <a:pt x="75975" y="6090"/>
                </a:cubicBezTo>
                <a:cubicBezTo>
                  <a:pt x="76012" y="6015"/>
                  <a:pt x="76042" y="6015"/>
                  <a:pt x="76116" y="6015"/>
                </a:cubicBezTo>
                <a:cubicBezTo>
                  <a:pt x="76079" y="5940"/>
                  <a:pt x="76116" y="5865"/>
                  <a:pt x="76116" y="5865"/>
                </a:cubicBezTo>
                <a:cubicBezTo>
                  <a:pt x="76079" y="5802"/>
                  <a:pt x="76042" y="5802"/>
                  <a:pt x="76042" y="5727"/>
                </a:cubicBezTo>
                <a:cubicBezTo>
                  <a:pt x="76012" y="5727"/>
                  <a:pt x="76012" y="5727"/>
                  <a:pt x="75975" y="5727"/>
                </a:cubicBezTo>
                <a:close/>
                <a:moveTo>
                  <a:pt x="74738" y="5501"/>
                </a:moveTo>
                <a:lnTo>
                  <a:pt x="74738" y="5501"/>
                </a:lnTo>
                <a:cubicBezTo>
                  <a:pt x="74738" y="5940"/>
                  <a:pt x="74738" y="5940"/>
                  <a:pt x="74738" y="5940"/>
                </a:cubicBezTo>
                <a:cubicBezTo>
                  <a:pt x="75062" y="5940"/>
                  <a:pt x="75062" y="5940"/>
                  <a:pt x="75062" y="5940"/>
                </a:cubicBezTo>
                <a:cubicBezTo>
                  <a:pt x="75099" y="5865"/>
                  <a:pt x="75136" y="5865"/>
                  <a:pt x="75136" y="5802"/>
                </a:cubicBezTo>
                <a:cubicBezTo>
                  <a:pt x="75136" y="5802"/>
                  <a:pt x="75136" y="5727"/>
                  <a:pt x="75136" y="5652"/>
                </a:cubicBezTo>
                <a:cubicBezTo>
                  <a:pt x="75136" y="5652"/>
                  <a:pt x="75173" y="5652"/>
                  <a:pt x="75173" y="5577"/>
                </a:cubicBezTo>
                <a:cubicBezTo>
                  <a:pt x="75173" y="5727"/>
                  <a:pt x="75173" y="5865"/>
                  <a:pt x="75209" y="5940"/>
                </a:cubicBezTo>
                <a:cubicBezTo>
                  <a:pt x="75246" y="6015"/>
                  <a:pt x="75283" y="6015"/>
                  <a:pt x="75320" y="6015"/>
                </a:cubicBezTo>
                <a:cubicBezTo>
                  <a:pt x="75356" y="6015"/>
                  <a:pt x="75356" y="5940"/>
                  <a:pt x="75393" y="5940"/>
                </a:cubicBezTo>
                <a:cubicBezTo>
                  <a:pt x="75430" y="5940"/>
                  <a:pt x="75430" y="5940"/>
                  <a:pt x="75467" y="5940"/>
                </a:cubicBezTo>
                <a:cubicBezTo>
                  <a:pt x="75467" y="5802"/>
                  <a:pt x="75467" y="5727"/>
                  <a:pt x="75467" y="5501"/>
                </a:cubicBezTo>
                <a:cubicBezTo>
                  <a:pt x="75754" y="5501"/>
                  <a:pt x="75754" y="5501"/>
                  <a:pt x="75754" y="5501"/>
                </a:cubicBezTo>
                <a:cubicBezTo>
                  <a:pt x="75754" y="5351"/>
                  <a:pt x="75754" y="5351"/>
                  <a:pt x="75754" y="5351"/>
                </a:cubicBezTo>
                <a:cubicBezTo>
                  <a:pt x="75754" y="5351"/>
                  <a:pt x="75754" y="5276"/>
                  <a:pt x="75754" y="5201"/>
                </a:cubicBezTo>
                <a:cubicBezTo>
                  <a:pt x="75246" y="5201"/>
                  <a:pt x="75246" y="5201"/>
                  <a:pt x="75246" y="5201"/>
                </a:cubicBezTo>
                <a:cubicBezTo>
                  <a:pt x="75173" y="5201"/>
                  <a:pt x="75136" y="5276"/>
                  <a:pt x="75099" y="5351"/>
                </a:cubicBezTo>
                <a:cubicBezTo>
                  <a:pt x="75062" y="5351"/>
                  <a:pt x="75026" y="5426"/>
                  <a:pt x="74995" y="5426"/>
                </a:cubicBezTo>
                <a:cubicBezTo>
                  <a:pt x="74958" y="5426"/>
                  <a:pt x="74958" y="5501"/>
                  <a:pt x="74921" y="5501"/>
                </a:cubicBezTo>
                <a:cubicBezTo>
                  <a:pt x="74885" y="5577"/>
                  <a:pt x="74811" y="5577"/>
                  <a:pt x="74738" y="5652"/>
                </a:cubicBezTo>
                <a:lnTo>
                  <a:pt x="74738" y="5501"/>
                </a:lnTo>
                <a:close/>
                <a:moveTo>
                  <a:pt x="73758" y="5577"/>
                </a:moveTo>
                <a:lnTo>
                  <a:pt x="73758" y="5577"/>
                </a:lnTo>
                <a:cubicBezTo>
                  <a:pt x="73758" y="5577"/>
                  <a:pt x="73831" y="5577"/>
                  <a:pt x="73831" y="5501"/>
                </a:cubicBezTo>
                <a:cubicBezTo>
                  <a:pt x="73831" y="5501"/>
                  <a:pt x="73831" y="5426"/>
                  <a:pt x="73831" y="5351"/>
                </a:cubicBezTo>
                <a:cubicBezTo>
                  <a:pt x="73831" y="5351"/>
                  <a:pt x="73831" y="5276"/>
                  <a:pt x="73868" y="5201"/>
                </a:cubicBezTo>
                <a:cubicBezTo>
                  <a:pt x="73905" y="5201"/>
                  <a:pt x="73941" y="5276"/>
                  <a:pt x="74009" y="5201"/>
                </a:cubicBezTo>
                <a:cubicBezTo>
                  <a:pt x="74009" y="5201"/>
                  <a:pt x="74045" y="5201"/>
                  <a:pt x="74082" y="5201"/>
                </a:cubicBezTo>
                <a:cubicBezTo>
                  <a:pt x="74119" y="5201"/>
                  <a:pt x="74119" y="5125"/>
                  <a:pt x="74156" y="5125"/>
                </a:cubicBezTo>
                <a:cubicBezTo>
                  <a:pt x="74192" y="5050"/>
                  <a:pt x="74229" y="5125"/>
                  <a:pt x="74266" y="5125"/>
                </a:cubicBezTo>
                <a:cubicBezTo>
                  <a:pt x="74303" y="5050"/>
                  <a:pt x="74339" y="4975"/>
                  <a:pt x="74339" y="4975"/>
                </a:cubicBezTo>
                <a:cubicBezTo>
                  <a:pt x="74376" y="4975"/>
                  <a:pt x="74413" y="4975"/>
                  <a:pt x="74413" y="4975"/>
                </a:cubicBezTo>
                <a:cubicBezTo>
                  <a:pt x="74480" y="4975"/>
                  <a:pt x="74523" y="4975"/>
                  <a:pt x="74554" y="4975"/>
                </a:cubicBezTo>
                <a:cubicBezTo>
                  <a:pt x="74591" y="4975"/>
                  <a:pt x="74591" y="4900"/>
                  <a:pt x="74627" y="4900"/>
                </a:cubicBezTo>
                <a:cubicBezTo>
                  <a:pt x="74664" y="4900"/>
                  <a:pt x="74627" y="4749"/>
                  <a:pt x="74664" y="4749"/>
                </a:cubicBezTo>
                <a:cubicBezTo>
                  <a:pt x="74738" y="4749"/>
                  <a:pt x="74738" y="4837"/>
                  <a:pt x="74811" y="4900"/>
                </a:cubicBezTo>
                <a:cubicBezTo>
                  <a:pt x="74811" y="4900"/>
                  <a:pt x="74848" y="4900"/>
                  <a:pt x="74885" y="4900"/>
                </a:cubicBezTo>
                <a:cubicBezTo>
                  <a:pt x="74921" y="4900"/>
                  <a:pt x="74921" y="4975"/>
                  <a:pt x="74958" y="4975"/>
                </a:cubicBezTo>
                <a:cubicBezTo>
                  <a:pt x="75099" y="4975"/>
                  <a:pt x="75099" y="4975"/>
                  <a:pt x="75099" y="4975"/>
                </a:cubicBezTo>
                <a:cubicBezTo>
                  <a:pt x="75099" y="4900"/>
                  <a:pt x="75099" y="4837"/>
                  <a:pt x="75099" y="4837"/>
                </a:cubicBezTo>
                <a:cubicBezTo>
                  <a:pt x="75099" y="4687"/>
                  <a:pt x="75062" y="4612"/>
                  <a:pt x="75062" y="4536"/>
                </a:cubicBezTo>
                <a:cubicBezTo>
                  <a:pt x="75062" y="4386"/>
                  <a:pt x="75136" y="4311"/>
                  <a:pt x="75173" y="4311"/>
                </a:cubicBezTo>
                <a:cubicBezTo>
                  <a:pt x="75246" y="4311"/>
                  <a:pt x="75246" y="4386"/>
                  <a:pt x="75283" y="4386"/>
                </a:cubicBezTo>
                <a:cubicBezTo>
                  <a:pt x="75320" y="4461"/>
                  <a:pt x="75356" y="4461"/>
                  <a:pt x="75356" y="4461"/>
                </a:cubicBezTo>
                <a:cubicBezTo>
                  <a:pt x="75393" y="4461"/>
                  <a:pt x="75393" y="4536"/>
                  <a:pt x="75393" y="4612"/>
                </a:cubicBezTo>
                <a:cubicBezTo>
                  <a:pt x="75467" y="4687"/>
                  <a:pt x="75497" y="4749"/>
                  <a:pt x="75571" y="4749"/>
                </a:cubicBezTo>
                <a:cubicBezTo>
                  <a:pt x="75644" y="4749"/>
                  <a:pt x="75681" y="4687"/>
                  <a:pt x="75754" y="4687"/>
                </a:cubicBezTo>
                <a:cubicBezTo>
                  <a:pt x="75754" y="4612"/>
                  <a:pt x="75791" y="4612"/>
                  <a:pt x="75791" y="4536"/>
                </a:cubicBezTo>
                <a:cubicBezTo>
                  <a:pt x="75791" y="4461"/>
                  <a:pt x="75754" y="4461"/>
                  <a:pt x="75754" y="4386"/>
                </a:cubicBezTo>
                <a:cubicBezTo>
                  <a:pt x="75754" y="4236"/>
                  <a:pt x="75754" y="4236"/>
                  <a:pt x="75754" y="4236"/>
                </a:cubicBezTo>
                <a:cubicBezTo>
                  <a:pt x="75718" y="4236"/>
                  <a:pt x="75681" y="4160"/>
                  <a:pt x="75607" y="4236"/>
                </a:cubicBezTo>
                <a:cubicBezTo>
                  <a:pt x="75571" y="4236"/>
                  <a:pt x="75571" y="4236"/>
                  <a:pt x="75540" y="4236"/>
                </a:cubicBezTo>
                <a:cubicBezTo>
                  <a:pt x="75497" y="4236"/>
                  <a:pt x="75467" y="4236"/>
                  <a:pt x="75393" y="4236"/>
                </a:cubicBezTo>
                <a:cubicBezTo>
                  <a:pt x="75393" y="4236"/>
                  <a:pt x="75356" y="4236"/>
                  <a:pt x="75320" y="4236"/>
                </a:cubicBezTo>
                <a:cubicBezTo>
                  <a:pt x="75356" y="4085"/>
                  <a:pt x="75356" y="4085"/>
                  <a:pt x="75393" y="4010"/>
                </a:cubicBezTo>
                <a:cubicBezTo>
                  <a:pt x="75430" y="3935"/>
                  <a:pt x="75467" y="3935"/>
                  <a:pt x="75497" y="3860"/>
                </a:cubicBezTo>
                <a:cubicBezTo>
                  <a:pt x="75540" y="3784"/>
                  <a:pt x="75540" y="3722"/>
                  <a:pt x="75571" y="3646"/>
                </a:cubicBezTo>
                <a:cubicBezTo>
                  <a:pt x="75540" y="3496"/>
                  <a:pt x="75540" y="3496"/>
                  <a:pt x="75540" y="3496"/>
                </a:cubicBezTo>
                <a:cubicBezTo>
                  <a:pt x="75497" y="3496"/>
                  <a:pt x="75497" y="3496"/>
                  <a:pt x="75467" y="3496"/>
                </a:cubicBezTo>
                <a:cubicBezTo>
                  <a:pt x="75430" y="3496"/>
                  <a:pt x="75430" y="3571"/>
                  <a:pt x="75393" y="3571"/>
                </a:cubicBezTo>
                <a:cubicBezTo>
                  <a:pt x="75356" y="3571"/>
                  <a:pt x="75320" y="3571"/>
                  <a:pt x="75320" y="3571"/>
                </a:cubicBezTo>
                <a:cubicBezTo>
                  <a:pt x="75246" y="3571"/>
                  <a:pt x="75246" y="3571"/>
                  <a:pt x="75246" y="3571"/>
                </a:cubicBezTo>
                <a:cubicBezTo>
                  <a:pt x="75209" y="3571"/>
                  <a:pt x="75209" y="3646"/>
                  <a:pt x="75173" y="3646"/>
                </a:cubicBezTo>
                <a:cubicBezTo>
                  <a:pt x="75136" y="3646"/>
                  <a:pt x="75099" y="3646"/>
                  <a:pt x="75099" y="3646"/>
                </a:cubicBezTo>
                <a:cubicBezTo>
                  <a:pt x="75062" y="3722"/>
                  <a:pt x="75026" y="3722"/>
                  <a:pt x="75026" y="3784"/>
                </a:cubicBezTo>
                <a:cubicBezTo>
                  <a:pt x="75026" y="3784"/>
                  <a:pt x="75026" y="3860"/>
                  <a:pt x="75026" y="3935"/>
                </a:cubicBezTo>
                <a:cubicBezTo>
                  <a:pt x="75026" y="3935"/>
                  <a:pt x="75026" y="4010"/>
                  <a:pt x="75026" y="4085"/>
                </a:cubicBezTo>
                <a:cubicBezTo>
                  <a:pt x="75026" y="4160"/>
                  <a:pt x="75026" y="4160"/>
                  <a:pt x="75026" y="4236"/>
                </a:cubicBezTo>
                <a:cubicBezTo>
                  <a:pt x="74958" y="4236"/>
                  <a:pt x="74921" y="4236"/>
                  <a:pt x="74848" y="4236"/>
                </a:cubicBezTo>
                <a:cubicBezTo>
                  <a:pt x="74848" y="4236"/>
                  <a:pt x="74811" y="4236"/>
                  <a:pt x="74774" y="4236"/>
                </a:cubicBezTo>
                <a:cubicBezTo>
                  <a:pt x="74701" y="4236"/>
                  <a:pt x="74701" y="4236"/>
                  <a:pt x="74701" y="4236"/>
                </a:cubicBezTo>
                <a:cubicBezTo>
                  <a:pt x="74627" y="4236"/>
                  <a:pt x="74627" y="4236"/>
                  <a:pt x="74627" y="4236"/>
                </a:cubicBezTo>
                <a:cubicBezTo>
                  <a:pt x="74591" y="4236"/>
                  <a:pt x="74554" y="4160"/>
                  <a:pt x="74554" y="4236"/>
                </a:cubicBezTo>
                <a:cubicBezTo>
                  <a:pt x="74523" y="4236"/>
                  <a:pt x="74480" y="4236"/>
                  <a:pt x="74480" y="4311"/>
                </a:cubicBezTo>
                <a:cubicBezTo>
                  <a:pt x="74480" y="4386"/>
                  <a:pt x="74523" y="4461"/>
                  <a:pt x="74523" y="4461"/>
                </a:cubicBezTo>
                <a:cubicBezTo>
                  <a:pt x="74480" y="4536"/>
                  <a:pt x="74450" y="4536"/>
                  <a:pt x="74450" y="4536"/>
                </a:cubicBezTo>
                <a:cubicBezTo>
                  <a:pt x="74450" y="4612"/>
                  <a:pt x="74480" y="4612"/>
                  <a:pt x="74480" y="4687"/>
                </a:cubicBezTo>
                <a:cubicBezTo>
                  <a:pt x="74480" y="4975"/>
                  <a:pt x="74480" y="4975"/>
                  <a:pt x="74480" y="4975"/>
                </a:cubicBezTo>
                <a:cubicBezTo>
                  <a:pt x="74376" y="4975"/>
                  <a:pt x="74303" y="4975"/>
                  <a:pt x="74192" y="4975"/>
                </a:cubicBezTo>
                <a:cubicBezTo>
                  <a:pt x="74156" y="4975"/>
                  <a:pt x="74119" y="4975"/>
                  <a:pt x="74119" y="5050"/>
                </a:cubicBezTo>
                <a:cubicBezTo>
                  <a:pt x="74082" y="5050"/>
                  <a:pt x="74045" y="5050"/>
                  <a:pt x="74045" y="5050"/>
                </a:cubicBezTo>
                <a:cubicBezTo>
                  <a:pt x="74009" y="5050"/>
                  <a:pt x="74009" y="5125"/>
                  <a:pt x="73978" y="5125"/>
                </a:cubicBezTo>
                <a:cubicBezTo>
                  <a:pt x="73941" y="5125"/>
                  <a:pt x="73905" y="5125"/>
                  <a:pt x="73905" y="5125"/>
                </a:cubicBezTo>
                <a:cubicBezTo>
                  <a:pt x="73868" y="5125"/>
                  <a:pt x="73868" y="5201"/>
                  <a:pt x="73831" y="5201"/>
                </a:cubicBezTo>
                <a:cubicBezTo>
                  <a:pt x="73794" y="5201"/>
                  <a:pt x="73794" y="5276"/>
                  <a:pt x="73758" y="5351"/>
                </a:cubicBezTo>
                <a:cubicBezTo>
                  <a:pt x="73684" y="5501"/>
                  <a:pt x="73684" y="5501"/>
                  <a:pt x="73684" y="5501"/>
                </a:cubicBezTo>
                <a:lnTo>
                  <a:pt x="73758" y="5577"/>
                </a:lnTo>
                <a:close/>
                <a:moveTo>
                  <a:pt x="72343" y="4612"/>
                </a:moveTo>
                <a:lnTo>
                  <a:pt x="72343" y="4612"/>
                </a:lnTo>
                <a:cubicBezTo>
                  <a:pt x="72306" y="4612"/>
                  <a:pt x="72269" y="4612"/>
                  <a:pt x="72232" y="4612"/>
                </a:cubicBezTo>
                <a:cubicBezTo>
                  <a:pt x="72196" y="4612"/>
                  <a:pt x="72159" y="4687"/>
                  <a:pt x="72159" y="4687"/>
                </a:cubicBezTo>
                <a:cubicBezTo>
                  <a:pt x="72122" y="4749"/>
                  <a:pt x="72122" y="4749"/>
                  <a:pt x="72085" y="4749"/>
                </a:cubicBezTo>
                <a:cubicBezTo>
                  <a:pt x="72049" y="4749"/>
                  <a:pt x="72049" y="4749"/>
                  <a:pt x="72049" y="4749"/>
                </a:cubicBezTo>
                <a:cubicBezTo>
                  <a:pt x="72012" y="4749"/>
                  <a:pt x="71975" y="4749"/>
                  <a:pt x="71944" y="4749"/>
                </a:cubicBezTo>
                <a:cubicBezTo>
                  <a:pt x="71908" y="4749"/>
                  <a:pt x="71908" y="4687"/>
                  <a:pt x="71871" y="4687"/>
                </a:cubicBezTo>
                <a:cubicBezTo>
                  <a:pt x="71834" y="4687"/>
                  <a:pt x="71797" y="4687"/>
                  <a:pt x="71797" y="4612"/>
                </a:cubicBezTo>
                <a:cubicBezTo>
                  <a:pt x="71761" y="4687"/>
                  <a:pt x="71761" y="4749"/>
                  <a:pt x="71724" y="4837"/>
                </a:cubicBezTo>
                <a:lnTo>
                  <a:pt x="71724" y="4975"/>
                </a:lnTo>
                <a:cubicBezTo>
                  <a:pt x="71687" y="4975"/>
                  <a:pt x="71687" y="5050"/>
                  <a:pt x="71650" y="5050"/>
                </a:cubicBezTo>
                <a:cubicBezTo>
                  <a:pt x="71614" y="5050"/>
                  <a:pt x="71614" y="4900"/>
                  <a:pt x="71577" y="4900"/>
                </a:cubicBezTo>
                <a:cubicBezTo>
                  <a:pt x="71540" y="4900"/>
                  <a:pt x="71540" y="4900"/>
                  <a:pt x="71503" y="4900"/>
                </a:cubicBezTo>
                <a:cubicBezTo>
                  <a:pt x="71430" y="4837"/>
                  <a:pt x="71399" y="4837"/>
                  <a:pt x="71362" y="4837"/>
                </a:cubicBezTo>
                <a:cubicBezTo>
                  <a:pt x="71215" y="4837"/>
                  <a:pt x="71215" y="4837"/>
                  <a:pt x="71215" y="4837"/>
                </a:cubicBezTo>
                <a:cubicBezTo>
                  <a:pt x="71215" y="4900"/>
                  <a:pt x="71215" y="5050"/>
                  <a:pt x="71252" y="5125"/>
                </a:cubicBezTo>
                <a:cubicBezTo>
                  <a:pt x="71289" y="5276"/>
                  <a:pt x="71326" y="5351"/>
                  <a:pt x="71399" y="5351"/>
                </a:cubicBezTo>
                <a:cubicBezTo>
                  <a:pt x="71473" y="5351"/>
                  <a:pt x="71473" y="5276"/>
                  <a:pt x="71540" y="5201"/>
                </a:cubicBezTo>
                <a:cubicBezTo>
                  <a:pt x="71540" y="5201"/>
                  <a:pt x="71577" y="5201"/>
                  <a:pt x="71614" y="5201"/>
                </a:cubicBezTo>
                <a:cubicBezTo>
                  <a:pt x="71650" y="5201"/>
                  <a:pt x="71650" y="5125"/>
                  <a:pt x="71687" y="5125"/>
                </a:cubicBezTo>
                <a:cubicBezTo>
                  <a:pt x="71724" y="5125"/>
                  <a:pt x="71724" y="5050"/>
                  <a:pt x="71761" y="5050"/>
                </a:cubicBezTo>
                <a:cubicBezTo>
                  <a:pt x="71834" y="5050"/>
                  <a:pt x="71871" y="5050"/>
                  <a:pt x="71908" y="5050"/>
                </a:cubicBezTo>
                <a:cubicBezTo>
                  <a:pt x="71975" y="5050"/>
                  <a:pt x="71975" y="5050"/>
                  <a:pt x="72049" y="5050"/>
                </a:cubicBezTo>
                <a:cubicBezTo>
                  <a:pt x="72085" y="5050"/>
                  <a:pt x="72085" y="5125"/>
                  <a:pt x="72122" y="5125"/>
                </a:cubicBezTo>
                <a:cubicBezTo>
                  <a:pt x="72122" y="5125"/>
                  <a:pt x="72159" y="5050"/>
                  <a:pt x="72196" y="5050"/>
                </a:cubicBezTo>
                <a:cubicBezTo>
                  <a:pt x="72196" y="5276"/>
                  <a:pt x="72196" y="5276"/>
                  <a:pt x="72196" y="5276"/>
                </a:cubicBezTo>
                <a:cubicBezTo>
                  <a:pt x="72159" y="5351"/>
                  <a:pt x="72159" y="5426"/>
                  <a:pt x="72122" y="5426"/>
                </a:cubicBezTo>
                <a:cubicBezTo>
                  <a:pt x="72085" y="5426"/>
                  <a:pt x="72049" y="5426"/>
                  <a:pt x="71975" y="5426"/>
                </a:cubicBezTo>
                <a:cubicBezTo>
                  <a:pt x="71975" y="5727"/>
                  <a:pt x="71975" y="5727"/>
                  <a:pt x="71975" y="5727"/>
                </a:cubicBezTo>
                <a:cubicBezTo>
                  <a:pt x="71975" y="5802"/>
                  <a:pt x="71975" y="5802"/>
                  <a:pt x="72012" y="5865"/>
                </a:cubicBezTo>
                <a:cubicBezTo>
                  <a:pt x="72049" y="5940"/>
                  <a:pt x="72049" y="5940"/>
                  <a:pt x="72085" y="6015"/>
                </a:cubicBezTo>
                <a:cubicBezTo>
                  <a:pt x="72159" y="6090"/>
                  <a:pt x="72159" y="6090"/>
                  <a:pt x="72159" y="6090"/>
                </a:cubicBezTo>
                <a:cubicBezTo>
                  <a:pt x="72232" y="6166"/>
                  <a:pt x="72269" y="6166"/>
                  <a:pt x="72379" y="6166"/>
                </a:cubicBezTo>
                <a:cubicBezTo>
                  <a:pt x="72416" y="6166"/>
                  <a:pt x="72447" y="6166"/>
                  <a:pt x="72490" y="6166"/>
                </a:cubicBezTo>
                <a:cubicBezTo>
                  <a:pt x="72520" y="6090"/>
                  <a:pt x="72557" y="6090"/>
                  <a:pt x="72557" y="6015"/>
                </a:cubicBezTo>
                <a:cubicBezTo>
                  <a:pt x="72594" y="5940"/>
                  <a:pt x="72630" y="5865"/>
                  <a:pt x="72630" y="5802"/>
                </a:cubicBezTo>
                <a:cubicBezTo>
                  <a:pt x="72630" y="5727"/>
                  <a:pt x="72594" y="5652"/>
                  <a:pt x="72594" y="5501"/>
                </a:cubicBezTo>
                <a:cubicBezTo>
                  <a:pt x="72594" y="5351"/>
                  <a:pt x="72594" y="5351"/>
                  <a:pt x="72594" y="5351"/>
                </a:cubicBezTo>
                <a:cubicBezTo>
                  <a:pt x="72667" y="5351"/>
                  <a:pt x="72741" y="5351"/>
                  <a:pt x="72814" y="5351"/>
                </a:cubicBezTo>
                <a:cubicBezTo>
                  <a:pt x="72851" y="5351"/>
                  <a:pt x="72851" y="5351"/>
                  <a:pt x="72888" y="5351"/>
                </a:cubicBezTo>
                <a:cubicBezTo>
                  <a:pt x="72924" y="5351"/>
                  <a:pt x="72924" y="5351"/>
                  <a:pt x="72924" y="5351"/>
                </a:cubicBezTo>
                <a:cubicBezTo>
                  <a:pt x="72961" y="5351"/>
                  <a:pt x="72992" y="5351"/>
                  <a:pt x="73029" y="5351"/>
                </a:cubicBezTo>
                <a:cubicBezTo>
                  <a:pt x="73065" y="5351"/>
                  <a:pt x="73065" y="5276"/>
                  <a:pt x="73102" y="5201"/>
                </a:cubicBezTo>
                <a:cubicBezTo>
                  <a:pt x="73139" y="5201"/>
                  <a:pt x="73139" y="5201"/>
                  <a:pt x="73176" y="5201"/>
                </a:cubicBezTo>
                <a:cubicBezTo>
                  <a:pt x="73212" y="5125"/>
                  <a:pt x="73212" y="5050"/>
                  <a:pt x="73212" y="4975"/>
                </a:cubicBezTo>
                <a:cubicBezTo>
                  <a:pt x="73212" y="4749"/>
                  <a:pt x="73212" y="4749"/>
                  <a:pt x="73212" y="4749"/>
                </a:cubicBezTo>
                <a:cubicBezTo>
                  <a:pt x="73139" y="4687"/>
                  <a:pt x="73102" y="4687"/>
                  <a:pt x="73029" y="4687"/>
                </a:cubicBezTo>
                <a:cubicBezTo>
                  <a:pt x="73029" y="4236"/>
                  <a:pt x="73029" y="4236"/>
                  <a:pt x="73029" y="4236"/>
                </a:cubicBezTo>
                <a:cubicBezTo>
                  <a:pt x="72992" y="4236"/>
                  <a:pt x="72992" y="4236"/>
                  <a:pt x="72961" y="4236"/>
                </a:cubicBezTo>
                <a:cubicBezTo>
                  <a:pt x="72924" y="4236"/>
                  <a:pt x="72924" y="4236"/>
                  <a:pt x="72888" y="4236"/>
                </a:cubicBezTo>
                <a:cubicBezTo>
                  <a:pt x="72814" y="4236"/>
                  <a:pt x="72777" y="4236"/>
                  <a:pt x="72741" y="4236"/>
                </a:cubicBezTo>
                <a:cubicBezTo>
                  <a:pt x="72741" y="4311"/>
                  <a:pt x="72741" y="4386"/>
                  <a:pt x="72741" y="4386"/>
                </a:cubicBezTo>
                <a:cubicBezTo>
                  <a:pt x="72741" y="4461"/>
                  <a:pt x="72704" y="4461"/>
                  <a:pt x="72667" y="4536"/>
                </a:cubicBezTo>
                <a:cubicBezTo>
                  <a:pt x="72667" y="4612"/>
                  <a:pt x="72630" y="4612"/>
                  <a:pt x="72594" y="4687"/>
                </a:cubicBezTo>
                <a:cubicBezTo>
                  <a:pt x="72520" y="4749"/>
                  <a:pt x="72447" y="4612"/>
                  <a:pt x="72343" y="4612"/>
                </a:cubicBezTo>
                <a:close/>
                <a:moveTo>
                  <a:pt x="62352" y="5865"/>
                </a:moveTo>
                <a:lnTo>
                  <a:pt x="62352" y="5865"/>
                </a:lnTo>
                <a:cubicBezTo>
                  <a:pt x="62352" y="5940"/>
                  <a:pt x="62388" y="5865"/>
                  <a:pt x="62425" y="5940"/>
                </a:cubicBezTo>
                <a:cubicBezTo>
                  <a:pt x="62462" y="5940"/>
                  <a:pt x="62462" y="5940"/>
                  <a:pt x="62499" y="6015"/>
                </a:cubicBezTo>
                <a:cubicBezTo>
                  <a:pt x="62572" y="6015"/>
                  <a:pt x="62572" y="6015"/>
                  <a:pt x="62572" y="6015"/>
                </a:cubicBezTo>
                <a:cubicBezTo>
                  <a:pt x="62572" y="6015"/>
                  <a:pt x="62609" y="6015"/>
                  <a:pt x="62646" y="6015"/>
                </a:cubicBezTo>
                <a:cubicBezTo>
                  <a:pt x="62683" y="6015"/>
                  <a:pt x="62683" y="6090"/>
                  <a:pt x="62756" y="6090"/>
                </a:cubicBezTo>
                <a:cubicBezTo>
                  <a:pt x="62787" y="6090"/>
                  <a:pt x="62823" y="6090"/>
                  <a:pt x="62860" y="6090"/>
                </a:cubicBezTo>
                <a:cubicBezTo>
                  <a:pt x="62897" y="6015"/>
                  <a:pt x="62897" y="6015"/>
                  <a:pt x="62934" y="6015"/>
                </a:cubicBezTo>
                <a:cubicBezTo>
                  <a:pt x="63007" y="6015"/>
                  <a:pt x="63007" y="6015"/>
                  <a:pt x="63044" y="6015"/>
                </a:cubicBezTo>
                <a:cubicBezTo>
                  <a:pt x="63081" y="6015"/>
                  <a:pt x="63117" y="6015"/>
                  <a:pt x="63117" y="6090"/>
                </a:cubicBezTo>
                <a:cubicBezTo>
                  <a:pt x="63154" y="6090"/>
                  <a:pt x="63154" y="6090"/>
                  <a:pt x="63191" y="6166"/>
                </a:cubicBezTo>
                <a:cubicBezTo>
                  <a:pt x="63228" y="6166"/>
                  <a:pt x="63191" y="6241"/>
                  <a:pt x="63228" y="6316"/>
                </a:cubicBezTo>
                <a:cubicBezTo>
                  <a:pt x="62683" y="6316"/>
                  <a:pt x="62683" y="6316"/>
                  <a:pt x="62683" y="6316"/>
                </a:cubicBezTo>
                <a:cubicBezTo>
                  <a:pt x="62683" y="6617"/>
                  <a:pt x="62683" y="6617"/>
                  <a:pt x="62683" y="6617"/>
                </a:cubicBezTo>
                <a:cubicBezTo>
                  <a:pt x="62756" y="6692"/>
                  <a:pt x="62787" y="6692"/>
                  <a:pt x="62823" y="6767"/>
                </a:cubicBezTo>
                <a:cubicBezTo>
                  <a:pt x="62897" y="6767"/>
                  <a:pt x="62897" y="6918"/>
                  <a:pt x="62970" y="6918"/>
                </a:cubicBezTo>
                <a:cubicBezTo>
                  <a:pt x="63332" y="6918"/>
                  <a:pt x="63332" y="6918"/>
                  <a:pt x="63332" y="6918"/>
                </a:cubicBezTo>
                <a:cubicBezTo>
                  <a:pt x="63369" y="6918"/>
                  <a:pt x="63405" y="6830"/>
                  <a:pt x="63405" y="6830"/>
                </a:cubicBezTo>
                <a:cubicBezTo>
                  <a:pt x="63479" y="6830"/>
                  <a:pt x="63516" y="6830"/>
                  <a:pt x="63552" y="6918"/>
                </a:cubicBezTo>
                <a:cubicBezTo>
                  <a:pt x="63589" y="6918"/>
                  <a:pt x="63589" y="6980"/>
                  <a:pt x="63626" y="7055"/>
                </a:cubicBezTo>
                <a:cubicBezTo>
                  <a:pt x="63626" y="7055"/>
                  <a:pt x="63663" y="7055"/>
                  <a:pt x="63699" y="7131"/>
                </a:cubicBezTo>
                <a:cubicBezTo>
                  <a:pt x="63730" y="7131"/>
                  <a:pt x="63730" y="7131"/>
                  <a:pt x="63773" y="7131"/>
                </a:cubicBezTo>
                <a:cubicBezTo>
                  <a:pt x="63803" y="7131"/>
                  <a:pt x="63840" y="7131"/>
                  <a:pt x="63877" y="7131"/>
                </a:cubicBezTo>
                <a:cubicBezTo>
                  <a:pt x="63950" y="7131"/>
                  <a:pt x="63987" y="7131"/>
                  <a:pt x="64061" y="7131"/>
                </a:cubicBezTo>
                <a:cubicBezTo>
                  <a:pt x="64098" y="7055"/>
                  <a:pt x="64098" y="7055"/>
                  <a:pt x="64134" y="7055"/>
                </a:cubicBezTo>
                <a:cubicBezTo>
                  <a:pt x="64171" y="6980"/>
                  <a:pt x="64171" y="6980"/>
                  <a:pt x="64208" y="6918"/>
                </a:cubicBezTo>
                <a:cubicBezTo>
                  <a:pt x="64245" y="6918"/>
                  <a:pt x="64245" y="6767"/>
                  <a:pt x="64275" y="6767"/>
                </a:cubicBezTo>
                <a:cubicBezTo>
                  <a:pt x="64385" y="6767"/>
                  <a:pt x="64422" y="6918"/>
                  <a:pt x="64496" y="6918"/>
                </a:cubicBezTo>
                <a:cubicBezTo>
                  <a:pt x="64569" y="6918"/>
                  <a:pt x="64643" y="6918"/>
                  <a:pt x="64679" y="6830"/>
                </a:cubicBezTo>
                <a:cubicBezTo>
                  <a:pt x="64716" y="6767"/>
                  <a:pt x="64747" y="6767"/>
                  <a:pt x="64747" y="6767"/>
                </a:cubicBezTo>
                <a:cubicBezTo>
                  <a:pt x="64790" y="6692"/>
                  <a:pt x="64747" y="6542"/>
                  <a:pt x="64747" y="6466"/>
                </a:cubicBezTo>
                <a:cubicBezTo>
                  <a:pt x="64790" y="6316"/>
                  <a:pt x="64790" y="6241"/>
                  <a:pt x="64857" y="6241"/>
                </a:cubicBezTo>
                <a:cubicBezTo>
                  <a:pt x="64894" y="6241"/>
                  <a:pt x="64894" y="6241"/>
                  <a:pt x="64931" y="6241"/>
                </a:cubicBezTo>
                <a:cubicBezTo>
                  <a:pt x="64967" y="6241"/>
                  <a:pt x="64967" y="6241"/>
                  <a:pt x="65004" y="6166"/>
                </a:cubicBezTo>
                <a:cubicBezTo>
                  <a:pt x="65041" y="6166"/>
                  <a:pt x="65041" y="6090"/>
                  <a:pt x="65078" y="6090"/>
                </a:cubicBezTo>
                <a:cubicBezTo>
                  <a:pt x="65151" y="6015"/>
                  <a:pt x="65151" y="6015"/>
                  <a:pt x="65151" y="6015"/>
                </a:cubicBezTo>
                <a:cubicBezTo>
                  <a:pt x="65114" y="5940"/>
                  <a:pt x="65078" y="5802"/>
                  <a:pt x="65041" y="5802"/>
                </a:cubicBezTo>
                <a:cubicBezTo>
                  <a:pt x="64967" y="5727"/>
                  <a:pt x="64931" y="5727"/>
                  <a:pt x="64894" y="5727"/>
                </a:cubicBezTo>
                <a:cubicBezTo>
                  <a:pt x="64857" y="5727"/>
                  <a:pt x="64820" y="5727"/>
                  <a:pt x="64790" y="5727"/>
                </a:cubicBezTo>
                <a:cubicBezTo>
                  <a:pt x="64747" y="5727"/>
                  <a:pt x="64716" y="5865"/>
                  <a:pt x="64679" y="5865"/>
                </a:cubicBezTo>
                <a:cubicBezTo>
                  <a:pt x="64532" y="5865"/>
                  <a:pt x="64532" y="5865"/>
                  <a:pt x="64532" y="5865"/>
                </a:cubicBezTo>
                <a:cubicBezTo>
                  <a:pt x="64532" y="5802"/>
                  <a:pt x="64532" y="5727"/>
                  <a:pt x="64532" y="5652"/>
                </a:cubicBezTo>
                <a:cubicBezTo>
                  <a:pt x="64532" y="5577"/>
                  <a:pt x="64496" y="5577"/>
                  <a:pt x="64496" y="5501"/>
                </a:cubicBezTo>
                <a:cubicBezTo>
                  <a:pt x="64459" y="5426"/>
                  <a:pt x="64422" y="5426"/>
                  <a:pt x="64385" y="5351"/>
                </a:cubicBezTo>
                <a:cubicBezTo>
                  <a:pt x="64385" y="5351"/>
                  <a:pt x="64349" y="5276"/>
                  <a:pt x="64349" y="5201"/>
                </a:cubicBezTo>
                <a:cubicBezTo>
                  <a:pt x="64312" y="5276"/>
                  <a:pt x="64312" y="5276"/>
                  <a:pt x="64275" y="5276"/>
                </a:cubicBezTo>
                <a:cubicBezTo>
                  <a:pt x="64245" y="5276"/>
                  <a:pt x="64245" y="5351"/>
                  <a:pt x="64245" y="5426"/>
                </a:cubicBezTo>
                <a:cubicBezTo>
                  <a:pt x="64208" y="5426"/>
                  <a:pt x="64171" y="5501"/>
                  <a:pt x="64171" y="5577"/>
                </a:cubicBezTo>
                <a:cubicBezTo>
                  <a:pt x="64098" y="5652"/>
                  <a:pt x="64061" y="5727"/>
                  <a:pt x="63987" y="5727"/>
                </a:cubicBezTo>
                <a:cubicBezTo>
                  <a:pt x="63987" y="5727"/>
                  <a:pt x="63950" y="5802"/>
                  <a:pt x="63914" y="5802"/>
                </a:cubicBezTo>
                <a:cubicBezTo>
                  <a:pt x="63877" y="5802"/>
                  <a:pt x="63877" y="5727"/>
                  <a:pt x="63840" y="5652"/>
                </a:cubicBezTo>
                <a:cubicBezTo>
                  <a:pt x="63987" y="5351"/>
                  <a:pt x="63987" y="5351"/>
                  <a:pt x="63987" y="5351"/>
                </a:cubicBezTo>
                <a:cubicBezTo>
                  <a:pt x="63987" y="5276"/>
                  <a:pt x="63987" y="5276"/>
                  <a:pt x="63987" y="5276"/>
                </a:cubicBezTo>
                <a:cubicBezTo>
                  <a:pt x="63987" y="5201"/>
                  <a:pt x="63987" y="5201"/>
                  <a:pt x="63987" y="5125"/>
                </a:cubicBezTo>
                <a:cubicBezTo>
                  <a:pt x="63950" y="5125"/>
                  <a:pt x="63950" y="5125"/>
                  <a:pt x="63914" y="5201"/>
                </a:cubicBezTo>
                <a:cubicBezTo>
                  <a:pt x="63877" y="5201"/>
                  <a:pt x="63877" y="5276"/>
                  <a:pt x="63840" y="5276"/>
                </a:cubicBezTo>
                <a:cubicBezTo>
                  <a:pt x="63803" y="5276"/>
                  <a:pt x="63803" y="5276"/>
                  <a:pt x="63803" y="5276"/>
                </a:cubicBezTo>
                <a:cubicBezTo>
                  <a:pt x="63773" y="5351"/>
                  <a:pt x="63773" y="5201"/>
                  <a:pt x="63730" y="5201"/>
                </a:cubicBezTo>
                <a:cubicBezTo>
                  <a:pt x="63516" y="5201"/>
                  <a:pt x="63516" y="5201"/>
                  <a:pt x="63516" y="5201"/>
                </a:cubicBezTo>
                <a:cubicBezTo>
                  <a:pt x="63516" y="5351"/>
                  <a:pt x="63516" y="5426"/>
                  <a:pt x="63516" y="5577"/>
                </a:cubicBezTo>
                <a:cubicBezTo>
                  <a:pt x="63516" y="5727"/>
                  <a:pt x="63516" y="5802"/>
                  <a:pt x="63479" y="5865"/>
                </a:cubicBezTo>
                <a:cubicBezTo>
                  <a:pt x="63479" y="5940"/>
                  <a:pt x="63442" y="5940"/>
                  <a:pt x="63442" y="6015"/>
                </a:cubicBezTo>
                <a:cubicBezTo>
                  <a:pt x="63369" y="6015"/>
                  <a:pt x="63369" y="6015"/>
                  <a:pt x="63369" y="6015"/>
                </a:cubicBezTo>
                <a:cubicBezTo>
                  <a:pt x="63369" y="5802"/>
                  <a:pt x="63369" y="5727"/>
                  <a:pt x="63332" y="5577"/>
                </a:cubicBezTo>
                <a:cubicBezTo>
                  <a:pt x="63332" y="5501"/>
                  <a:pt x="63295" y="5501"/>
                  <a:pt x="63258" y="5426"/>
                </a:cubicBezTo>
                <a:cubicBezTo>
                  <a:pt x="63258" y="5426"/>
                  <a:pt x="63228" y="5426"/>
                  <a:pt x="63191" y="5351"/>
                </a:cubicBezTo>
                <a:cubicBezTo>
                  <a:pt x="63154" y="5351"/>
                  <a:pt x="63154" y="5351"/>
                  <a:pt x="63117" y="5351"/>
                </a:cubicBezTo>
                <a:cubicBezTo>
                  <a:pt x="62897" y="5351"/>
                  <a:pt x="62787" y="5276"/>
                  <a:pt x="62535" y="5276"/>
                </a:cubicBezTo>
                <a:cubicBezTo>
                  <a:pt x="62535" y="5276"/>
                  <a:pt x="62499" y="5351"/>
                  <a:pt x="62462" y="5351"/>
                </a:cubicBezTo>
                <a:lnTo>
                  <a:pt x="62425" y="5351"/>
                </a:lnTo>
                <a:cubicBezTo>
                  <a:pt x="62352" y="5426"/>
                  <a:pt x="62315" y="5501"/>
                  <a:pt x="62315" y="5577"/>
                </a:cubicBezTo>
                <a:cubicBezTo>
                  <a:pt x="62315" y="5727"/>
                  <a:pt x="62315" y="5802"/>
                  <a:pt x="62352" y="5865"/>
                </a:cubicBezTo>
                <a:close/>
                <a:moveTo>
                  <a:pt x="61629" y="8547"/>
                </a:moveTo>
                <a:lnTo>
                  <a:pt x="61629" y="8547"/>
                </a:lnTo>
                <a:cubicBezTo>
                  <a:pt x="61629" y="8622"/>
                  <a:pt x="61666" y="8622"/>
                  <a:pt x="61666" y="8622"/>
                </a:cubicBezTo>
                <a:cubicBezTo>
                  <a:pt x="61666" y="8622"/>
                  <a:pt x="61666" y="8772"/>
                  <a:pt x="61629" y="8772"/>
                </a:cubicBezTo>
                <a:cubicBezTo>
                  <a:pt x="61592" y="8772"/>
                  <a:pt x="61555" y="8697"/>
                  <a:pt x="61482" y="8697"/>
                </a:cubicBezTo>
                <a:cubicBezTo>
                  <a:pt x="61408" y="8697"/>
                  <a:pt x="61408" y="8697"/>
                  <a:pt x="61408" y="8697"/>
                </a:cubicBezTo>
                <a:cubicBezTo>
                  <a:pt x="61372" y="8697"/>
                  <a:pt x="61335" y="8697"/>
                  <a:pt x="61335" y="8697"/>
                </a:cubicBezTo>
                <a:cubicBezTo>
                  <a:pt x="61261" y="8697"/>
                  <a:pt x="61225" y="8622"/>
                  <a:pt x="61194" y="8697"/>
                </a:cubicBezTo>
                <a:cubicBezTo>
                  <a:pt x="61151" y="8697"/>
                  <a:pt x="61151" y="8697"/>
                  <a:pt x="61120" y="8772"/>
                </a:cubicBezTo>
                <a:cubicBezTo>
                  <a:pt x="61084" y="8772"/>
                  <a:pt x="61084" y="8848"/>
                  <a:pt x="61047" y="8848"/>
                </a:cubicBezTo>
                <a:cubicBezTo>
                  <a:pt x="60973" y="8848"/>
                  <a:pt x="60900" y="8772"/>
                  <a:pt x="60826" y="8848"/>
                </a:cubicBezTo>
                <a:cubicBezTo>
                  <a:pt x="60716" y="8848"/>
                  <a:pt x="60679" y="8848"/>
                  <a:pt x="60612" y="8998"/>
                </a:cubicBezTo>
                <a:cubicBezTo>
                  <a:pt x="60575" y="8998"/>
                  <a:pt x="60575" y="9061"/>
                  <a:pt x="60575" y="9136"/>
                </a:cubicBezTo>
                <a:cubicBezTo>
                  <a:pt x="60575" y="9437"/>
                  <a:pt x="60575" y="9437"/>
                  <a:pt x="60575" y="9437"/>
                </a:cubicBezTo>
                <a:cubicBezTo>
                  <a:pt x="60679" y="9361"/>
                  <a:pt x="60716" y="9361"/>
                  <a:pt x="60790" y="9361"/>
                </a:cubicBezTo>
                <a:cubicBezTo>
                  <a:pt x="60863" y="9361"/>
                  <a:pt x="60863" y="9361"/>
                  <a:pt x="60863" y="9361"/>
                </a:cubicBezTo>
                <a:cubicBezTo>
                  <a:pt x="60900" y="9361"/>
                  <a:pt x="60900" y="9361"/>
                  <a:pt x="60937" y="9361"/>
                </a:cubicBezTo>
                <a:cubicBezTo>
                  <a:pt x="60973" y="9361"/>
                  <a:pt x="61010" y="9437"/>
                  <a:pt x="61047" y="9437"/>
                </a:cubicBezTo>
                <a:cubicBezTo>
                  <a:pt x="61120" y="9437"/>
                  <a:pt x="61194" y="9437"/>
                  <a:pt x="61225" y="9361"/>
                </a:cubicBezTo>
                <a:cubicBezTo>
                  <a:pt x="61298" y="9286"/>
                  <a:pt x="61335" y="9211"/>
                  <a:pt x="61372" y="9136"/>
                </a:cubicBezTo>
                <a:cubicBezTo>
                  <a:pt x="61408" y="9136"/>
                  <a:pt x="61445" y="9061"/>
                  <a:pt x="61482" y="9061"/>
                </a:cubicBezTo>
                <a:cubicBezTo>
                  <a:pt x="61519" y="9061"/>
                  <a:pt x="61519" y="9061"/>
                  <a:pt x="61519" y="9061"/>
                </a:cubicBezTo>
                <a:cubicBezTo>
                  <a:pt x="61555" y="9061"/>
                  <a:pt x="61555" y="9061"/>
                  <a:pt x="61592" y="9061"/>
                </a:cubicBezTo>
                <a:cubicBezTo>
                  <a:pt x="61629" y="9136"/>
                  <a:pt x="61592" y="9211"/>
                  <a:pt x="61629" y="9211"/>
                </a:cubicBezTo>
                <a:cubicBezTo>
                  <a:pt x="61592" y="9286"/>
                  <a:pt x="61592" y="9361"/>
                  <a:pt x="61555" y="9361"/>
                </a:cubicBezTo>
                <a:cubicBezTo>
                  <a:pt x="61555" y="9361"/>
                  <a:pt x="61519" y="9361"/>
                  <a:pt x="61482" y="9361"/>
                </a:cubicBezTo>
                <a:cubicBezTo>
                  <a:pt x="61482" y="9437"/>
                  <a:pt x="61445" y="9437"/>
                  <a:pt x="61445" y="9437"/>
                </a:cubicBezTo>
                <a:cubicBezTo>
                  <a:pt x="61408" y="9437"/>
                  <a:pt x="61408" y="9512"/>
                  <a:pt x="61372" y="9587"/>
                </a:cubicBezTo>
                <a:cubicBezTo>
                  <a:pt x="61335" y="9587"/>
                  <a:pt x="61298" y="9662"/>
                  <a:pt x="61261" y="9662"/>
                </a:cubicBezTo>
                <a:cubicBezTo>
                  <a:pt x="61225" y="9662"/>
                  <a:pt x="61194" y="9662"/>
                  <a:pt x="61151" y="9662"/>
                </a:cubicBezTo>
                <a:cubicBezTo>
                  <a:pt x="61084" y="9662"/>
                  <a:pt x="61010" y="9662"/>
                  <a:pt x="60937" y="9662"/>
                </a:cubicBezTo>
                <a:cubicBezTo>
                  <a:pt x="60900" y="9662"/>
                  <a:pt x="60863" y="9662"/>
                  <a:pt x="60863" y="9662"/>
                </a:cubicBezTo>
                <a:cubicBezTo>
                  <a:pt x="60826" y="9662"/>
                  <a:pt x="60790" y="9662"/>
                  <a:pt x="60790" y="9737"/>
                </a:cubicBezTo>
                <a:cubicBezTo>
                  <a:pt x="60753" y="9737"/>
                  <a:pt x="60716" y="9737"/>
                  <a:pt x="60716" y="9737"/>
                </a:cubicBezTo>
                <a:cubicBezTo>
                  <a:pt x="60679" y="9813"/>
                  <a:pt x="60679" y="9813"/>
                  <a:pt x="60679" y="9888"/>
                </a:cubicBezTo>
                <a:cubicBezTo>
                  <a:pt x="60679" y="9963"/>
                  <a:pt x="60716" y="9963"/>
                  <a:pt x="60716" y="10026"/>
                </a:cubicBezTo>
                <a:cubicBezTo>
                  <a:pt x="60753" y="10176"/>
                  <a:pt x="60790" y="10251"/>
                  <a:pt x="60826" y="10251"/>
                </a:cubicBezTo>
                <a:cubicBezTo>
                  <a:pt x="60863" y="10326"/>
                  <a:pt x="60863" y="10251"/>
                  <a:pt x="60900" y="10251"/>
                </a:cubicBezTo>
                <a:cubicBezTo>
                  <a:pt x="60973" y="10326"/>
                  <a:pt x="61010" y="10251"/>
                  <a:pt x="61047" y="10251"/>
                </a:cubicBezTo>
                <a:cubicBezTo>
                  <a:pt x="61084" y="10251"/>
                  <a:pt x="61084" y="10326"/>
                  <a:pt x="61120" y="10326"/>
                </a:cubicBezTo>
                <a:cubicBezTo>
                  <a:pt x="61151" y="10326"/>
                  <a:pt x="61194" y="10402"/>
                  <a:pt x="61261" y="10477"/>
                </a:cubicBezTo>
                <a:cubicBezTo>
                  <a:pt x="61261" y="10477"/>
                  <a:pt x="61298" y="10552"/>
                  <a:pt x="61335" y="10552"/>
                </a:cubicBezTo>
                <a:cubicBezTo>
                  <a:pt x="61335" y="10627"/>
                  <a:pt x="61335" y="10702"/>
                  <a:pt x="61372" y="10702"/>
                </a:cubicBezTo>
                <a:cubicBezTo>
                  <a:pt x="61372" y="10778"/>
                  <a:pt x="61408" y="10778"/>
                  <a:pt x="61408" y="10853"/>
                </a:cubicBezTo>
                <a:cubicBezTo>
                  <a:pt x="61445" y="10991"/>
                  <a:pt x="61482" y="10991"/>
                  <a:pt x="61519" y="11141"/>
                </a:cubicBezTo>
                <a:cubicBezTo>
                  <a:pt x="61592" y="11078"/>
                  <a:pt x="61592" y="11078"/>
                  <a:pt x="61592" y="11078"/>
                </a:cubicBezTo>
                <a:lnTo>
                  <a:pt x="61592" y="10991"/>
                </a:lnTo>
                <a:cubicBezTo>
                  <a:pt x="61592" y="10928"/>
                  <a:pt x="61629" y="10853"/>
                  <a:pt x="61629" y="10853"/>
                </a:cubicBezTo>
                <a:cubicBezTo>
                  <a:pt x="61666" y="10778"/>
                  <a:pt x="61696" y="10778"/>
                  <a:pt x="61696" y="10778"/>
                </a:cubicBezTo>
                <a:cubicBezTo>
                  <a:pt x="61770" y="10702"/>
                  <a:pt x="61807" y="10702"/>
                  <a:pt x="61843" y="10552"/>
                </a:cubicBezTo>
                <a:cubicBezTo>
                  <a:pt x="61843" y="10552"/>
                  <a:pt x="61843" y="10477"/>
                  <a:pt x="61880" y="10402"/>
                </a:cubicBezTo>
                <a:cubicBezTo>
                  <a:pt x="61880" y="10326"/>
                  <a:pt x="61843" y="10251"/>
                  <a:pt x="61880" y="10101"/>
                </a:cubicBezTo>
                <a:cubicBezTo>
                  <a:pt x="61880" y="10026"/>
                  <a:pt x="61880" y="10026"/>
                  <a:pt x="61917" y="9963"/>
                </a:cubicBezTo>
                <a:cubicBezTo>
                  <a:pt x="61917" y="9888"/>
                  <a:pt x="61954" y="9888"/>
                  <a:pt x="61954" y="9813"/>
                </a:cubicBezTo>
                <a:cubicBezTo>
                  <a:pt x="61990" y="9813"/>
                  <a:pt x="62027" y="9737"/>
                  <a:pt x="62027" y="9737"/>
                </a:cubicBezTo>
                <a:cubicBezTo>
                  <a:pt x="62101" y="9737"/>
                  <a:pt x="62137" y="9737"/>
                  <a:pt x="62174" y="9737"/>
                </a:cubicBezTo>
                <a:cubicBezTo>
                  <a:pt x="62174" y="9061"/>
                  <a:pt x="62174" y="9061"/>
                  <a:pt x="62174" y="9061"/>
                </a:cubicBezTo>
                <a:cubicBezTo>
                  <a:pt x="62211" y="9061"/>
                  <a:pt x="62241" y="9061"/>
                  <a:pt x="62315" y="9061"/>
                </a:cubicBezTo>
                <a:cubicBezTo>
                  <a:pt x="62352" y="8998"/>
                  <a:pt x="62388" y="8910"/>
                  <a:pt x="62462" y="8848"/>
                </a:cubicBezTo>
                <a:cubicBezTo>
                  <a:pt x="62425" y="8772"/>
                  <a:pt x="62388" y="8772"/>
                  <a:pt x="62388" y="8697"/>
                </a:cubicBezTo>
                <a:cubicBezTo>
                  <a:pt x="62388" y="8622"/>
                  <a:pt x="62388" y="8622"/>
                  <a:pt x="62388" y="8547"/>
                </a:cubicBezTo>
                <a:cubicBezTo>
                  <a:pt x="62388" y="8547"/>
                  <a:pt x="62388" y="8472"/>
                  <a:pt x="62388" y="8396"/>
                </a:cubicBezTo>
                <a:cubicBezTo>
                  <a:pt x="62388" y="8396"/>
                  <a:pt x="62425" y="8321"/>
                  <a:pt x="62425" y="8246"/>
                </a:cubicBezTo>
                <a:cubicBezTo>
                  <a:pt x="62425" y="8246"/>
                  <a:pt x="62388" y="8171"/>
                  <a:pt x="62388" y="8096"/>
                </a:cubicBezTo>
                <a:cubicBezTo>
                  <a:pt x="62897" y="8096"/>
                  <a:pt x="62897" y="8096"/>
                  <a:pt x="62897" y="8096"/>
                </a:cubicBezTo>
                <a:cubicBezTo>
                  <a:pt x="62897" y="8171"/>
                  <a:pt x="62897" y="8246"/>
                  <a:pt x="62897" y="8321"/>
                </a:cubicBezTo>
                <a:cubicBezTo>
                  <a:pt x="62897" y="8396"/>
                  <a:pt x="62860" y="8472"/>
                  <a:pt x="62860" y="8622"/>
                </a:cubicBezTo>
                <a:cubicBezTo>
                  <a:pt x="62860" y="8697"/>
                  <a:pt x="62860" y="8697"/>
                  <a:pt x="62860" y="8772"/>
                </a:cubicBezTo>
                <a:cubicBezTo>
                  <a:pt x="62897" y="8772"/>
                  <a:pt x="62934" y="8772"/>
                  <a:pt x="63007" y="8772"/>
                </a:cubicBezTo>
                <a:cubicBezTo>
                  <a:pt x="63044" y="8772"/>
                  <a:pt x="63081" y="8772"/>
                  <a:pt x="63081" y="8848"/>
                </a:cubicBezTo>
                <a:cubicBezTo>
                  <a:pt x="63117" y="8848"/>
                  <a:pt x="63154" y="8848"/>
                  <a:pt x="63154" y="8910"/>
                </a:cubicBezTo>
                <a:cubicBezTo>
                  <a:pt x="63154" y="8998"/>
                  <a:pt x="63154" y="8998"/>
                  <a:pt x="63154" y="9061"/>
                </a:cubicBezTo>
                <a:cubicBezTo>
                  <a:pt x="63154" y="9136"/>
                  <a:pt x="63154" y="9286"/>
                  <a:pt x="63154" y="9361"/>
                </a:cubicBezTo>
                <a:cubicBezTo>
                  <a:pt x="63117" y="9437"/>
                  <a:pt x="63081" y="9361"/>
                  <a:pt x="63081" y="9437"/>
                </a:cubicBezTo>
                <a:cubicBezTo>
                  <a:pt x="63007" y="9512"/>
                  <a:pt x="62970" y="9587"/>
                  <a:pt x="62970" y="9737"/>
                </a:cubicBezTo>
                <a:cubicBezTo>
                  <a:pt x="62970" y="9813"/>
                  <a:pt x="62970" y="9888"/>
                  <a:pt x="62970" y="9963"/>
                </a:cubicBezTo>
                <a:cubicBezTo>
                  <a:pt x="63154" y="9963"/>
                  <a:pt x="63154" y="9963"/>
                  <a:pt x="63154" y="9963"/>
                </a:cubicBezTo>
                <a:cubicBezTo>
                  <a:pt x="63228" y="9963"/>
                  <a:pt x="63258" y="9813"/>
                  <a:pt x="63369" y="9662"/>
                </a:cubicBezTo>
                <a:cubicBezTo>
                  <a:pt x="63405" y="9587"/>
                  <a:pt x="63442" y="9512"/>
                  <a:pt x="63479" y="9512"/>
                </a:cubicBezTo>
                <a:cubicBezTo>
                  <a:pt x="63516" y="9512"/>
                  <a:pt x="63552" y="9587"/>
                  <a:pt x="63552" y="9662"/>
                </a:cubicBezTo>
                <a:cubicBezTo>
                  <a:pt x="63589" y="9662"/>
                  <a:pt x="63552" y="9737"/>
                  <a:pt x="63552" y="9813"/>
                </a:cubicBezTo>
                <a:cubicBezTo>
                  <a:pt x="63552" y="9888"/>
                  <a:pt x="63552" y="9963"/>
                  <a:pt x="63552" y="10026"/>
                </a:cubicBezTo>
                <a:cubicBezTo>
                  <a:pt x="63773" y="10026"/>
                  <a:pt x="63773" y="10026"/>
                  <a:pt x="63773" y="10026"/>
                </a:cubicBezTo>
                <a:cubicBezTo>
                  <a:pt x="63773" y="10026"/>
                  <a:pt x="63803" y="10026"/>
                  <a:pt x="63840" y="10026"/>
                </a:cubicBezTo>
                <a:cubicBezTo>
                  <a:pt x="63840" y="9963"/>
                  <a:pt x="63840" y="9888"/>
                  <a:pt x="63840" y="9888"/>
                </a:cubicBezTo>
                <a:cubicBezTo>
                  <a:pt x="63840" y="9813"/>
                  <a:pt x="63877" y="9737"/>
                  <a:pt x="63877" y="9737"/>
                </a:cubicBezTo>
                <a:cubicBezTo>
                  <a:pt x="64275" y="9737"/>
                  <a:pt x="64275" y="9737"/>
                  <a:pt x="64275" y="9737"/>
                </a:cubicBezTo>
                <a:cubicBezTo>
                  <a:pt x="64422" y="9662"/>
                  <a:pt x="64422" y="9662"/>
                  <a:pt x="64422" y="9662"/>
                </a:cubicBezTo>
                <a:cubicBezTo>
                  <a:pt x="64422" y="9512"/>
                  <a:pt x="64422" y="9512"/>
                  <a:pt x="64422" y="9512"/>
                </a:cubicBezTo>
                <a:cubicBezTo>
                  <a:pt x="64385" y="9361"/>
                  <a:pt x="64349" y="9211"/>
                  <a:pt x="64245" y="9211"/>
                </a:cubicBezTo>
                <a:cubicBezTo>
                  <a:pt x="64208" y="9211"/>
                  <a:pt x="64208" y="9211"/>
                  <a:pt x="64171" y="9211"/>
                </a:cubicBezTo>
                <a:cubicBezTo>
                  <a:pt x="64098" y="9211"/>
                  <a:pt x="64061" y="9211"/>
                  <a:pt x="64024" y="9211"/>
                </a:cubicBezTo>
                <a:cubicBezTo>
                  <a:pt x="63987" y="9061"/>
                  <a:pt x="63987" y="8998"/>
                  <a:pt x="63987" y="8910"/>
                </a:cubicBezTo>
                <a:cubicBezTo>
                  <a:pt x="63987" y="8848"/>
                  <a:pt x="64024" y="8772"/>
                  <a:pt x="64024" y="8772"/>
                </a:cubicBezTo>
                <a:cubicBezTo>
                  <a:pt x="63552" y="8772"/>
                  <a:pt x="63552" y="8772"/>
                  <a:pt x="63552" y="8772"/>
                </a:cubicBezTo>
                <a:cubicBezTo>
                  <a:pt x="63552" y="8547"/>
                  <a:pt x="63589" y="8321"/>
                  <a:pt x="63516" y="8171"/>
                </a:cubicBezTo>
                <a:cubicBezTo>
                  <a:pt x="63479" y="8171"/>
                  <a:pt x="63479" y="8171"/>
                  <a:pt x="63442" y="8171"/>
                </a:cubicBezTo>
                <a:cubicBezTo>
                  <a:pt x="63405" y="8171"/>
                  <a:pt x="63405" y="8096"/>
                  <a:pt x="63369" y="8096"/>
                </a:cubicBezTo>
                <a:cubicBezTo>
                  <a:pt x="63369" y="8096"/>
                  <a:pt x="63332" y="8020"/>
                  <a:pt x="63332" y="7945"/>
                </a:cubicBezTo>
                <a:lnTo>
                  <a:pt x="63332" y="7807"/>
                </a:lnTo>
                <a:cubicBezTo>
                  <a:pt x="63258" y="7732"/>
                  <a:pt x="63228" y="7732"/>
                  <a:pt x="63154" y="7732"/>
                </a:cubicBezTo>
                <a:cubicBezTo>
                  <a:pt x="63154" y="7732"/>
                  <a:pt x="63117" y="7732"/>
                  <a:pt x="63081" y="7732"/>
                </a:cubicBezTo>
                <a:cubicBezTo>
                  <a:pt x="63044" y="7732"/>
                  <a:pt x="63044" y="7657"/>
                  <a:pt x="63007" y="7657"/>
                </a:cubicBezTo>
                <a:cubicBezTo>
                  <a:pt x="62970" y="7582"/>
                  <a:pt x="63007" y="7431"/>
                  <a:pt x="62934" y="7356"/>
                </a:cubicBezTo>
                <a:cubicBezTo>
                  <a:pt x="62934" y="7356"/>
                  <a:pt x="62897" y="7356"/>
                  <a:pt x="62897" y="7281"/>
                </a:cubicBezTo>
                <a:cubicBezTo>
                  <a:pt x="62860" y="7281"/>
                  <a:pt x="62823" y="7281"/>
                  <a:pt x="62823" y="7281"/>
                </a:cubicBezTo>
                <a:cubicBezTo>
                  <a:pt x="62787" y="7281"/>
                  <a:pt x="62756" y="7281"/>
                  <a:pt x="62756" y="7281"/>
                </a:cubicBezTo>
                <a:cubicBezTo>
                  <a:pt x="62683" y="7356"/>
                  <a:pt x="62683" y="7431"/>
                  <a:pt x="62646" y="7431"/>
                </a:cubicBezTo>
                <a:cubicBezTo>
                  <a:pt x="62572" y="7431"/>
                  <a:pt x="62535" y="7431"/>
                  <a:pt x="62499" y="7356"/>
                </a:cubicBezTo>
                <a:cubicBezTo>
                  <a:pt x="62462" y="7356"/>
                  <a:pt x="62462" y="7431"/>
                  <a:pt x="62425" y="7356"/>
                </a:cubicBezTo>
                <a:cubicBezTo>
                  <a:pt x="62388" y="7356"/>
                  <a:pt x="62388" y="7281"/>
                  <a:pt x="62352" y="7281"/>
                </a:cubicBezTo>
                <a:cubicBezTo>
                  <a:pt x="62352" y="6830"/>
                  <a:pt x="62352" y="6830"/>
                  <a:pt x="62352" y="6830"/>
                </a:cubicBezTo>
                <a:lnTo>
                  <a:pt x="62388" y="6918"/>
                </a:lnTo>
                <a:cubicBezTo>
                  <a:pt x="62352" y="6918"/>
                  <a:pt x="62315" y="6918"/>
                  <a:pt x="62278" y="6918"/>
                </a:cubicBezTo>
                <a:cubicBezTo>
                  <a:pt x="62241" y="6918"/>
                  <a:pt x="62211" y="6918"/>
                  <a:pt x="62174" y="6918"/>
                </a:cubicBezTo>
                <a:cubicBezTo>
                  <a:pt x="62137" y="6918"/>
                  <a:pt x="62137" y="6918"/>
                  <a:pt x="62101" y="6830"/>
                </a:cubicBezTo>
                <a:cubicBezTo>
                  <a:pt x="62101" y="6830"/>
                  <a:pt x="62101" y="6767"/>
                  <a:pt x="62101" y="6692"/>
                </a:cubicBezTo>
                <a:cubicBezTo>
                  <a:pt x="62137" y="6617"/>
                  <a:pt x="62211" y="6542"/>
                  <a:pt x="62211" y="6391"/>
                </a:cubicBezTo>
                <a:cubicBezTo>
                  <a:pt x="62211" y="6391"/>
                  <a:pt x="62211" y="6316"/>
                  <a:pt x="62211" y="6241"/>
                </a:cubicBezTo>
                <a:cubicBezTo>
                  <a:pt x="61592" y="6090"/>
                  <a:pt x="61592" y="6090"/>
                  <a:pt x="61592" y="6090"/>
                </a:cubicBezTo>
                <a:cubicBezTo>
                  <a:pt x="61592" y="6090"/>
                  <a:pt x="61555" y="6015"/>
                  <a:pt x="61519" y="6090"/>
                </a:cubicBezTo>
                <a:cubicBezTo>
                  <a:pt x="61482" y="6090"/>
                  <a:pt x="61482" y="6166"/>
                  <a:pt x="61482" y="6166"/>
                </a:cubicBezTo>
                <a:cubicBezTo>
                  <a:pt x="61445" y="6316"/>
                  <a:pt x="61445" y="6391"/>
                  <a:pt x="61445" y="6466"/>
                </a:cubicBezTo>
                <a:cubicBezTo>
                  <a:pt x="61445" y="6617"/>
                  <a:pt x="61445" y="6617"/>
                  <a:pt x="61445" y="6617"/>
                </a:cubicBezTo>
                <a:cubicBezTo>
                  <a:pt x="61445" y="6692"/>
                  <a:pt x="61445" y="6767"/>
                  <a:pt x="61445" y="6767"/>
                </a:cubicBezTo>
                <a:cubicBezTo>
                  <a:pt x="61445" y="6830"/>
                  <a:pt x="61482" y="6918"/>
                  <a:pt x="61482" y="6980"/>
                </a:cubicBezTo>
                <a:cubicBezTo>
                  <a:pt x="61482" y="7131"/>
                  <a:pt x="61482" y="7131"/>
                  <a:pt x="61445" y="7206"/>
                </a:cubicBezTo>
                <a:cubicBezTo>
                  <a:pt x="61408" y="7281"/>
                  <a:pt x="61372" y="7356"/>
                  <a:pt x="61335" y="7356"/>
                </a:cubicBezTo>
                <a:cubicBezTo>
                  <a:pt x="61298" y="7356"/>
                  <a:pt x="61261" y="7356"/>
                  <a:pt x="61225" y="7281"/>
                </a:cubicBezTo>
                <a:cubicBezTo>
                  <a:pt x="61194" y="7206"/>
                  <a:pt x="61194" y="7055"/>
                  <a:pt x="61194" y="6980"/>
                </a:cubicBezTo>
                <a:cubicBezTo>
                  <a:pt x="61194" y="6830"/>
                  <a:pt x="61194" y="6830"/>
                  <a:pt x="61194" y="6830"/>
                </a:cubicBezTo>
                <a:cubicBezTo>
                  <a:pt x="61194" y="6767"/>
                  <a:pt x="61151" y="6692"/>
                  <a:pt x="61151" y="6692"/>
                </a:cubicBezTo>
                <a:cubicBezTo>
                  <a:pt x="61151" y="6542"/>
                  <a:pt x="61151" y="6542"/>
                  <a:pt x="61151" y="6542"/>
                </a:cubicBezTo>
                <a:cubicBezTo>
                  <a:pt x="61151" y="6391"/>
                  <a:pt x="61151" y="6391"/>
                  <a:pt x="61151" y="6241"/>
                </a:cubicBezTo>
                <a:cubicBezTo>
                  <a:pt x="61010" y="6241"/>
                  <a:pt x="61010" y="6241"/>
                  <a:pt x="61010" y="6241"/>
                </a:cubicBezTo>
                <a:cubicBezTo>
                  <a:pt x="60973" y="6316"/>
                  <a:pt x="60900" y="6316"/>
                  <a:pt x="60863" y="6391"/>
                </a:cubicBezTo>
                <a:cubicBezTo>
                  <a:pt x="60863" y="6391"/>
                  <a:pt x="60863" y="6466"/>
                  <a:pt x="60826" y="6542"/>
                </a:cubicBezTo>
                <a:cubicBezTo>
                  <a:pt x="60826" y="6542"/>
                  <a:pt x="60790" y="6617"/>
                  <a:pt x="60753" y="6617"/>
                </a:cubicBezTo>
                <a:cubicBezTo>
                  <a:pt x="60753" y="6692"/>
                  <a:pt x="60716" y="6767"/>
                  <a:pt x="60679" y="6767"/>
                </a:cubicBezTo>
                <a:cubicBezTo>
                  <a:pt x="60465" y="6767"/>
                  <a:pt x="60465" y="6767"/>
                  <a:pt x="60465" y="6767"/>
                </a:cubicBezTo>
                <a:cubicBezTo>
                  <a:pt x="60465" y="6466"/>
                  <a:pt x="60465" y="6466"/>
                  <a:pt x="60465" y="6466"/>
                </a:cubicBezTo>
                <a:cubicBezTo>
                  <a:pt x="60502" y="6466"/>
                  <a:pt x="60465" y="6391"/>
                  <a:pt x="60502" y="6316"/>
                </a:cubicBezTo>
                <a:cubicBezTo>
                  <a:pt x="60539" y="6316"/>
                  <a:pt x="60539" y="6391"/>
                  <a:pt x="60575" y="6316"/>
                </a:cubicBezTo>
                <a:cubicBezTo>
                  <a:pt x="60612" y="6316"/>
                  <a:pt x="60612" y="6241"/>
                  <a:pt x="60649" y="6241"/>
                </a:cubicBezTo>
                <a:cubicBezTo>
                  <a:pt x="60612" y="6090"/>
                  <a:pt x="60612" y="6090"/>
                  <a:pt x="60612" y="6090"/>
                </a:cubicBezTo>
                <a:cubicBezTo>
                  <a:pt x="60612" y="6090"/>
                  <a:pt x="60575" y="6090"/>
                  <a:pt x="60539" y="6090"/>
                </a:cubicBezTo>
                <a:lnTo>
                  <a:pt x="60502" y="6166"/>
                </a:lnTo>
                <a:cubicBezTo>
                  <a:pt x="60465" y="6241"/>
                  <a:pt x="60428" y="6241"/>
                  <a:pt x="60428" y="6241"/>
                </a:cubicBezTo>
                <a:cubicBezTo>
                  <a:pt x="60392" y="6316"/>
                  <a:pt x="60392" y="6391"/>
                  <a:pt x="60392" y="6391"/>
                </a:cubicBezTo>
                <a:cubicBezTo>
                  <a:pt x="59926" y="6391"/>
                  <a:pt x="59926" y="6391"/>
                  <a:pt x="59926" y="6391"/>
                </a:cubicBezTo>
                <a:cubicBezTo>
                  <a:pt x="59889" y="6391"/>
                  <a:pt x="59889" y="6466"/>
                  <a:pt x="59852" y="6466"/>
                </a:cubicBezTo>
                <a:cubicBezTo>
                  <a:pt x="59816" y="6466"/>
                  <a:pt x="59742" y="6466"/>
                  <a:pt x="59705" y="6466"/>
                </a:cubicBezTo>
                <a:cubicBezTo>
                  <a:pt x="59669" y="6466"/>
                  <a:pt x="59669" y="6542"/>
                  <a:pt x="59638" y="6542"/>
                </a:cubicBezTo>
                <a:cubicBezTo>
                  <a:pt x="59638" y="6692"/>
                  <a:pt x="59638" y="6767"/>
                  <a:pt x="59638" y="6830"/>
                </a:cubicBezTo>
                <a:cubicBezTo>
                  <a:pt x="59669" y="6918"/>
                  <a:pt x="59705" y="6918"/>
                  <a:pt x="59705" y="6980"/>
                </a:cubicBezTo>
                <a:cubicBezTo>
                  <a:pt x="59742" y="7055"/>
                  <a:pt x="59742" y="7131"/>
                  <a:pt x="59779" y="7131"/>
                </a:cubicBezTo>
                <a:cubicBezTo>
                  <a:pt x="59852" y="7131"/>
                  <a:pt x="59889" y="7131"/>
                  <a:pt x="60000" y="7131"/>
                </a:cubicBezTo>
                <a:cubicBezTo>
                  <a:pt x="60000" y="7131"/>
                  <a:pt x="60030" y="7131"/>
                  <a:pt x="60067" y="7131"/>
                </a:cubicBezTo>
                <a:cubicBezTo>
                  <a:pt x="60067" y="7206"/>
                  <a:pt x="60067" y="7281"/>
                  <a:pt x="60067" y="7281"/>
                </a:cubicBezTo>
                <a:cubicBezTo>
                  <a:pt x="60030" y="7356"/>
                  <a:pt x="60030" y="7431"/>
                  <a:pt x="60030" y="7431"/>
                </a:cubicBezTo>
                <a:cubicBezTo>
                  <a:pt x="60030" y="7507"/>
                  <a:pt x="59963" y="7507"/>
                  <a:pt x="59963" y="7582"/>
                </a:cubicBezTo>
                <a:cubicBezTo>
                  <a:pt x="59963" y="7657"/>
                  <a:pt x="59963" y="7732"/>
                  <a:pt x="60000" y="7807"/>
                </a:cubicBezTo>
                <a:cubicBezTo>
                  <a:pt x="60000" y="7807"/>
                  <a:pt x="60030" y="7807"/>
                  <a:pt x="60067" y="7883"/>
                </a:cubicBezTo>
                <a:cubicBezTo>
                  <a:pt x="60067" y="7945"/>
                  <a:pt x="60067" y="8020"/>
                  <a:pt x="60067" y="8096"/>
                </a:cubicBezTo>
                <a:cubicBezTo>
                  <a:pt x="60067" y="8171"/>
                  <a:pt x="60067" y="8246"/>
                  <a:pt x="60030" y="8321"/>
                </a:cubicBezTo>
                <a:cubicBezTo>
                  <a:pt x="60000" y="8321"/>
                  <a:pt x="60000" y="8321"/>
                  <a:pt x="59963" y="8246"/>
                </a:cubicBezTo>
                <a:cubicBezTo>
                  <a:pt x="59963" y="8246"/>
                  <a:pt x="59926" y="8246"/>
                  <a:pt x="59889" y="8171"/>
                </a:cubicBezTo>
                <a:lnTo>
                  <a:pt x="59889" y="8096"/>
                </a:lnTo>
                <a:cubicBezTo>
                  <a:pt x="59852" y="8020"/>
                  <a:pt x="59852" y="7945"/>
                  <a:pt x="59852" y="7883"/>
                </a:cubicBezTo>
                <a:cubicBezTo>
                  <a:pt x="59816" y="7883"/>
                  <a:pt x="59816" y="7807"/>
                  <a:pt x="59779" y="7807"/>
                </a:cubicBezTo>
                <a:cubicBezTo>
                  <a:pt x="59742" y="7732"/>
                  <a:pt x="59742" y="7732"/>
                  <a:pt x="59705" y="7732"/>
                </a:cubicBezTo>
                <a:cubicBezTo>
                  <a:pt x="59669" y="7657"/>
                  <a:pt x="59669" y="7732"/>
                  <a:pt x="59638" y="7732"/>
                </a:cubicBezTo>
                <a:cubicBezTo>
                  <a:pt x="59669" y="7807"/>
                  <a:pt x="59705" y="7883"/>
                  <a:pt x="59705" y="8020"/>
                </a:cubicBezTo>
                <a:lnTo>
                  <a:pt x="59705" y="8096"/>
                </a:lnTo>
                <a:cubicBezTo>
                  <a:pt x="59705" y="8171"/>
                  <a:pt x="59705" y="8246"/>
                  <a:pt x="59705" y="8246"/>
                </a:cubicBezTo>
                <a:cubicBezTo>
                  <a:pt x="59742" y="8321"/>
                  <a:pt x="59779" y="8396"/>
                  <a:pt x="59779" y="8396"/>
                </a:cubicBezTo>
                <a:cubicBezTo>
                  <a:pt x="59816" y="8472"/>
                  <a:pt x="59816" y="8547"/>
                  <a:pt x="59852" y="8547"/>
                </a:cubicBezTo>
                <a:cubicBezTo>
                  <a:pt x="59926" y="8622"/>
                  <a:pt x="59963" y="8697"/>
                  <a:pt x="60030" y="8697"/>
                </a:cubicBezTo>
                <a:cubicBezTo>
                  <a:pt x="60067" y="8697"/>
                  <a:pt x="60067" y="8622"/>
                  <a:pt x="60104" y="8622"/>
                </a:cubicBezTo>
                <a:cubicBezTo>
                  <a:pt x="60104" y="8547"/>
                  <a:pt x="60067" y="8472"/>
                  <a:pt x="60067" y="8321"/>
                </a:cubicBezTo>
                <a:cubicBezTo>
                  <a:pt x="60067" y="8321"/>
                  <a:pt x="60104" y="8246"/>
                  <a:pt x="60104" y="8171"/>
                </a:cubicBezTo>
                <a:cubicBezTo>
                  <a:pt x="60140" y="8246"/>
                  <a:pt x="60208" y="8171"/>
                  <a:pt x="60245" y="8246"/>
                </a:cubicBezTo>
                <a:cubicBezTo>
                  <a:pt x="60281" y="8321"/>
                  <a:pt x="60245" y="8472"/>
                  <a:pt x="60281" y="8547"/>
                </a:cubicBezTo>
                <a:cubicBezTo>
                  <a:pt x="60318" y="8622"/>
                  <a:pt x="60318" y="8622"/>
                  <a:pt x="60355" y="8622"/>
                </a:cubicBezTo>
                <a:cubicBezTo>
                  <a:pt x="60392" y="8697"/>
                  <a:pt x="60392" y="8697"/>
                  <a:pt x="60428" y="8697"/>
                </a:cubicBezTo>
                <a:cubicBezTo>
                  <a:pt x="60465" y="8772"/>
                  <a:pt x="60539" y="8697"/>
                  <a:pt x="60575" y="8697"/>
                </a:cubicBezTo>
                <a:cubicBezTo>
                  <a:pt x="60649" y="8697"/>
                  <a:pt x="60649" y="8697"/>
                  <a:pt x="60649" y="8697"/>
                </a:cubicBezTo>
                <a:cubicBezTo>
                  <a:pt x="60679" y="8697"/>
                  <a:pt x="60679" y="8772"/>
                  <a:pt x="60716" y="8697"/>
                </a:cubicBezTo>
                <a:cubicBezTo>
                  <a:pt x="60753" y="8697"/>
                  <a:pt x="60753" y="8622"/>
                  <a:pt x="60753" y="8547"/>
                </a:cubicBezTo>
                <a:cubicBezTo>
                  <a:pt x="60790" y="8547"/>
                  <a:pt x="60753" y="8472"/>
                  <a:pt x="60753" y="8396"/>
                </a:cubicBezTo>
                <a:cubicBezTo>
                  <a:pt x="60790" y="8396"/>
                  <a:pt x="60790" y="8321"/>
                  <a:pt x="60826" y="8246"/>
                </a:cubicBezTo>
                <a:cubicBezTo>
                  <a:pt x="60826" y="8246"/>
                  <a:pt x="60863" y="8321"/>
                  <a:pt x="60900" y="8246"/>
                </a:cubicBezTo>
                <a:cubicBezTo>
                  <a:pt x="60900" y="8246"/>
                  <a:pt x="60937" y="8246"/>
                  <a:pt x="60973" y="8171"/>
                </a:cubicBezTo>
                <a:cubicBezTo>
                  <a:pt x="60937" y="8171"/>
                  <a:pt x="60937" y="8096"/>
                  <a:pt x="60937" y="8096"/>
                </a:cubicBezTo>
                <a:cubicBezTo>
                  <a:pt x="60937" y="7883"/>
                  <a:pt x="60937" y="7883"/>
                  <a:pt x="60937" y="7883"/>
                </a:cubicBezTo>
                <a:cubicBezTo>
                  <a:pt x="61084" y="7807"/>
                  <a:pt x="61084" y="7807"/>
                  <a:pt x="61084" y="7807"/>
                </a:cubicBezTo>
                <a:cubicBezTo>
                  <a:pt x="61084" y="7883"/>
                  <a:pt x="61151" y="7883"/>
                  <a:pt x="61151" y="7945"/>
                </a:cubicBezTo>
                <a:cubicBezTo>
                  <a:pt x="61151" y="7945"/>
                  <a:pt x="61151" y="8020"/>
                  <a:pt x="61151" y="8096"/>
                </a:cubicBezTo>
                <a:cubicBezTo>
                  <a:pt x="61151" y="8171"/>
                  <a:pt x="61151" y="8246"/>
                  <a:pt x="61151" y="8321"/>
                </a:cubicBezTo>
                <a:cubicBezTo>
                  <a:pt x="61445" y="8321"/>
                  <a:pt x="61445" y="8321"/>
                  <a:pt x="61445" y="8321"/>
                </a:cubicBezTo>
                <a:cubicBezTo>
                  <a:pt x="61555" y="8096"/>
                  <a:pt x="61555" y="8096"/>
                  <a:pt x="61555" y="8096"/>
                </a:cubicBezTo>
                <a:cubicBezTo>
                  <a:pt x="61629" y="8246"/>
                  <a:pt x="61629" y="8246"/>
                  <a:pt x="61629" y="8246"/>
                </a:cubicBezTo>
                <a:cubicBezTo>
                  <a:pt x="61629" y="8396"/>
                  <a:pt x="61629" y="8472"/>
                  <a:pt x="61629" y="8547"/>
                </a:cubicBezTo>
                <a:close/>
                <a:moveTo>
                  <a:pt x="104882" y="31732"/>
                </a:moveTo>
                <a:lnTo>
                  <a:pt x="104882" y="31732"/>
                </a:lnTo>
                <a:cubicBezTo>
                  <a:pt x="104955" y="31732"/>
                  <a:pt x="104955" y="31732"/>
                  <a:pt x="104992" y="31657"/>
                </a:cubicBezTo>
                <a:cubicBezTo>
                  <a:pt x="105029" y="31657"/>
                  <a:pt x="105065" y="31582"/>
                  <a:pt x="105065" y="31582"/>
                </a:cubicBezTo>
                <a:cubicBezTo>
                  <a:pt x="105935" y="31582"/>
                  <a:pt x="105935" y="31582"/>
                  <a:pt x="105935" y="31582"/>
                </a:cubicBezTo>
                <a:cubicBezTo>
                  <a:pt x="105935" y="31281"/>
                  <a:pt x="105935" y="31281"/>
                  <a:pt x="105935" y="31281"/>
                </a:cubicBezTo>
                <a:cubicBezTo>
                  <a:pt x="105972" y="31206"/>
                  <a:pt x="105935" y="31055"/>
                  <a:pt x="105972" y="30993"/>
                </a:cubicBezTo>
                <a:cubicBezTo>
                  <a:pt x="106009" y="30905"/>
                  <a:pt x="106045" y="30905"/>
                  <a:pt x="106045" y="30905"/>
                </a:cubicBezTo>
                <a:cubicBezTo>
                  <a:pt x="106082" y="30905"/>
                  <a:pt x="106119" y="30993"/>
                  <a:pt x="106156" y="31055"/>
                </a:cubicBezTo>
                <a:cubicBezTo>
                  <a:pt x="106192" y="31055"/>
                  <a:pt x="106192" y="31131"/>
                  <a:pt x="106266" y="31131"/>
                </a:cubicBezTo>
                <a:cubicBezTo>
                  <a:pt x="106297" y="31131"/>
                  <a:pt x="106333" y="31055"/>
                  <a:pt x="106370" y="31055"/>
                </a:cubicBezTo>
                <a:cubicBezTo>
                  <a:pt x="106444" y="31055"/>
                  <a:pt x="106444" y="31131"/>
                  <a:pt x="106480" y="31131"/>
                </a:cubicBezTo>
                <a:cubicBezTo>
                  <a:pt x="106517" y="31206"/>
                  <a:pt x="106517" y="31281"/>
                  <a:pt x="106554" y="31281"/>
                </a:cubicBezTo>
                <a:cubicBezTo>
                  <a:pt x="106591" y="31281"/>
                  <a:pt x="106627" y="31281"/>
                  <a:pt x="106627" y="31281"/>
                </a:cubicBezTo>
                <a:cubicBezTo>
                  <a:pt x="106664" y="31356"/>
                  <a:pt x="106664" y="31431"/>
                  <a:pt x="106701" y="31431"/>
                </a:cubicBezTo>
                <a:cubicBezTo>
                  <a:pt x="106701" y="31507"/>
                  <a:pt x="106701" y="31507"/>
                  <a:pt x="106701" y="31582"/>
                </a:cubicBezTo>
                <a:cubicBezTo>
                  <a:pt x="106664" y="31657"/>
                  <a:pt x="106627" y="31657"/>
                  <a:pt x="106627" y="31732"/>
                </a:cubicBezTo>
                <a:cubicBezTo>
                  <a:pt x="106627" y="31807"/>
                  <a:pt x="106627" y="31883"/>
                  <a:pt x="106664" y="31958"/>
                </a:cubicBezTo>
                <a:cubicBezTo>
                  <a:pt x="106664" y="32020"/>
                  <a:pt x="106701" y="32020"/>
                  <a:pt x="106738" y="32020"/>
                </a:cubicBezTo>
                <a:cubicBezTo>
                  <a:pt x="107062" y="32020"/>
                  <a:pt x="107062" y="32020"/>
                  <a:pt x="107062" y="32020"/>
                </a:cubicBezTo>
                <a:cubicBezTo>
                  <a:pt x="107136" y="32020"/>
                  <a:pt x="107173" y="31883"/>
                  <a:pt x="107209" y="31807"/>
                </a:cubicBezTo>
                <a:cubicBezTo>
                  <a:pt x="107246" y="31732"/>
                  <a:pt x="107246" y="31732"/>
                  <a:pt x="107246" y="31657"/>
                </a:cubicBezTo>
                <a:cubicBezTo>
                  <a:pt x="107283" y="31582"/>
                  <a:pt x="107283" y="31507"/>
                  <a:pt x="107313" y="31507"/>
                </a:cubicBezTo>
                <a:cubicBezTo>
                  <a:pt x="107424" y="31507"/>
                  <a:pt x="107424" y="31657"/>
                  <a:pt x="107497" y="31807"/>
                </a:cubicBezTo>
                <a:cubicBezTo>
                  <a:pt x="107534" y="31883"/>
                  <a:pt x="107571" y="31883"/>
                  <a:pt x="107571" y="31958"/>
                </a:cubicBezTo>
                <a:cubicBezTo>
                  <a:pt x="107571" y="31883"/>
                  <a:pt x="107571" y="31807"/>
                  <a:pt x="107571" y="31807"/>
                </a:cubicBezTo>
                <a:cubicBezTo>
                  <a:pt x="107571" y="31732"/>
                  <a:pt x="107607" y="31732"/>
                  <a:pt x="107607" y="31657"/>
                </a:cubicBezTo>
                <a:cubicBezTo>
                  <a:pt x="107644" y="31657"/>
                  <a:pt x="107644" y="31657"/>
                  <a:pt x="107681" y="31657"/>
                </a:cubicBezTo>
                <a:cubicBezTo>
                  <a:pt x="107718" y="31732"/>
                  <a:pt x="107718" y="31807"/>
                  <a:pt x="107754" y="31807"/>
                </a:cubicBezTo>
                <a:cubicBezTo>
                  <a:pt x="107969" y="31807"/>
                  <a:pt x="107969" y="31807"/>
                  <a:pt x="107969" y="31807"/>
                </a:cubicBezTo>
                <a:cubicBezTo>
                  <a:pt x="107969" y="31732"/>
                  <a:pt x="107969" y="31657"/>
                  <a:pt x="107969" y="31657"/>
                </a:cubicBezTo>
                <a:cubicBezTo>
                  <a:pt x="107932" y="31582"/>
                  <a:pt x="107932" y="31582"/>
                  <a:pt x="107895" y="31507"/>
                </a:cubicBezTo>
                <a:cubicBezTo>
                  <a:pt x="107895" y="31431"/>
                  <a:pt x="107895" y="31431"/>
                  <a:pt x="107895" y="31356"/>
                </a:cubicBezTo>
                <a:cubicBezTo>
                  <a:pt x="107828" y="31356"/>
                  <a:pt x="107791" y="31356"/>
                  <a:pt x="107754" y="31356"/>
                </a:cubicBezTo>
                <a:cubicBezTo>
                  <a:pt x="107718" y="31356"/>
                  <a:pt x="107718" y="31356"/>
                  <a:pt x="107681" y="31356"/>
                </a:cubicBezTo>
                <a:cubicBezTo>
                  <a:pt x="107681" y="30993"/>
                  <a:pt x="107681" y="30993"/>
                  <a:pt x="107681" y="30993"/>
                </a:cubicBezTo>
                <a:cubicBezTo>
                  <a:pt x="107681" y="30842"/>
                  <a:pt x="107754" y="30842"/>
                  <a:pt x="107791" y="30767"/>
                </a:cubicBezTo>
                <a:cubicBezTo>
                  <a:pt x="107828" y="30692"/>
                  <a:pt x="107828" y="30767"/>
                  <a:pt x="107859" y="30767"/>
                </a:cubicBezTo>
                <a:cubicBezTo>
                  <a:pt x="107895" y="30692"/>
                  <a:pt x="107895" y="30692"/>
                  <a:pt x="107895" y="30617"/>
                </a:cubicBezTo>
                <a:cubicBezTo>
                  <a:pt x="107932" y="30542"/>
                  <a:pt x="107932" y="30542"/>
                  <a:pt x="107932" y="30466"/>
                </a:cubicBezTo>
                <a:cubicBezTo>
                  <a:pt x="107969" y="30391"/>
                  <a:pt x="107969" y="30391"/>
                  <a:pt x="108006" y="30316"/>
                </a:cubicBezTo>
                <a:cubicBezTo>
                  <a:pt x="108006" y="30241"/>
                  <a:pt x="108042" y="30241"/>
                  <a:pt x="108042" y="30166"/>
                </a:cubicBezTo>
                <a:cubicBezTo>
                  <a:pt x="108079" y="30090"/>
                  <a:pt x="108079" y="30015"/>
                  <a:pt x="108116" y="30015"/>
                </a:cubicBezTo>
                <a:cubicBezTo>
                  <a:pt x="108153" y="30015"/>
                  <a:pt x="108153" y="30015"/>
                  <a:pt x="108189" y="30015"/>
                </a:cubicBezTo>
                <a:cubicBezTo>
                  <a:pt x="108263" y="29940"/>
                  <a:pt x="108263" y="29940"/>
                  <a:pt x="108263" y="29940"/>
                </a:cubicBezTo>
                <a:cubicBezTo>
                  <a:pt x="108300" y="29940"/>
                  <a:pt x="108300" y="29877"/>
                  <a:pt x="108300" y="29802"/>
                </a:cubicBezTo>
                <a:cubicBezTo>
                  <a:pt x="108367" y="29652"/>
                  <a:pt x="108404" y="29577"/>
                  <a:pt x="108441" y="29426"/>
                </a:cubicBezTo>
                <a:cubicBezTo>
                  <a:pt x="108514" y="29276"/>
                  <a:pt x="108551" y="29125"/>
                  <a:pt x="108661" y="29050"/>
                </a:cubicBezTo>
                <a:cubicBezTo>
                  <a:pt x="108698" y="28912"/>
                  <a:pt x="108735" y="28912"/>
                  <a:pt x="108808" y="28912"/>
                </a:cubicBezTo>
                <a:cubicBezTo>
                  <a:pt x="108845" y="28912"/>
                  <a:pt x="108875" y="28912"/>
                  <a:pt x="108912" y="28912"/>
                </a:cubicBezTo>
                <a:cubicBezTo>
                  <a:pt x="108949" y="28912"/>
                  <a:pt x="108986" y="28975"/>
                  <a:pt x="109022" y="28975"/>
                </a:cubicBezTo>
                <a:cubicBezTo>
                  <a:pt x="109059" y="28975"/>
                  <a:pt x="109059" y="28975"/>
                  <a:pt x="109059" y="28975"/>
                </a:cubicBezTo>
                <a:cubicBezTo>
                  <a:pt x="109096" y="28975"/>
                  <a:pt x="109096" y="28975"/>
                  <a:pt x="109133" y="28912"/>
                </a:cubicBezTo>
                <a:cubicBezTo>
                  <a:pt x="109169" y="28912"/>
                  <a:pt x="109169" y="28762"/>
                  <a:pt x="109206" y="28762"/>
                </a:cubicBezTo>
                <a:cubicBezTo>
                  <a:pt x="109243" y="28762"/>
                  <a:pt x="109243" y="28762"/>
                  <a:pt x="109243" y="28762"/>
                </a:cubicBezTo>
                <a:cubicBezTo>
                  <a:pt x="109280" y="28762"/>
                  <a:pt x="109280" y="28912"/>
                  <a:pt x="109280" y="28912"/>
                </a:cubicBezTo>
                <a:cubicBezTo>
                  <a:pt x="109316" y="28975"/>
                  <a:pt x="109316" y="29050"/>
                  <a:pt x="109347" y="29050"/>
                </a:cubicBezTo>
                <a:cubicBezTo>
                  <a:pt x="109347" y="29050"/>
                  <a:pt x="109390" y="29125"/>
                  <a:pt x="109421" y="29125"/>
                </a:cubicBezTo>
                <a:cubicBezTo>
                  <a:pt x="109421" y="29125"/>
                  <a:pt x="109457" y="29125"/>
                  <a:pt x="109494" y="29125"/>
                </a:cubicBezTo>
                <a:cubicBezTo>
                  <a:pt x="109494" y="29125"/>
                  <a:pt x="109531" y="29201"/>
                  <a:pt x="109568" y="29201"/>
                </a:cubicBezTo>
                <a:cubicBezTo>
                  <a:pt x="109531" y="29276"/>
                  <a:pt x="109494" y="29351"/>
                  <a:pt x="109494" y="29426"/>
                </a:cubicBezTo>
                <a:cubicBezTo>
                  <a:pt x="109494" y="29501"/>
                  <a:pt x="109494" y="29501"/>
                  <a:pt x="109494" y="29501"/>
                </a:cubicBezTo>
                <a:cubicBezTo>
                  <a:pt x="109494" y="29577"/>
                  <a:pt x="109494" y="29577"/>
                  <a:pt x="109531" y="29652"/>
                </a:cubicBezTo>
                <a:cubicBezTo>
                  <a:pt x="109531" y="29652"/>
                  <a:pt x="109568" y="29652"/>
                  <a:pt x="109604" y="29727"/>
                </a:cubicBezTo>
                <a:cubicBezTo>
                  <a:pt x="109604" y="29727"/>
                  <a:pt x="109604" y="29802"/>
                  <a:pt x="109604" y="29877"/>
                </a:cubicBezTo>
                <a:cubicBezTo>
                  <a:pt x="109604" y="29940"/>
                  <a:pt x="109604" y="30015"/>
                  <a:pt x="109604" y="30166"/>
                </a:cubicBezTo>
                <a:cubicBezTo>
                  <a:pt x="109678" y="30166"/>
                  <a:pt x="109678" y="30166"/>
                  <a:pt x="109678" y="30166"/>
                </a:cubicBezTo>
                <a:cubicBezTo>
                  <a:pt x="109715" y="30166"/>
                  <a:pt x="109751" y="30166"/>
                  <a:pt x="109751" y="30090"/>
                </a:cubicBezTo>
                <a:cubicBezTo>
                  <a:pt x="109788" y="30015"/>
                  <a:pt x="109788" y="30015"/>
                  <a:pt x="109825" y="29940"/>
                </a:cubicBezTo>
                <a:cubicBezTo>
                  <a:pt x="109862" y="29877"/>
                  <a:pt x="109892" y="29802"/>
                  <a:pt x="109966" y="29727"/>
                </a:cubicBezTo>
                <a:cubicBezTo>
                  <a:pt x="110003" y="29727"/>
                  <a:pt x="110003" y="29727"/>
                  <a:pt x="110039" y="29727"/>
                </a:cubicBezTo>
                <a:cubicBezTo>
                  <a:pt x="110076" y="29652"/>
                  <a:pt x="110076" y="29652"/>
                  <a:pt x="110113" y="29577"/>
                </a:cubicBezTo>
                <a:cubicBezTo>
                  <a:pt x="110150" y="29577"/>
                  <a:pt x="110150" y="29501"/>
                  <a:pt x="110150" y="29426"/>
                </a:cubicBezTo>
                <a:cubicBezTo>
                  <a:pt x="110186" y="29426"/>
                  <a:pt x="110223" y="29351"/>
                  <a:pt x="110223" y="29351"/>
                </a:cubicBezTo>
                <a:cubicBezTo>
                  <a:pt x="110260" y="29276"/>
                  <a:pt x="110260" y="29201"/>
                  <a:pt x="110297" y="29201"/>
                </a:cubicBezTo>
                <a:cubicBezTo>
                  <a:pt x="110333" y="29125"/>
                  <a:pt x="110364" y="29125"/>
                  <a:pt x="110437" y="29125"/>
                </a:cubicBezTo>
                <a:cubicBezTo>
                  <a:pt x="110437" y="29125"/>
                  <a:pt x="110474" y="29125"/>
                  <a:pt x="110511" y="29125"/>
                </a:cubicBezTo>
                <a:cubicBezTo>
                  <a:pt x="110511" y="29125"/>
                  <a:pt x="110511" y="29050"/>
                  <a:pt x="110548" y="28975"/>
                </a:cubicBezTo>
                <a:cubicBezTo>
                  <a:pt x="110548" y="28975"/>
                  <a:pt x="110548" y="28912"/>
                  <a:pt x="110548" y="28825"/>
                </a:cubicBezTo>
                <a:cubicBezTo>
                  <a:pt x="110584" y="28825"/>
                  <a:pt x="110584" y="28762"/>
                  <a:pt x="110584" y="28687"/>
                </a:cubicBezTo>
                <a:cubicBezTo>
                  <a:pt x="110621" y="28612"/>
                  <a:pt x="110584" y="28536"/>
                  <a:pt x="110584" y="28386"/>
                </a:cubicBezTo>
                <a:cubicBezTo>
                  <a:pt x="110621" y="28311"/>
                  <a:pt x="110621" y="28236"/>
                  <a:pt x="110621" y="28160"/>
                </a:cubicBezTo>
                <a:cubicBezTo>
                  <a:pt x="110695" y="28160"/>
                  <a:pt x="110732" y="28160"/>
                  <a:pt x="110768" y="28160"/>
                </a:cubicBezTo>
                <a:cubicBezTo>
                  <a:pt x="110842" y="28085"/>
                  <a:pt x="110879" y="28010"/>
                  <a:pt x="110909" y="28010"/>
                </a:cubicBezTo>
                <a:cubicBezTo>
                  <a:pt x="111277" y="28010"/>
                  <a:pt x="111277" y="28010"/>
                  <a:pt x="111277" y="28010"/>
                </a:cubicBezTo>
                <a:cubicBezTo>
                  <a:pt x="111277" y="28236"/>
                  <a:pt x="111277" y="28236"/>
                  <a:pt x="111277" y="28236"/>
                </a:cubicBezTo>
                <a:cubicBezTo>
                  <a:pt x="111240" y="28311"/>
                  <a:pt x="111240" y="28311"/>
                  <a:pt x="111203" y="28386"/>
                </a:cubicBezTo>
                <a:cubicBezTo>
                  <a:pt x="111056" y="28461"/>
                  <a:pt x="111056" y="28461"/>
                  <a:pt x="111056" y="28461"/>
                </a:cubicBezTo>
                <a:cubicBezTo>
                  <a:pt x="111019" y="28536"/>
                  <a:pt x="111019" y="28536"/>
                  <a:pt x="110983" y="28536"/>
                </a:cubicBezTo>
                <a:cubicBezTo>
                  <a:pt x="110946" y="28612"/>
                  <a:pt x="110909" y="28612"/>
                  <a:pt x="110909" y="28687"/>
                </a:cubicBezTo>
                <a:cubicBezTo>
                  <a:pt x="110909" y="28762"/>
                  <a:pt x="110879" y="28825"/>
                  <a:pt x="110879" y="28825"/>
                </a:cubicBezTo>
                <a:cubicBezTo>
                  <a:pt x="110879" y="28912"/>
                  <a:pt x="110879" y="28975"/>
                  <a:pt x="110879" y="28975"/>
                </a:cubicBezTo>
                <a:cubicBezTo>
                  <a:pt x="110879" y="29050"/>
                  <a:pt x="110879" y="29125"/>
                  <a:pt x="110879" y="29125"/>
                </a:cubicBezTo>
                <a:cubicBezTo>
                  <a:pt x="110879" y="29201"/>
                  <a:pt x="110842" y="29201"/>
                  <a:pt x="110842" y="29276"/>
                </a:cubicBezTo>
                <a:cubicBezTo>
                  <a:pt x="110842" y="29426"/>
                  <a:pt x="110805" y="29501"/>
                  <a:pt x="110768" y="29577"/>
                </a:cubicBezTo>
                <a:cubicBezTo>
                  <a:pt x="110768" y="29652"/>
                  <a:pt x="110768" y="29727"/>
                  <a:pt x="110768" y="29727"/>
                </a:cubicBezTo>
                <a:cubicBezTo>
                  <a:pt x="110768" y="29802"/>
                  <a:pt x="110768" y="29877"/>
                  <a:pt x="110732" y="29877"/>
                </a:cubicBezTo>
                <a:cubicBezTo>
                  <a:pt x="110732" y="29940"/>
                  <a:pt x="110732" y="30015"/>
                  <a:pt x="110695" y="30015"/>
                </a:cubicBezTo>
                <a:cubicBezTo>
                  <a:pt x="110658" y="30015"/>
                  <a:pt x="110658" y="30015"/>
                  <a:pt x="110621" y="30090"/>
                </a:cubicBezTo>
                <a:cubicBezTo>
                  <a:pt x="110584" y="30090"/>
                  <a:pt x="110548" y="30090"/>
                  <a:pt x="110548" y="30166"/>
                </a:cubicBezTo>
                <a:cubicBezTo>
                  <a:pt x="110511" y="30166"/>
                  <a:pt x="110474" y="30166"/>
                  <a:pt x="110474" y="30166"/>
                </a:cubicBezTo>
                <a:cubicBezTo>
                  <a:pt x="110437" y="30241"/>
                  <a:pt x="110437" y="30241"/>
                  <a:pt x="110437" y="30316"/>
                </a:cubicBezTo>
                <a:cubicBezTo>
                  <a:pt x="110437" y="30391"/>
                  <a:pt x="110437" y="30391"/>
                  <a:pt x="110437" y="30466"/>
                </a:cubicBezTo>
                <a:cubicBezTo>
                  <a:pt x="110407" y="30617"/>
                  <a:pt x="110333" y="30617"/>
                  <a:pt x="110297" y="30692"/>
                </a:cubicBezTo>
                <a:cubicBezTo>
                  <a:pt x="110223" y="30767"/>
                  <a:pt x="110150" y="30905"/>
                  <a:pt x="110076" y="30993"/>
                </a:cubicBezTo>
                <a:cubicBezTo>
                  <a:pt x="110003" y="31131"/>
                  <a:pt x="109929" y="31206"/>
                  <a:pt x="109862" y="31281"/>
                </a:cubicBezTo>
                <a:cubicBezTo>
                  <a:pt x="109751" y="31356"/>
                  <a:pt x="109715" y="31507"/>
                  <a:pt x="109641" y="31582"/>
                </a:cubicBezTo>
                <a:cubicBezTo>
                  <a:pt x="109568" y="31732"/>
                  <a:pt x="109531" y="31883"/>
                  <a:pt x="109457" y="32020"/>
                </a:cubicBezTo>
                <a:cubicBezTo>
                  <a:pt x="109457" y="32096"/>
                  <a:pt x="109421" y="32171"/>
                  <a:pt x="109421" y="32171"/>
                </a:cubicBezTo>
                <a:cubicBezTo>
                  <a:pt x="109347" y="32246"/>
                  <a:pt x="109316" y="32246"/>
                  <a:pt x="109280" y="32321"/>
                </a:cubicBezTo>
                <a:cubicBezTo>
                  <a:pt x="109243" y="32396"/>
                  <a:pt x="109280" y="32472"/>
                  <a:pt x="109243" y="32472"/>
                </a:cubicBezTo>
                <a:cubicBezTo>
                  <a:pt x="109243" y="32547"/>
                  <a:pt x="109206" y="32622"/>
                  <a:pt x="109169" y="32622"/>
                </a:cubicBezTo>
                <a:lnTo>
                  <a:pt x="109133" y="32622"/>
                </a:lnTo>
                <a:cubicBezTo>
                  <a:pt x="109096" y="32622"/>
                  <a:pt x="109059" y="32622"/>
                  <a:pt x="109022" y="32622"/>
                </a:cubicBezTo>
                <a:cubicBezTo>
                  <a:pt x="108986" y="32622"/>
                  <a:pt x="108986" y="32697"/>
                  <a:pt x="108949" y="32697"/>
                </a:cubicBezTo>
                <a:cubicBezTo>
                  <a:pt x="108949" y="32697"/>
                  <a:pt x="108912" y="32772"/>
                  <a:pt x="108875" y="32772"/>
                </a:cubicBezTo>
                <a:cubicBezTo>
                  <a:pt x="108845" y="32772"/>
                  <a:pt x="108808" y="32848"/>
                  <a:pt x="108735" y="32923"/>
                </a:cubicBezTo>
                <a:cubicBezTo>
                  <a:pt x="108698" y="32923"/>
                  <a:pt x="108698" y="32923"/>
                  <a:pt x="108661" y="32985"/>
                </a:cubicBezTo>
                <a:cubicBezTo>
                  <a:pt x="108624" y="32985"/>
                  <a:pt x="108624" y="32923"/>
                  <a:pt x="108588" y="32985"/>
                </a:cubicBezTo>
                <a:cubicBezTo>
                  <a:pt x="108551" y="32985"/>
                  <a:pt x="108551" y="32985"/>
                  <a:pt x="108514" y="33073"/>
                </a:cubicBezTo>
                <a:cubicBezTo>
                  <a:pt x="108514" y="33073"/>
                  <a:pt x="108477" y="33136"/>
                  <a:pt x="108477" y="33211"/>
                </a:cubicBezTo>
                <a:cubicBezTo>
                  <a:pt x="108477" y="33286"/>
                  <a:pt x="108514" y="33286"/>
                  <a:pt x="108514" y="33361"/>
                </a:cubicBezTo>
                <a:cubicBezTo>
                  <a:pt x="108514" y="33512"/>
                  <a:pt x="108514" y="33662"/>
                  <a:pt x="108477" y="33813"/>
                </a:cubicBezTo>
                <a:cubicBezTo>
                  <a:pt x="108477" y="33888"/>
                  <a:pt x="108441" y="33888"/>
                  <a:pt x="108404" y="33963"/>
                </a:cubicBezTo>
                <a:cubicBezTo>
                  <a:pt x="108404" y="33963"/>
                  <a:pt x="108367" y="33963"/>
                  <a:pt x="108330" y="34038"/>
                </a:cubicBezTo>
                <a:cubicBezTo>
                  <a:pt x="108330" y="34101"/>
                  <a:pt x="108330" y="34101"/>
                  <a:pt x="108330" y="34176"/>
                </a:cubicBezTo>
                <a:cubicBezTo>
                  <a:pt x="108330" y="34251"/>
                  <a:pt x="108300" y="34251"/>
                  <a:pt x="108263" y="34326"/>
                </a:cubicBezTo>
                <a:cubicBezTo>
                  <a:pt x="108263" y="34402"/>
                  <a:pt x="108263" y="34477"/>
                  <a:pt x="108263" y="34552"/>
                </a:cubicBezTo>
                <a:cubicBezTo>
                  <a:pt x="108263" y="34627"/>
                  <a:pt x="108300" y="34702"/>
                  <a:pt x="108263" y="34853"/>
                </a:cubicBezTo>
                <a:cubicBezTo>
                  <a:pt x="108263" y="34928"/>
                  <a:pt x="108189" y="35003"/>
                  <a:pt x="108189" y="35154"/>
                </a:cubicBezTo>
                <a:cubicBezTo>
                  <a:pt x="108189" y="35216"/>
                  <a:pt x="108189" y="35291"/>
                  <a:pt x="108189" y="35442"/>
                </a:cubicBezTo>
                <a:cubicBezTo>
                  <a:pt x="108189" y="35517"/>
                  <a:pt x="108189" y="35592"/>
                  <a:pt x="108189" y="35743"/>
                </a:cubicBezTo>
                <a:cubicBezTo>
                  <a:pt x="108189" y="36332"/>
                  <a:pt x="108226" y="36632"/>
                  <a:pt x="108226" y="37234"/>
                </a:cubicBezTo>
                <a:cubicBezTo>
                  <a:pt x="108226" y="37297"/>
                  <a:pt x="108226" y="37372"/>
                  <a:pt x="108226" y="37447"/>
                </a:cubicBezTo>
                <a:cubicBezTo>
                  <a:pt x="108226" y="37522"/>
                  <a:pt x="108189" y="37522"/>
                  <a:pt x="108153" y="37597"/>
                </a:cubicBezTo>
                <a:cubicBezTo>
                  <a:pt x="108330" y="38199"/>
                  <a:pt x="108330" y="38199"/>
                  <a:pt x="108330" y="38199"/>
                </a:cubicBezTo>
                <a:cubicBezTo>
                  <a:pt x="108330" y="39377"/>
                  <a:pt x="108330" y="39377"/>
                  <a:pt x="108330" y="39377"/>
                </a:cubicBezTo>
                <a:cubicBezTo>
                  <a:pt x="108367" y="39377"/>
                  <a:pt x="108367" y="39452"/>
                  <a:pt x="108404" y="39452"/>
                </a:cubicBezTo>
                <a:cubicBezTo>
                  <a:pt x="108441" y="39452"/>
                  <a:pt x="108441" y="39377"/>
                  <a:pt x="108477" y="39314"/>
                </a:cubicBezTo>
                <a:cubicBezTo>
                  <a:pt x="108514" y="39314"/>
                  <a:pt x="108551" y="39314"/>
                  <a:pt x="108551" y="39314"/>
                </a:cubicBezTo>
                <a:cubicBezTo>
                  <a:pt x="108588" y="39314"/>
                  <a:pt x="108588" y="39239"/>
                  <a:pt x="108624" y="39239"/>
                </a:cubicBezTo>
                <a:cubicBezTo>
                  <a:pt x="108661" y="39239"/>
                  <a:pt x="108661" y="39164"/>
                  <a:pt x="108698" y="39164"/>
                </a:cubicBezTo>
                <a:cubicBezTo>
                  <a:pt x="108735" y="39164"/>
                  <a:pt x="108771" y="39164"/>
                  <a:pt x="108808" y="39164"/>
                </a:cubicBezTo>
                <a:cubicBezTo>
                  <a:pt x="108808" y="39014"/>
                  <a:pt x="108808" y="38938"/>
                  <a:pt x="108808" y="38788"/>
                </a:cubicBezTo>
                <a:cubicBezTo>
                  <a:pt x="108808" y="38713"/>
                  <a:pt x="108808" y="38638"/>
                  <a:pt x="108808" y="38638"/>
                </a:cubicBezTo>
                <a:cubicBezTo>
                  <a:pt x="108845" y="38562"/>
                  <a:pt x="108845" y="38487"/>
                  <a:pt x="108875" y="38487"/>
                </a:cubicBezTo>
                <a:cubicBezTo>
                  <a:pt x="108875" y="38412"/>
                  <a:pt x="108912" y="38412"/>
                  <a:pt x="108949" y="38412"/>
                </a:cubicBezTo>
                <a:cubicBezTo>
                  <a:pt x="108949" y="38337"/>
                  <a:pt x="108986" y="38337"/>
                  <a:pt x="108986" y="38274"/>
                </a:cubicBezTo>
                <a:cubicBezTo>
                  <a:pt x="109022" y="38199"/>
                  <a:pt x="109022" y="38199"/>
                  <a:pt x="109059" y="38124"/>
                </a:cubicBezTo>
                <a:cubicBezTo>
                  <a:pt x="109096" y="37973"/>
                  <a:pt x="109096" y="37973"/>
                  <a:pt x="109096" y="37973"/>
                </a:cubicBezTo>
                <a:cubicBezTo>
                  <a:pt x="109096" y="37898"/>
                  <a:pt x="109096" y="37898"/>
                  <a:pt x="109133" y="37823"/>
                </a:cubicBezTo>
                <a:cubicBezTo>
                  <a:pt x="109133" y="37748"/>
                  <a:pt x="109169" y="37673"/>
                  <a:pt x="109206" y="37673"/>
                </a:cubicBezTo>
                <a:cubicBezTo>
                  <a:pt x="109243" y="37673"/>
                  <a:pt x="109243" y="37673"/>
                  <a:pt x="109243" y="37673"/>
                </a:cubicBezTo>
                <a:cubicBezTo>
                  <a:pt x="109280" y="37673"/>
                  <a:pt x="109280" y="37748"/>
                  <a:pt x="109316" y="37748"/>
                </a:cubicBezTo>
                <a:cubicBezTo>
                  <a:pt x="109390" y="37748"/>
                  <a:pt x="109390" y="37748"/>
                  <a:pt x="109390" y="37748"/>
                </a:cubicBezTo>
                <a:cubicBezTo>
                  <a:pt x="109390" y="37748"/>
                  <a:pt x="109421" y="37748"/>
                  <a:pt x="109457" y="37748"/>
                </a:cubicBezTo>
                <a:cubicBezTo>
                  <a:pt x="109457" y="37748"/>
                  <a:pt x="109494" y="37673"/>
                  <a:pt x="109494" y="37597"/>
                </a:cubicBezTo>
                <a:cubicBezTo>
                  <a:pt x="109531" y="37597"/>
                  <a:pt x="109531" y="37522"/>
                  <a:pt x="109531" y="37447"/>
                </a:cubicBezTo>
                <a:cubicBezTo>
                  <a:pt x="109531" y="36783"/>
                  <a:pt x="109531" y="36783"/>
                  <a:pt x="109531" y="36783"/>
                </a:cubicBezTo>
                <a:cubicBezTo>
                  <a:pt x="109568" y="36632"/>
                  <a:pt x="109604" y="36557"/>
                  <a:pt x="109641" y="36482"/>
                </a:cubicBezTo>
                <a:cubicBezTo>
                  <a:pt x="109678" y="36407"/>
                  <a:pt x="109715" y="36407"/>
                  <a:pt x="109715" y="36332"/>
                </a:cubicBezTo>
                <a:cubicBezTo>
                  <a:pt x="110223" y="36332"/>
                  <a:pt x="110223" y="36332"/>
                  <a:pt x="110223" y="36332"/>
                </a:cubicBezTo>
                <a:cubicBezTo>
                  <a:pt x="110223" y="35968"/>
                  <a:pt x="110223" y="35968"/>
                  <a:pt x="110223" y="35968"/>
                </a:cubicBezTo>
                <a:cubicBezTo>
                  <a:pt x="110223" y="35818"/>
                  <a:pt x="110186" y="35818"/>
                  <a:pt x="110150" y="35667"/>
                </a:cubicBezTo>
                <a:cubicBezTo>
                  <a:pt x="110150" y="35592"/>
                  <a:pt x="110113" y="35592"/>
                  <a:pt x="110113" y="35517"/>
                </a:cubicBezTo>
                <a:cubicBezTo>
                  <a:pt x="110113" y="35367"/>
                  <a:pt x="110113" y="35367"/>
                  <a:pt x="110113" y="35367"/>
                </a:cubicBezTo>
                <a:cubicBezTo>
                  <a:pt x="110113" y="35216"/>
                  <a:pt x="110113" y="35216"/>
                  <a:pt x="110113" y="35216"/>
                </a:cubicBezTo>
                <a:lnTo>
                  <a:pt x="110150" y="35154"/>
                </a:lnTo>
                <a:cubicBezTo>
                  <a:pt x="110186" y="35078"/>
                  <a:pt x="110223" y="35003"/>
                  <a:pt x="110223" y="34928"/>
                </a:cubicBezTo>
                <a:cubicBezTo>
                  <a:pt x="110260" y="34853"/>
                  <a:pt x="110260" y="34853"/>
                  <a:pt x="110260" y="34778"/>
                </a:cubicBezTo>
                <a:cubicBezTo>
                  <a:pt x="110297" y="34702"/>
                  <a:pt x="110297" y="34627"/>
                  <a:pt x="110333" y="34627"/>
                </a:cubicBezTo>
                <a:cubicBezTo>
                  <a:pt x="110364" y="34627"/>
                  <a:pt x="110407" y="34627"/>
                  <a:pt x="110437" y="34702"/>
                </a:cubicBezTo>
                <a:cubicBezTo>
                  <a:pt x="110474" y="34702"/>
                  <a:pt x="110437" y="34778"/>
                  <a:pt x="110474" y="34853"/>
                </a:cubicBezTo>
                <a:cubicBezTo>
                  <a:pt x="110474" y="34853"/>
                  <a:pt x="110511" y="34853"/>
                  <a:pt x="110548" y="34928"/>
                </a:cubicBezTo>
                <a:cubicBezTo>
                  <a:pt x="110658" y="34928"/>
                  <a:pt x="110658" y="34928"/>
                  <a:pt x="110658" y="34928"/>
                </a:cubicBezTo>
                <a:cubicBezTo>
                  <a:pt x="110695" y="34627"/>
                  <a:pt x="110695" y="34627"/>
                  <a:pt x="110695" y="34627"/>
                </a:cubicBezTo>
                <a:cubicBezTo>
                  <a:pt x="110658" y="34627"/>
                  <a:pt x="110658" y="34552"/>
                  <a:pt x="110621" y="34477"/>
                </a:cubicBezTo>
                <a:cubicBezTo>
                  <a:pt x="110584" y="34402"/>
                  <a:pt x="110548" y="34402"/>
                  <a:pt x="110511" y="34251"/>
                </a:cubicBezTo>
                <a:cubicBezTo>
                  <a:pt x="110511" y="34176"/>
                  <a:pt x="110511" y="34176"/>
                  <a:pt x="110511" y="34101"/>
                </a:cubicBezTo>
                <a:cubicBezTo>
                  <a:pt x="110511" y="34038"/>
                  <a:pt x="110511" y="34038"/>
                  <a:pt x="110511" y="33963"/>
                </a:cubicBezTo>
                <a:cubicBezTo>
                  <a:pt x="110511" y="33888"/>
                  <a:pt x="110474" y="33888"/>
                  <a:pt x="110474" y="33813"/>
                </a:cubicBezTo>
                <a:cubicBezTo>
                  <a:pt x="110474" y="33737"/>
                  <a:pt x="110474" y="33662"/>
                  <a:pt x="110474" y="33512"/>
                </a:cubicBezTo>
                <a:cubicBezTo>
                  <a:pt x="110474" y="33437"/>
                  <a:pt x="110437" y="33437"/>
                  <a:pt x="110474" y="33361"/>
                </a:cubicBezTo>
                <a:cubicBezTo>
                  <a:pt x="110474" y="33286"/>
                  <a:pt x="110511" y="33361"/>
                  <a:pt x="110548" y="33286"/>
                </a:cubicBezTo>
                <a:cubicBezTo>
                  <a:pt x="110548" y="33286"/>
                  <a:pt x="110584" y="33286"/>
                  <a:pt x="110584" y="33211"/>
                </a:cubicBezTo>
                <a:cubicBezTo>
                  <a:pt x="110584" y="33211"/>
                  <a:pt x="110621" y="33136"/>
                  <a:pt x="110584" y="33136"/>
                </a:cubicBezTo>
                <a:cubicBezTo>
                  <a:pt x="110584" y="33073"/>
                  <a:pt x="110548" y="32985"/>
                  <a:pt x="110548" y="32985"/>
                </a:cubicBezTo>
                <a:cubicBezTo>
                  <a:pt x="110511" y="32985"/>
                  <a:pt x="110511" y="32923"/>
                  <a:pt x="110474" y="32985"/>
                </a:cubicBezTo>
                <a:cubicBezTo>
                  <a:pt x="110437" y="32985"/>
                  <a:pt x="110437" y="33136"/>
                  <a:pt x="110437" y="33136"/>
                </a:cubicBezTo>
                <a:cubicBezTo>
                  <a:pt x="110297" y="33136"/>
                  <a:pt x="110297" y="33136"/>
                  <a:pt x="110297" y="33136"/>
                </a:cubicBezTo>
                <a:cubicBezTo>
                  <a:pt x="110297" y="32985"/>
                  <a:pt x="110260" y="32923"/>
                  <a:pt x="110297" y="32772"/>
                </a:cubicBezTo>
                <a:cubicBezTo>
                  <a:pt x="110297" y="32697"/>
                  <a:pt x="110333" y="32622"/>
                  <a:pt x="110364" y="32472"/>
                </a:cubicBezTo>
                <a:cubicBezTo>
                  <a:pt x="110364" y="32472"/>
                  <a:pt x="110364" y="32396"/>
                  <a:pt x="110364" y="32321"/>
                </a:cubicBezTo>
                <a:cubicBezTo>
                  <a:pt x="110407" y="32321"/>
                  <a:pt x="110407" y="32246"/>
                  <a:pt x="110437" y="32246"/>
                </a:cubicBezTo>
                <a:cubicBezTo>
                  <a:pt x="110474" y="32096"/>
                  <a:pt x="110511" y="32171"/>
                  <a:pt x="110548" y="32096"/>
                </a:cubicBezTo>
                <a:cubicBezTo>
                  <a:pt x="110584" y="32020"/>
                  <a:pt x="110621" y="31958"/>
                  <a:pt x="110621" y="31958"/>
                </a:cubicBezTo>
                <a:cubicBezTo>
                  <a:pt x="110621" y="31883"/>
                  <a:pt x="110621" y="31807"/>
                  <a:pt x="110621" y="31807"/>
                </a:cubicBezTo>
                <a:cubicBezTo>
                  <a:pt x="110658" y="31732"/>
                  <a:pt x="110658" y="31732"/>
                  <a:pt x="110658" y="31657"/>
                </a:cubicBezTo>
                <a:cubicBezTo>
                  <a:pt x="110695" y="31582"/>
                  <a:pt x="110695" y="31582"/>
                  <a:pt x="110695" y="31507"/>
                </a:cubicBezTo>
                <a:cubicBezTo>
                  <a:pt x="110695" y="31356"/>
                  <a:pt x="110695" y="31281"/>
                  <a:pt x="110695" y="31206"/>
                </a:cubicBezTo>
                <a:cubicBezTo>
                  <a:pt x="110695" y="31131"/>
                  <a:pt x="110695" y="31055"/>
                  <a:pt x="110695" y="31055"/>
                </a:cubicBezTo>
                <a:cubicBezTo>
                  <a:pt x="110695" y="30993"/>
                  <a:pt x="110695" y="30905"/>
                  <a:pt x="110732" y="30905"/>
                </a:cubicBezTo>
                <a:cubicBezTo>
                  <a:pt x="110732" y="30842"/>
                  <a:pt x="110768" y="30767"/>
                  <a:pt x="110768" y="30767"/>
                </a:cubicBezTo>
                <a:cubicBezTo>
                  <a:pt x="110805" y="30692"/>
                  <a:pt x="110842" y="30692"/>
                  <a:pt x="110842" y="30692"/>
                </a:cubicBezTo>
                <a:cubicBezTo>
                  <a:pt x="110879" y="30692"/>
                  <a:pt x="110879" y="30692"/>
                  <a:pt x="110909" y="30692"/>
                </a:cubicBezTo>
                <a:cubicBezTo>
                  <a:pt x="110983" y="30692"/>
                  <a:pt x="111019" y="30767"/>
                  <a:pt x="111056" y="30842"/>
                </a:cubicBezTo>
                <a:cubicBezTo>
                  <a:pt x="111093" y="30842"/>
                  <a:pt x="111056" y="30905"/>
                  <a:pt x="111093" y="30993"/>
                </a:cubicBezTo>
                <a:cubicBezTo>
                  <a:pt x="111130" y="30993"/>
                  <a:pt x="111166" y="31055"/>
                  <a:pt x="111203" y="31055"/>
                </a:cubicBezTo>
                <a:cubicBezTo>
                  <a:pt x="111240" y="31055"/>
                  <a:pt x="111277" y="31055"/>
                  <a:pt x="111313" y="30993"/>
                </a:cubicBezTo>
                <a:cubicBezTo>
                  <a:pt x="111313" y="30993"/>
                  <a:pt x="111350" y="30905"/>
                  <a:pt x="111350" y="30842"/>
                </a:cubicBezTo>
                <a:cubicBezTo>
                  <a:pt x="111381" y="30842"/>
                  <a:pt x="111381" y="30767"/>
                  <a:pt x="111424" y="30692"/>
                </a:cubicBezTo>
                <a:cubicBezTo>
                  <a:pt x="111424" y="30692"/>
                  <a:pt x="111454" y="30692"/>
                  <a:pt x="111491" y="30617"/>
                </a:cubicBezTo>
                <a:cubicBezTo>
                  <a:pt x="111491" y="30692"/>
                  <a:pt x="111528" y="30692"/>
                  <a:pt x="111528" y="30767"/>
                </a:cubicBezTo>
                <a:cubicBezTo>
                  <a:pt x="111565" y="30767"/>
                  <a:pt x="111528" y="30842"/>
                  <a:pt x="111528" y="30905"/>
                </a:cubicBezTo>
                <a:cubicBezTo>
                  <a:pt x="111565" y="30993"/>
                  <a:pt x="111601" y="30993"/>
                  <a:pt x="111601" y="31055"/>
                </a:cubicBezTo>
                <a:cubicBezTo>
                  <a:pt x="111601" y="30993"/>
                  <a:pt x="111638" y="31055"/>
                  <a:pt x="111675" y="31055"/>
                </a:cubicBezTo>
                <a:cubicBezTo>
                  <a:pt x="111712" y="30993"/>
                  <a:pt x="111712" y="30993"/>
                  <a:pt x="111748" y="30905"/>
                </a:cubicBezTo>
                <a:cubicBezTo>
                  <a:pt x="111748" y="30905"/>
                  <a:pt x="111785" y="30842"/>
                  <a:pt x="111822" y="30842"/>
                </a:cubicBezTo>
                <a:cubicBezTo>
                  <a:pt x="111852" y="30692"/>
                  <a:pt x="111852" y="30617"/>
                  <a:pt x="111926" y="30542"/>
                </a:cubicBezTo>
                <a:cubicBezTo>
                  <a:pt x="111926" y="30466"/>
                  <a:pt x="111926" y="30391"/>
                  <a:pt x="111963" y="30391"/>
                </a:cubicBezTo>
                <a:cubicBezTo>
                  <a:pt x="112000" y="30391"/>
                  <a:pt x="112036" y="30391"/>
                  <a:pt x="112073" y="30391"/>
                </a:cubicBezTo>
                <a:cubicBezTo>
                  <a:pt x="112110" y="30391"/>
                  <a:pt x="112147" y="30391"/>
                  <a:pt x="112183" y="30391"/>
                </a:cubicBezTo>
                <a:cubicBezTo>
                  <a:pt x="112220" y="30391"/>
                  <a:pt x="112220" y="30391"/>
                  <a:pt x="112257" y="30391"/>
                </a:cubicBezTo>
                <a:cubicBezTo>
                  <a:pt x="112257" y="30466"/>
                  <a:pt x="112294" y="30466"/>
                  <a:pt x="112330" y="30466"/>
                </a:cubicBezTo>
                <a:cubicBezTo>
                  <a:pt x="112839" y="30466"/>
                  <a:pt x="112839" y="30466"/>
                  <a:pt x="112839" y="30466"/>
                </a:cubicBezTo>
                <a:cubicBezTo>
                  <a:pt x="112839" y="30542"/>
                  <a:pt x="112802" y="30617"/>
                  <a:pt x="112839" y="30767"/>
                </a:cubicBezTo>
                <a:cubicBezTo>
                  <a:pt x="112839" y="30842"/>
                  <a:pt x="112802" y="30842"/>
                  <a:pt x="112839" y="30905"/>
                </a:cubicBezTo>
                <a:cubicBezTo>
                  <a:pt x="112839" y="30993"/>
                  <a:pt x="112875" y="31055"/>
                  <a:pt x="112912" y="31131"/>
                </a:cubicBezTo>
                <a:cubicBezTo>
                  <a:pt x="112943" y="31131"/>
                  <a:pt x="112980" y="31131"/>
                  <a:pt x="112980" y="31131"/>
                </a:cubicBezTo>
                <a:cubicBezTo>
                  <a:pt x="112980" y="30905"/>
                  <a:pt x="112980" y="30692"/>
                  <a:pt x="113053" y="30542"/>
                </a:cubicBezTo>
                <a:cubicBezTo>
                  <a:pt x="113090" y="30542"/>
                  <a:pt x="113127" y="30542"/>
                  <a:pt x="113127" y="30466"/>
                </a:cubicBezTo>
                <a:cubicBezTo>
                  <a:pt x="113163" y="30466"/>
                  <a:pt x="113163" y="30391"/>
                  <a:pt x="113200" y="30391"/>
                </a:cubicBezTo>
                <a:cubicBezTo>
                  <a:pt x="113237" y="30316"/>
                  <a:pt x="113237" y="30316"/>
                  <a:pt x="113274" y="30241"/>
                </a:cubicBezTo>
                <a:cubicBezTo>
                  <a:pt x="113310" y="30090"/>
                  <a:pt x="113310" y="30015"/>
                  <a:pt x="113384" y="29940"/>
                </a:cubicBezTo>
                <a:cubicBezTo>
                  <a:pt x="113384" y="29877"/>
                  <a:pt x="113415" y="29802"/>
                  <a:pt x="113415" y="29727"/>
                </a:cubicBezTo>
                <a:cubicBezTo>
                  <a:pt x="113457" y="29727"/>
                  <a:pt x="113457" y="29652"/>
                  <a:pt x="113488" y="29577"/>
                </a:cubicBezTo>
                <a:cubicBezTo>
                  <a:pt x="113525" y="29577"/>
                  <a:pt x="113562" y="29577"/>
                  <a:pt x="113635" y="29501"/>
                </a:cubicBezTo>
                <a:cubicBezTo>
                  <a:pt x="113672" y="29501"/>
                  <a:pt x="113672" y="29426"/>
                  <a:pt x="113709" y="29426"/>
                </a:cubicBezTo>
                <a:cubicBezTo>
                  <a:pt x="113819" y="29426"/>
                  <a:pt x="113819" y="29426"/>
                  <a:pt x="113819" y="29426"/>
                </a:cubicBezTo>
                <a:cubicBezTo>
                  <a:pt x="113856" y="29426"/>
                  <a:pt x="113892" y="29501"/>
                  <a:pt x="113960" y="29426"/>
                </a:cubicBezTo>
                <a:cubicBezTo>
                  <a:pt x="113996" y="29426"/>
                  <a:pt x="113996" y="29426"/>
                  <a:pt x="114033" y="29351"/>
                </a:cubicBezTo>
                <a:cubicBezTo>
                  <a:pt x="114070" y="29351"/>
                  <a:pt x="114107" y="29351"/>
                  <a:pt x="114180" y="29276"/>
                </a:cubicBezTo>
                <a:cubicBezTo>
                  <a:pt x="114217" y="29276"/>
                  <a:pt x="114217" y="29276"/>
                  <a:pt x="114254" y="29201"/>
                </a:cubicBezTo>
                <a:cubicBezTo>
                  <a:pt x="114290" y="29201"/>
                  <a:pt x="114290" y="29125"/>
                  <a:pt x="114290" y="29050"/>
                </a:cubicBezTo>
                <a:cubicBezTo>
                  <a:pt x="114327" y="28975"/>
                  <a:pt x="114327" y="28975"/>
                  <a:pt x="114364" y="28912"/>
                </a:cubicBezTo>
                <a:cubicBezTo>
                  <a:pt x="114401" y="28912"/>
                  <a:pt x="114401" y="28912"/>
                  <a:pt x="114437" y="28912"/>
                </a:cubicBezTo>
                <a:cubicBezTo>
                  <a:pt x="114505" y="28825"/>
                  <a:pt x="114542" y="28612"/>
                  <a:pt x="114652" y="28612"/>
                </a:cubicBezTo>
                <a:cubicBezTo>
                  <a:pt x="114689" y="28612"/>
                  <a:pt x="114725" y="28612"/>
                  <a:pt x="114799" y="28612"/>
                </a:cubicBezTo>
                <a:cubicBezTo>
                  <a:pt x="114836" y="28612"/>
                  <a:pt x="114872" y="28536"/>
                  <a:pt x="114872" y="28536"/>
                </a:cubicBezTo>
                <a:cubicBezTo>
                  <a:pt x="114909" y="28536"/>
                  <a:pt x="114946" y="28461"/>
                  <a:pt x="114977" y="28461"/>
                </a:cubicBezTo>
                <a:cubicBezTo>
                  <a:pt x="115050" y="28386"/>
                  <a:pt x="115050" y="28236"/>
                  <a:pt x="115124" y="28160"/>
                </a:cubicBezTo>
                <a:cubicBezTo>
                  <a:pt x="115124" y="28085"/>
                  <a:pt x="115160" y="28010"/>
                  <a:pt x="115197" y="28010"/>
                </a:cubicBezTo>
                <a:cubicBezTo>
                  <a:pt x="115234" y="28010"/>
                  <a:pt x="115271" y="28010"/>
                  <a:pt x="115307" y="28010"/>
                </a:cubicBezTo>
                <a:cubicBezTo>
                  <a:pt x="115418" y="28010"/>
                  <a:pt x="115454" y="28010"/>
                  <a:pt x="115522" y="28085"/>
                </a:cubicBezTo>
                <a:cubicBezTo>
                  <a:pt x="115558" y="28085"/>
                  <a:pt x="115558" y="28160"/>
                  <a:pt x="115595" y="28160"/>
                </a:cubicBezTo>
                <a:cubicBezTo>
                  <a:pt x="115632" y="28236"/>
                  <a:pt x="115632" y="28311"/>
                  <a:pt x="115669" y="28311"/>
                </a:cubicBezTo>
                <a:cubicBezTo>
                  <a:pt x="115705" y="28311"/>
                  <a:pt x="115705" y="28311"/>
                  <a:pt x="115742" y="28386"/>
                </a:cubicBezTo>
                <a:cubicBezTo>
                  <a:pt x="115816" y="28386"/>
                  <a:pt x="115852" y="28386"/>
                  <a:pt x="115926" y="28386"/>
                </a:cubicBezTo>
                <a:cubicBezTo>
                  <a:pt x="116030" y="28386"/>
                  <a:pt x="116030" y="28386"/>
                  <a:pt x="116030" y="28386"/>
                </a:cubicBezTo>
                <a:cubicBezTo>
                  <a:pt x="116067" y="28386"/>
                  <a:pt x="116067" y="28386"/>
                  <a:pt x="116104" y="28386"/>
                </a:cubicBezTo>
                <a:cubicBezTo>
                  <a:pt x="116104" y="27935"/>
                  <a:pt x="116104" y="27935"/>
                  <a:pt x="116104" y="27935"/>
                </a:cubicBezTo>
                <a:cubicBezTo>
                  <a:pt x="116067" y="27860"/>
                  <a:pt x="116067" y="27860"/>
                  <a:pt x="116030" y="27797"/>
                </a:cubicBezTo>
                <a:cubicBezTo>
                  <a:pt x="116030" y="27797"/>
                  <a:pt x="116000" y="27797"/>
                  <a:pt x="115963" y="27722"/>
                </a:cubicBezTo>
                <a:cubicBezTo>
                  <a:pt x="115963" y="27646"/>
                  <a:pt x="115963" y="27646"/>
                  <a:pt x="115963" y="27571"/>
                </a:cubicBezTo>
                <a:cubicBezTo>
                  <a:pt x="115926" y="27421"/>
                  <a:pt x="115926" y="27421"/>
                  <a:pt x="115926" y="27421"/>
                </a:cubicBezTo>
                <a:cubicBezTo>
                  <a:pt x="115889" y="27346"/>
                  <a:pt x="115889" y="27346"/>
                  <a:pt x="115852" y="27271"/>
                </a:cubicBezTo>
                <a:cubicBezTo>
                  <a:pt x="115852" y="27195"/>
                  <a:pt x="115816" y="27195"/>
                  <a:pt x="115816" y="27120"/>
                </a:cubicBezTo>
                <a:cubicBezTo>
                  <a:pt x="115816" y="27120"/>
                  <a:pt x="115816" y="27045"/>
                  <a:pt x="115779" y="26970"/>
                </a:cubicBezTo>
                <a:cubicBezTo>
                  <a:pt x="115779" y="26531"/>
                  <a:pt x="115779" y="26531"/>
                  <a:pt x="115779" y="26531"/>
                </a:cubicBezTo>
                <a:cubicBezTo>
                  <a:pt x="115705" y="26531"/>
                  <a:pt x="115632" y="26606"/>
                  <a:pt x="115595" y="26456"/>
                </a:cubicBezTo>
                <a:cubicBezTo>
                  <a:pt x="115558" y="26456"/>
                  <a:pt x="115558" y="26381"/>
                  <a:pt x="115558" y="26381"/>
                </a:cubicBezTo>
                <a:cubicBezTo>
                  <a:pt x="115522" y="26306"/>
                  <a:pt x="115558" y="26230"/>
                  <a:pt x="115522" y="26230"/>
                </a:cubicBezTo>
                <a:cubicBezTo>
                  <a:pt x="115522" y="26155"/>
                  <a:pt x="115522" y="26080"/>
                  <a:pt x="115485" y="26080"/>
                </a:cubicBezTo>
                <a:cubicBezTo>
                  <a:pt x="115485" y="26005"/>
                  <a:pt x="115454" y="26005"/>
                  <a:pt x="115418" y="26005"/>
                </a:cubicBezTo>
                <a:cubicBezTo>
                  <a:pt x="115050" y="26005"/>
                  <a:pt x="115050" y="26005"/>
                  <a:pt x="115050" y="26005"/>
                </a:cubicBezTo>
                <a:cubicBezTo>
                  <a:pt x="115013" y="26005"/>
                  <a:pt x="115013" y="26005"/>
                  <a:pt x="114977" y="26005"/>
                </a:cubicBezTo>
                <a:cubicBezTo>
                  <a:pt x="114946" y="25930"/>
                  <a:pt x="114977" y="25854"/>
                  <a:pt x="114946" y="25854"/>
                </a:cubicBezTo>
                <a:cubicBezTo>
                  <a:pt x="114977" y="25779"/>
                  <a:pt x="114977" y="25716"/>
                  <a:pt x="115013" y="25716"/>
                </a:cubicBezTo>
                <a:cubicBezTo>
                  <a:pt x="115013" y="25716"/>
                  <a:pt x="115050" y="25716"/>
                  <a:pt x="115087" y="25641"/>
                </a:cubicBezTo>
                <a:cubicBezTo>
                  <a:pt x="115124" y="25641"/>
                  <a:pt x="115124" y="25566"/>
                  <a:pt x="115160" y="25491"/>
                </a:cubicBezTo>
                <a:cubicBezTo>
                  <a:pt x="115160" y="25491"/>
                  <a:pt x="115197" y="25491"/>
                  <a:pt x="115234" y="25491"/>
                </a:cubicBezTo>
                <a:cubicBezTo>
                  <a:pt x="115271" y="25491"/>
                  <a:pt x="115271" y="25491"/>
                  <a:pt x="115271" y="25491"/>
                </a:cubicBezTo>
                <a:cubicBezTo>
                  <a:pt x="115344" y="25566"/>
                  <a:pt x="115381" y="25716"/>
                  <a:pt x="115418" y="25716"/>
                </a:cubicBezTo>
                <a:cubicBezTo>
                  <a:pt x="115852" y="25716"/>
                  <a:pt x="115852" y="25716"/>
                  <a:pt x="115852" y="25716"/>
                </a:cubicBezTo>
                <a:cubicBezTo>
                  <a:pt x="115926" y="25716"/>
                  <a:pt x="115963" y="25716"/>
                  <a:pt x="116000" y="25716"/>
                </a:cubicBezTo>
                <a:cubicBezTo>
                  <a:pt x="116067" y="25716"/>
                  <a:pt x="116104" y="25716"/>
                  <a:pt x="116140" y="25716"/>
                </a:cubicBezTo>
                <a:cubicBezTo>
                  <a:pt x="116214" y="25641"/>
                  <a:pt x="116214" y="25566"/>
                  <a:pt x="116251" y="25491"/>
                </a:cubicBezTo>
                <a:cubicBezTo>
                  <a:pt x="116287" y="25416"/>
                  <a:pt x="116324" y="25340"/>
                  <a:pt x="116324" y="25340"/>
                </a:cubicBezTo>
                <a:cubicBezTo>
                  <a:pt x="116361" y="25265"/>
                  <a:pt x="116398" y="25265"/>
                  <a:pt x="116398" y="25265"/>
                </a:cubicBezTo>
                <a:cubicBezTo>
                  <a:pt x="116434" y="25190"/>
                  <a:pt x="116398" y="25115"/>
                  <a:pt x="116398" y="25040"/>
                </a:cubicBezTo>
                <a:cubicBezTo>
                  <a:pt x="116398" y="24965"/>
                  <a:pt x="116434" y="24889"/>
                  <a:pt x="116398" y="24814"/>
                </a:cubicBezTo>
                <a:cubicBezTo>
                  <a:pt x="116398" y="24751"/>
                  <a:pt x="116361" y="24814"/>
                  <a:pt x="116324" y="24751"/>
                </a:cubicBezTo>
                <a:lnTo>
                  <a:pt x="116324" y="24664"/>
                </a:lnTo>
                <a:cubicBezTo>
                  <a:pt x="116324" y="24225"/>
                  <a:pt x="116324" y="24225"/>
                  <a:pt x="116324" y="24225"/>
                </a:cubicBezTo>
                <a:cubicBezTo>
                  <a:pt x="116398" y="24225"/>
                  <a:pt x="116434" y="24150"/>
                  <a:pt x="116508" y="24150"/>
                </a:cubicBezTo>
                <a:cubicBezTo>
                  <a:pt x="116575" y="24150"/>
                  <a:pt x="116649" y="24300"/>
                  <a:pt x="116686" y="24451"/>
                </a:cubicBezTo>
                <a:cubicBezTo>
                  <a:pt x="116686" y="24526"/>
                  <a:pt x="116649" y="24526"/>
                  <a:pt x="116686" y="24601"/>
                </a:cubicBezTo>
                <a:cubicBezTo>
                  <a:pt x="116686" y="24664"/>
                  <a:pt x="116686" y="24664"/>
                  <a:pt x="116686" y="24751"/>
                </a:cubicBezTo>
                <a:cubicBezTo>
                  <a:pt x="116722" y="24889"/>
                  <a:pt x="116759" y="24889"/>
                  <a:pt x="116796" y="25040"/>
                </a:cubicBezTo>
                <a:cubicBezTo>
                  <a:pt x="117378" y="25040"/>
                  <a:pt x="117378" y="25040"/>
                  <a:pt x="117378" y="25040"/>
                </a:cubicBezTo>
                <a:cubicBezTo>
                  <a:pt x="117415" y="25040"/>
                  <a:pt x="117415" y="25040"/>
                  <a:pt x="117451" y="25040"/>
                </a:cubicBezTo>
                <a:cubicBezTo>
                  <a:pt x="117488" y="25040"/>
                  <a:pt x="117525" y="25115"/>
                  <a:pt x="117562" y="25115"/>
                </a:cubicBezTo>
                <a:cubicBezTo>
                  <a:pt x="117562" y="25190"/>
                  <a:pt x="117592" y="25190"/>
                  <a:pt x="117629" y="25265"/>
                </a:cubicBezTo>
                <a:cubicBezTo>
                  <a:pt x="117629" y="25416"/>
                  <a:pt x="117629" y="25491"/>
                  <a:pt x="117629" y="25641"/>
                </a:cubicBezTo>
                <a:cubicBezTo>
                  <a:pt x="117960" y="25641"/>
                  <a:pt x="117960" y="25641"/>
                  <a:pt x="117960" y="25641"/>
                </a:cubicBezTo>
                <a:cubicBezTo>
                  <a:pt x="117996" y="25641"/>
                  <a:pt x="118033" y="25716"/>
                  <a:pt x="118101" y="25779"/>
                </a:cubicBezTo>
                <a:cubicBezTo>
                  <a:pt x="118101" y="25854"/>
                  <a:pt x="118101" y="25930"/>
                  <a:pt x="118137" y="25930"/>
                </a:cubicBezTo>
                <a:cubicBezTo>
                  <a:pt x="118174" y="26005"/>
                  <a:pt x="118211" y="26080"/>
                  <a:pt x="118284" y="26155"/>
                </a:cubicBezTo>
                <a:cubicBezTo>
                  <a:pt x="118321" y="26155"/>
                  <a:pt x="118321" y="26155"/>
                  <a:pt x="118358" y="26230"/>
                </a:cubicBezTo>
                <a:cubicBezTo>
                  <a:pt x="118395" y="26230"/>
                  <a:pt x="118431" y="26306"/>
                  <a:pt x="118468" y="26306"/>
                </a:cubicBezTo>
                <a:cubicBezTo>
                  <a:pt x="118505" y="26306"/>
                  <a:pt x="118505" y="26306"/>
                  <a:pt x="118505" y="26306"/>
                </a:cubicBezTo>
                <a:cubicBezTo>
                  <a:pt x="118542" y="26306"/>
                  <a:pt x="118578" y="26230"/>
                  <a:pt x="118578" y="26230"/>
                </a:cubicBezTo>
                <a:cubicBezTo>
                  <a:pt x="118578" y="26155"/>
                  <a:pt x="118578" y="26080"/>
                  <a:pt x="118578" y="26080"/>
                </a:cubicBezTo>
                <a:cubicBezTo>
                  <a:pt x="118578" y="25930"/>
                  <a:pt x="118578" y="25854"/>
                  <a:pt x="118578" y="25779"/>
                </a:cubicBezTo>
                <a:cubicBezTo>
                  <a:pt x="118578" y="25716"/>
                  <a:pt x="118578" y="25716"/>
                  <a:pt x="118578" y="25641"/>
                </a:cubicBezTo>
                <a:cubicBezTo>
                  <a:pt x="118646" y="25641"/>
                  <a:pt x="118646" y="25641"/>
                  <a:pt x="118646" y="25641"/>
                </a:cubicBezTo>
                <a:cubicBezTo>
                  <a:pt x="118683" y="25641"/>
                  <a:pt x="118719" y="25641"/>
                  <a:pt x="118756" y="25566"/>
                </a:cubicBezTo>
                <a:cubicBezTo>
                  <a:pt x="118756" y="25416"/>
                  <a:pt x="118793" y="25340"/>
                  <a:pt x="118756" y="25190"/>
                </a:cubicBezTo>
                <a:cubicBezTo>
                  <a:pt x="118756" y="25115"/>
                  <a:pt x="118756" y="25040"/>
                  <a:pt x="118756" y="25040"/>
                </a:cubicBezTo>
                <a:cubicBezTo>
                  <a:pt x="118756" y="24965"/>
                  <a:pt x="118756" y="24889"/>
                  <a:pt x="118756" y="24889"/>
                </a:cubicBezTo>
                <a:cubicBezTo>
                  <a:pt x="118756" y="24814"/>
                  <a:pt x="118756" y="24751"/>
                  <a:pt x="118756" y="24751"/>
                </a:cubicBezTo>
                <a:cubicBezTo>
                  <a:pt x="118793" y="24664"/>
                  <a:pt x="118830" y="24664"/>
                  <a:pt x="118830" y="24664"/>
                </a:cubicBezTo>
                <a:cubicBezTo>
                  <a:pt x="118903" y="24751"/>
                  <a:pt x="118903" y="24814"/>
                  <a:pt x="118977" y="24889"/>
                </a:cubicBezTo>
                <a:cubicBezTo>
                  <a:pt x="119013" y="24889"/>
                  <a:pt x="119013" y="24965"/>
                  <a:pt x="119050" y="24965"/>
                </a:cubicBezTo>
                <a:cubicBezTo>
                  <a:pt x="119117" y="24965"/>
                  <a:pt x="119117" y="24965"/>
                  <a:pt x="119117" y="24965"/>
                </a:cubicBezTo>
                <a:cubicBezTo>
                  <a:pt x="119154" y="24965"/>
                  <a:pt x="119154" y="24965"/>
                  <a:pt x="119191" y="24965"/>
                </a:cubicBezTo>
                <a:cubicBezTo>
                  <a:pt x="119228" y="24965"/>
                  <a:pt x="119228" y="24965"/>
                  <a:pt x="119264" y="24889"/>
                </a:cubicBezTo>
                <a:cubicBezTo>
                  <a:pt x="119264" y="24889"/>
                  <a:pt x="119301" y="24814"/>
                  <a:pt x="119301" y="24751"/>
                </a:cubicBezTo>
                <a:cubicBezTo>
                  <a:pt x="119338" y="24751"/>
                  <a:pt x="119375" y="24664"/>
                  <a:pt x="119375" y="24664"/>
                </a:cubicBezTo>
                <a:cubicBezTo>
                  <a:pt x="119411" y="24601"/>
                  <a:pt x="119411" y="24526"/>
                  <a:pt x="119411" y="24526"/>
                </a:cubicBezTo>
                <a:cubicBezTo>
                  <a:pt x="119448" y="24526"/>
                  <a:pt x="119448" y="24526"/>
                  <a:pt x="119485" y="24526"/>
                </a:cubicBezTo>
                <a:cubicBezTo>
                  <a:pt x="119522" y="24526"/>
                  <a:pt x="119522" y="24451"/>
                  <a:pt x="119558" y="24451"/>
                </a:cubicBezTo>
                <a:cubicBezTo>
                  <a:pt x="119595" y="24375"/>
                  <a:pt x="119626" y="24375"/>
                  <a:pt x="119626" y="24375"/>
                </a:cubicBezTo>
                <a:cubicBezTo>
                  <a:pt x="119626" y="24300"/>
                  <a:pt x="119626" y="24225"/>
                  <a:pt x="119626" y="24225"/>
                </a:cubicBezTo>
                <a:cubicBezTo>
                  <a:pt x="119626" y="24075"/>
                  <a:pt x="119595" y="24000"/>
                  <a:pt x="119522" y="24000"/>
                </a:cubicBezTo>
                <a:cubicBezTo>
                  <a:pt x="119522" y="23924"/>
                  <a:pt x="119485" y="23924"/>
                  <a:pt x="119485" y="23924"/>
                </a:cubicBezTo>
                <a:cubicBezTo>
                  <a:pt x="119411" y="23849"/>
                  <a:pt x="119375" y="23924"/>
                  <a:pt x="119338" y="23849"/>
                </a:cubicBezTo>
                <a:cubicBezTo>
                  <a:pt x="119301" y="23849"/>
                  <a:pt x="119338" y="23774"/>
                  <a:pt x="119301" y="23699"/>
                </a:cubicBezTo>
                <a:cubicBezTo>
                  <a:pt x="119301" y="23699"/>
                  <a:pt x="119264" y="23636"/>
                  <a:pt x="119264" y="23561"/>
                </a:cubicBezTo>
                <a:cubicBezTo>
                  <a:pt x="119228" y="23561"/>
                  <a:pt x="119228" y="23561"/>
                  <a:pt x="119191" y="23486"/>
                </a:cubicBezTo>
                <a:cubicBezTo>
                  <a:pt x="119154" y="23410"/>
                  <a:pt x="119081" y="23410"/>
                  <a:pt x="119050" y="23410"/>
                </a:cubicBezTo>
                <a:cubicBezTo>
                  <a:pt x="118977" y="23410"/>
                  <a:pt x="118977" y="23410"/>
                  <a:pt x="118977" y="23410"/>
                </a:cubicBezTo>
                <a:cubicBezTo>
                  <a:pt x="118903" y="23410"/>
                  <a:pt x="118903" y="23486"/>
                  <a:pt x="118830" y="23486"/>
                </a:cubicBezTo>
                <a:cubicBezTo>
                  <a:pt x="118756" y="23486"/>
                  <a:pt x="118719" y="23410"/>
                  <a:pt x="118646" y="23410"/>
                </a:cubicBezTo>
                <a:cubicBezTo>
                  <a:pt x="118578" y="23410"/>
                  <a:pt x="118578" y="23410"/>
                  <a:pt x="118578" y="23410"/>
                </a:cubicBezTo>
                <a:cubicBezTo>
                  <a:pt x="118542" y="23410"/>
                  <a:pt x="118542" y="23410"/>
                  <a:pt x="118505" y="23410"/>
                </a:cubicBezTo>
                <a:cubicBezTo>
                  <a:pt x="118468" y="23410"/>
                  <a:pt x="118431" y="23335"/>
                  <a:pt x="118431" y="23335"/>
                </a:cubicBezTo>
                <a:cubicBezTo>
                  <a:pt x="118395" y="23260"/>
                  <a:pt x="118395" y="23185"/>
                  <a:pt x="118358" y="23185"/>
                </a:cubicBezTo>
                <a:cubicBezTo>
                  <a:pt x="118321" y="23185"/>
                  <a:pt x="118284" y="23185"/>
                  <a:pt x="118284" y="23185"/>
                </a:cubicBezTo>
                <a:cubicBezTo>
                  <a:pt x="118248" y="23185"/>
                  <a:pt x="118211" y="23185"/>
                  <a:pt x="118174" y="23185"/>
                </a:cubicBezTo>
                <a:cubicBezTo>
                  <a:pt x="118174" y="23185"/>
                  <a:pt x="118137" y="23260"/>
                  <a:pt x="118101" y="23260"/>
                </a:cubicBezTo>
                <a:cubicBezTo>
                  <a:pt x="118137" y="23335"/>
                  <a:pt x="118137" y="23410"/>
                  <a:pt x="118174" y="23410"/>
                </a:cubicBezTo>
                <a:cubicBezTo>
                  <a:pt x="118211" y="23410"/>
                  <a:pt x="118211" y="23410"/>
                  <a:pt x="118248" y="23410"/>
                </a:cubicBezTo>
                <a:cubicBezTo>
                  <a:pt x="118248" y="23410"/>
                  <a:pt x="118284" y="23486"/>
                  <a:pt x="118321" y="23486"/>
                </a:cubicBezTo>
                <a:cubicBezTo>
                  <a:pt x="118358" y="23561"/>
                  <a:pt x="118321" y="23636"/>
                  <a:pt x="118321" y="23699"/>
                </a:cubicBezTo>
                <a:cubicBezTo>
                  <a:pt x="118321" y="23774"/>
                  <a:pt x="118321" y="23774"/>
                  <a:pt x="118321" y="23774"/>
                </a:cubicBezTo>
                <a:cubicBezTo>
                  <a:pt x="118321" y="23774"/>
                  <a:pt x="118321" y="23849"/>
                  <a:pt x="118321" y="23924"/>
                </a:cubicBezTo>
                <a:cubicBezTo>
                  <a:pt x="118284" y="24000"/>
                  <a:pt x="118248" y="24000"/>
                  <a:pt x="118211" y="24000"/>
                </a:cubicBezTo>
                <a:cubicBezTo>
                  <a:pt x="118101" y="24000"/>
                  <a:pt x="118064" y="23924"/>
                  <a:pt x="118033" y="23774"/>
                </a:cubicBezTo>
                <a:cubicBezTo>
                  <a:pt x="118033" y="23699"/>
                  <a:pt x="118033" y="23699"/>
                  <a:pt x="118033" y="23636"/>
                </a:cubicBezTo>
                <a:cubicBezTo>
                  <a:pt x="118033" y="22734"/>
                  <a:pt x="118033" y="22734"/>
                  <a:pt x="118033" y="22734"/>
                </a:cubicBezTo>
                <a:cubicBezTo>
                  <a:pt x="118033" y="22671"/>
                  <a:pt x="117996" y="22671"/>
                  <a:pt x="117960" y="22583"/>
                </a:cubicBezTo>
                <a:cubicBezTo>
                  <a:pt x="117923" y="22583"/>
                  <a:pt x="117923" y="22583"/>
                  <a:pt x="117886" y="22583"/>
                </a:cubicBezTo>
                <a:cubicBezTo>
                  <a:pt x="117849" y="22521"/>
                  <a:pt x="117849" y="22521"/>
                  <a:pt x="117813" y="22521"/>
                </a:cubicBezTo>
                <a:cubicBezTo>
                  <a:pt x="117739" y="22521"/>
                  <a:pt x="117739" y="22521"/>
                  <a:pt x="117739" y="22521"/>
                </a:cubicBezTo>
                <a:cubicBezTo>
                  <a:pt x="117702" y="22521"/>
                  <a:pt x="117702" y="22445"/>
                  <a:pt x="117666" y="22445"/>
                </a:cubicBezTo>
                <a:cubicBezTo>
                  <a:pt x="117592" y="22445"/>
                  <a:pt x="117562" y="22445"/>
                  <a:pt x="117525" y="22445"/>
                </a:cubicBezTo>
                <a:cubicBezTo>
                  <a:pt x="117488" y="22370"/>
                  <a:pt x="117488" y="22295"/>
                  <a:pt x="117451" y="22295"/>
                </a:cubicBezTo>
                <a:cubicBezTo>
                  <a:pt x="117415" y="22220"/>
                  <a:pt x="117378" y="22220"/>
                  <a:pt x="117378" y="22220"/>
                </a:cubicBezTo>
                <a:cubicBezTo>
                  <a:pt x="117341" y="22220"/>
                  <a:pt x="117304" y="22145"/>
                  <a:pt x="117267" y="22145"/>
                </a:cubicBezTo>
                <a:cubicBezTo>
                  <a:pt x="117231" y="22145"/>
                  <a:pt x="117194" y="22069"/>
                  <a:pt x="117157" y="22069"/>
                </a:cubicBezTo>
                <a:cubicBezTo>
                  <a:pt x="117120" y="21994"/>
                  <a:pt x="117084" y="21994"/>
                  <a:pt x="117084" y="21919"/>
                </a:cubicBezTo>
                <a:cubicBezTo>
                  <a:pt x="117047" y="21844"/>
                  <a:pt x="117016" y="21844"/>
                  <a:pt x="117016" y="21769"/>
                </a:cubicBezTo>
                <a:cubicBezTo>
                  <a:pt x="116980" y="21693"/>
                  <a:pt x="117016" y="21618"/>
                  <a:pt x="116980" y="21618"/>
                </a:cubicBezTo>
                <a:cubicBezTo>
                  <a:pt x="116980" y="21618"/>
                  <a:pt x="116943" y="21618"/>
                  <a:pt x="116906" y="21618"/>
                </a:cubicBezTo>
                <a:cubicBezTo>
                  <a:pt x="116869" y="21556"/>
                  <a:pt x="116869" y="21556"/>
                  <a:pt x="116833" y="21556"/>
                </a:cubicBezTo>
                <a:cubicBezTo>
                  <a:pt x="116759" y="21556"/>
                  <a:pt x="116722" y="21556"/>
                  <a:pt x="116686" y="21556"/>
                </a:cubicBezTo>
                <a:cubicBezTo>
                  <a:pt x="116649" y="21556"/>
                  <a:pt x="116612" y="21480"/>
                  <a:pt x="116612" y="21480"/>
                </a:cubicBezTo>
                <a:cubicBezTo>
                  <a:pt x="116539" y="21480"/>
                  <a:pt x="116508" y="21480"/>
                  <a:pt x="116434" y="21480"/>
                </a:cubicBezTo>
                <a:cubicBezTo>
                  <a:pt x="116434" y="21330"/>
                  <a:pt x="116471" y="21180"/>
                  <a:pt x="116398" y="21104"/>
                </a:cubicBezTo>
                <a:cubicBezTo>
                  <a:pt x="116361" y="20954"/>
                  <a:pt x="116287" y="20879"/>
                  <a:pt x="116214" y="20804"/>
                </a:cubicBezTo>
                <a:cubicBezTo>
                  <a:pt x="116140" y="20728"/>
                  <a:pt x="116140" y="20653"/>
                  <a:pt x="116104" y="20653"/>
                </a:cubicBezTo>
                <a:cubicBezTo>
                  <a:pt x="116067" y="20578"/>
                  <a:pt x="116030" y="20578"/>
                  <a:pt x="115963" y="20578"/>
                </a:cubicBezTo>
                <a:cubicBezTo>
                  <a:pt x="115926" y="20503"/>
                  <a:pt x="115889" y="20578"/>
                  <a:pt x="115816" y="20578"/>
                </a:cubicBezTo>
                <a:cubicBezTo>
                  <a:pt x="115779" y="20578"/>
                  <a:pt x="115779" y="20503"/>
                  <a:pt x="115742" y="20503"/>
                </a:cubicBezTo>
                <a:cubicBezTo>
                  <a:pt x="115705" y="20440"/>
                  <a:pt x="115669" y="20440"/>
                  <a:pt x="115669" y="20440"/>
                </a:cubicBezTo>
                <a:cubicBezTo>
                  <a:pt x="115632" y="20365"/>
                  <a:pt x="115632" y="20290"/>
                  <a:pt x="115595" y="20290"/>
                </a:cubicBezTo>
                <a:cubicBezTo>
                  <a:pt x="115558" y="20290"/>
                  <a:pt x="115522" y="20290"/>
                  <a:pt x="115522" y="20290"/>
                </a:cubicBezTo>
                <a:cubicBezTo>
                  <a:pt x="115485" y="20215"/>
                  <a:pt x="115485" y="20215"/>
                  <a:pt x="115454" y="20215"/>
                </a:cubicBezTo>
                <a:cubicBezTo>
                  <a:pt x="115381" y="20215"/>
                  <a:pt x="115381" y="20215"/>
                  <a:pt x="115381" y="20215"/>
                </a:cubicBezTo>
                <a:cubicBezTo>
                  <a:pt x="115307" y="20215"/>
                  <a:pt x="115307" y="20215"/>
                  <a:pt x="115307" y="20215"/>
                </a:cubicBezTo>
                <a:cubicBezTo>
                  <a:pt x="115271" y="20215"/>
                  <a:pt x="115271" y="20139"/>
                  <a:pt x="115234" y="20139"/>
                </a:cubicBezTo>
                <a:cubicBezTo>
                  <a:pt x="115197" y="20139"/>
                  <a:pt x="115160" y="20064"/>
                  <a:pt x="115160" y="20064"/>
                </a:cubicBezTo>
                <a:cubicBezTo>
                  <a:pt x="115087" y="19989"/>
                  <a:pt x="115013" y="19989"/>
                  <a:pt x="114977" y="19914"/>
                </a:cubicBezTo>
                <a:cubicBezTo>
                  <a:pt x="114946" y="19914"/>
                  <a:pt x="114946" y="19839"/>
                  <a:pt x="114909" y="19763"/>
                </a:cubicBezTo>
                <a:cubicBezTo>
                  <a:pt x="114836" y="19763"/>
                  <a:pt x="114762" y="19763"/>
                  <a:pt x="114689" y="19763"/>
                </a:cubicBezTo>
                <a:cubicBezTo>
                  <a:pt x="114578" y="19763"/>
                  <a:pt x="114578" y="19763"/>
                  <a:pt x="114578" y="19763"/>
                </a:cubicBezTo>
                <a:cubicBezTo>
                  <a:pt x="114542" y="19763"/>
                  <a:pt x="114542" y="19839"/>
                  <a:pt x="114505" y="19839"/>
                </a:cubicBezTo>
                <a:cubicBezTo>
                  <a:pt x="114468" y="19914"/>
                  <a:pt x="114468" y="19989"/>
                  <a:pt x="114437" y="19989"/>
                </a:cubicBezTo>
                <a:cubicBezTo>
                  <a:pt x="114401" y="20064"/>
                  <a:pt x="114364" y="20064"/>
                  <a:pt x="114327" y="20064"/>
                </a:cubicBezTo>
                <a:cubicBezTo>
                  <a:pt x="114254" y="20064"/>
                  <a:pt x="114217" y="19989"/>
                  <a:pt x="114143" y="19989"/>
                </a:cubicBezTo>
                <a:cubicBezTo>
                  <a:pt x="114070" y="19989"/>
                  <a:pt x="114070" y="19989"/>
                  <a:pt x="114070" y="19989"/>
                </a:cubicBezTo>
                <a:cubicBezTo>
                  <a:pt x="114033" y="19989"/>
                  <a:pt x="113996" y="19989"/>
                  <a:pt x="113960" y="19914"/>
                </a:cubicBezTo>
                <a:cubicBezTo>
                  <a:pt x="113929" y="19914"/>
                  <a:pt x="113929" y="19839"/>
                  <a:pt x="113892" y="19763"/>
                </a:cubicBezTo>
                <a:cubicBezTo>
                  <a:pt x="113892" y="19763"/>
                  <a:pt x="113856" y="19839"/>
                  <a:pt x="113856" y="19763"/>
                </a:cubicBezTo>
                <a:cubicBezTo>
                  <a:pt x="113782" y="19763"/>
                  <a:pt x="113745" y="19763"/>
                  <a:pt x="113672" y="19688"/>
                </a:cubicBezTo>
                <a:cubicBezTo>
                  <a:pt x="113635" y="19613"/>
                  <a:pt x="113598" y="19538"/>
                  <a:pt x="113525" y="19538"/>
                </a:cubicBezTo>
                <a:cubicBezTo>
                  <a:pt x="113525" y="19475"/>
                  <a:pt x="113488" y="19475"/>
                  <a:pt x="113457" y="19475"/>
                </a:cubicBezTo>
                <a:cubicBezTo>
                  <a:pt x="113415" y="19475"/>
                  <a:pt x="113415" y="19475"/>
                  <a:pt x="113384" y="19475"/>
                </a:cubicBezTo>
                <a:cubicBezTo>
                  <a:pt x="113310" y="19475"/>
                  <a:pt x="113310" y="19475"/>
                  <a:pt x="113274" y="19475"/>
                </a:cubicBezTo>
                <a:cubicBezTo>
                  <a:pt x="113237" y="19475"/>
                  <a:pt x="113200" y="19538"/>
                  <a:pt x="113200" y="19538"/>
                </a:cubicBezTo>
                <a:cubicBezTo>
                  <a:pt x="113163" y="19613"/>
                  <a:pt x="113127" y="19613"/>
                  <a:pt x="113127" y="19688"/>
                </a:cubicBezTo>
                <a:cubicBezTo>
                  <a:pt x="113127" y="19688"/>
                  <a:pt x="113163" y="19763"/>
                  <a:pt x="113127" y="19763"/>
                </a:cubicBezTo>
                <a:cubicBezTo>
                  <a:pt x="113127" y="19839"/>
                  <a:pt x="113090" y="19914"/>
                  <a:pt x="113090" y="19914"/>
                </a:cubicBezTo>
                <a:cubicBezTo>
                  <a:pt x="113090" y="19989"/>
                  <a:pt x="113053" y="20064"/>
                  <a:pt x="113053" y="20064"/>
                </a:cubicBezTo>
                <a:cubicBezTo>
                  <a:pt x="113016" y="20139"/>
                  <a:pt x="113016" y="20139"/>
                  <a:pt x="112980" y="20215"/>
                </a:cubicBezTo>
                <a:cubicBezTo>
                  <a:pt x="113016" y="20215"/>
                  <a:pt x="113016" y="20215"/>
                  <a:pt x="113053" y="20290"/>
                </a:cubicBezTo>
                <a:cubicBezTo>
                  <a:pt x="113090" y="20290"/>
                  <a:pt x="113090" y="20365"/>
                  <a:pt x="113127" y="20365"/>
                </a:cubicBezTo>
                <a:cubicBezTo>
                  <a:pt x="113127" y="20440"/>
                  <a:pt x="113163" y="20440"/>
                  <a:pt x="113200" y="20440"/>
                </a:cubicBezTo>
                <a:cubicBezTo>
                  <a:pt x="113237" y="20503"/>
                  <a:pt x="113237" y="20653"/>
                  <a:pt x="113237" y="20728"/>
                </a:cubicBezTo>
                <a:cubicBezTo>
                  <a:pt x="113237" y="20804"/>
                  <a:pt x="113237" y="20804"/>
                  <a:pt x="113237" y="20879"/>
                </a:cubicBezTo>
                <a:cubicBezTo>
                  <a:pt x="113200" y="20954"/>
                  <a:pt x="113163" y="20954"/>
                  <a:pt x="113163" y="21029"/>
                </a:cubicBezTo>
                <a:cubicBezTo>
                  <a:pt x="113127" y="21029"/>
                  <a:pt x="113127" y="21104"/>
                  <a:pt x="113127" y="21180"/>
                </a:cubicBezTo>
                <a:cubicBezTo>
                  <a:pt x="113090" y="21180"/>
                  <a:pt x="113090" y="21255"/>
                  <a:pt x="113053" y="21255"/>
                </a:cubicBezTo>
                <a:cubicBezTo>
                  <a:pt x="112765" y="21255"/>
                  <a:pt x="112765" y="21255"/>
                  <a:pt x="112765" y="21255"/>
                </a:cubicBezTo>
                <a:cubicBezTo>
                  <a:pt x="112765" y="20728"/>
                  <a:pt x="112765" y="20728"/>
                  <a:pt x="112765" y="20728"/>
                </a:cubicBezTo>
                <a:cubicBezTo>
                  <a:pt x="112398" y="20728"/>
                  <a:pt x="112398" y="20728"/>
                  <a:pt x="112398" y="20728"/>
                </a:cubicBezTo>
                <a:cubicBezTo>
                  <a:pt x="112398" y="20215"/>
                  <a:pt x="112398" y="20215"/>
                  <a:pt x="112398" y="20215"/>
                </a:cubicBezTo>
                <a:cubicBezTo>
                  <a:pt x="112441" y="20215"/>
                  <a:pt x="112441" y="20215"/>
                  <a:pt x="112441" y="20215"/>
                </a:cubicBezTo>
                <a:cubicBezTo>
                  <a:pt x="112545" y="20215"/>
                  <a:pt x="112581" y="20215"/>
                  <a:pt x="112655" y="20215"/>
                </a:cubicBezTo>
                <a:cubicBezTo>
                  <a:pt x="112728" y="20139"/>
                  <a:pt x="112765" y="20064"/>
                  <a:pt x="112802" y="19989"/>
                </a:cubicBezTo>
                <a:cubicBezTo>
                  <a:pt x="112802" y="19839"/>
                  <a:pt x="112802" y="19839"/>
                  <a:pt x="112802" y="19839"/>
                </a:cubicBezTo>
                <a:cubicBezTo>
                  <a:pt x="112765" y="19839"/>
                  <a:pt x="112728" y="19839"/>
                  <a:pt x="112728" y="19839"/>
                </a:cubicBezTo>
                <a:cubicBezTo>
                  <a:pt x="112692" y="19839"/>
                  <a:pt x="112692" y="19763"/>
                  <a:pt x="112655" y="19763"/>
                </a:cubicBezTo>
                <a:cubicBezTo>
                  <a:pt x="112183" y="19763"/>
                  <a:pt x="112183" y="19763"/>
                  <a:pt x="112183" y="19763"/>
                </a:cubicBezTo>
                <a:cubicBezTo>
                  <a:pt x="112183" y="19914"/>
                  <a:pt x="112183" y="19989"/>
                  <a:pt x="112183" y="20064"/>
                </a:cubicBezTo>
                <a:cubicBezTo>
                  <a:pt x="112183" y="20139"/>
                  <a:pt x="112183" y="20215"/>
                  <a:pt x="112183" y="20215"/>
                </a:cubicBezTo>
                <a:cubicBezTo>
                  <a:pt x="112183" y="20290"/>
                  <a:pt x="112147" y="20365"/>
                  <a:pt x="112147" y="20365"/>
                </a:cubicBezTo>
                <a:cubicBezTo>
                  <a:pt x="112110" y="20440"/>
                  <a:pt x="112073" y="20365"/>
                  <a:pt x="112073" y="20440"/>
                </a:cubicBezTo>
                <a:cubicBezTo>
                  <a:pt x="112036" y="20440"/>
                  <a:pt x="112000" y="20503"/>
                  <a:pt x="111963" y="20503"/>
                </a:cubicBezTo>
                <a:cubicBezTo>
                  <a:pt x="111926" y="20503"/>
                  <a:pt x="111926" y="20503"/>
                  <a:pt x="111926" y="20503"/>
                </a:cubicBezTo>
                <a:cubicBezTo>
                  <a:pt x="111895" y="20440"/>
                  <a:pt x="111852" y="20440"/>
                  <a:pt x="111852" y="20365"/>
                </a:cubicBezTo>
                <a:cubicBezTo>
                  <a:pt x="111785" y="20365"/>
                  <a:pt x="111748" y="20290"/>
                  <a:pt x="111712" y="20290"/>
                </a:cubicBezTo>
                <a:cubicBezTo>
                  <a:pt x="111565" y="20215"/>
                  <a:pt x="111454" y="20290"/>
                  <a:pt x="111313" y="20290"/>
                </a:cubicBezTo>
                <a:cubicBezTo>
                  <a:pt x="111019" y="20290"/>
                  <a:pt x="111019" y="20290"/>
                  <a:pt x="111019" y="20290"/>
                </a:cubicBezTo>
                <a:cubicBezTo>
                  <a:pt x="110983" y="20290"/>
                  <a:pt x="110946" y="20290"/>
                  <a:pt x="110909" y="20290"/>
                </a:cubicBezTo>
                <a:cubicBezTo>
                  <a:pt x="110842" y="20290"/>
                  <a:pt x="110805" y="20440"/>
                  <a:pt x="110732" y="20440"/>
                </a:cubicBezTo>
                <a:cubicBezTo>
                  <a:pt x="110695" y="20440"/>
                  <a:pt x="110695" y="20440"/>
                  <a:pt x="110621" y="20440"/>
                </a:cubicBezTo>
                <a:cubicBezTo>
                  <a:pt x="110584" y="20440"/>
                  <a:pt x="110584" y="20440"/>
                  <a:pt x="110548" y="20440"/>
                </a:cubicBezTo>
                <a:cubicBezTo>
                  <a:pt x="110511" y="20440"/>
                  <a:pt x="110474" y="20440"/>
                  <a:pt x="110437" y="20365"/>
                </a:cubicBezTo>
                <a:cubicBezTo>
                  <a:pt x="110407" y="20290"/>
                  <a:pt x="110407" y="20215"/>
                  <a:pt x="110364" y="20215"/>
                </a:cubicBezTo>
                <a:cubicBezTo>
                  <a:pt x="110364" y="20139"/>
                  <a:pt x="110333" y="20139"/>
                  <a:pt x="110297" y="20139"/>
                </a:cubicBezTo>
                <a:cubicBezTo>
                  <a:pt x="110150" y="20139"/>
                  <a:pt x="110150" y="20139"/>
                  <a:pt x="110150" y="20139"/>
                </a:cubicBezTo>
                <a:cubicBezTo>
                  <a:pt x="110150" y="20215"/>
                  <a:pt x="110150" y="20290"/>
                  <a:pt x="110150" y="20365"/>
                </a:cubicBezTo>
                <a:cubicBezTo>
                  <a:pt x="110150" y="20440"/>
                  <a:pt x="110150" y="20440"/>
                  <a:pt x="110150" y="20503"/>
                </a:cubicBezTo>
                <a:cubicBezTo>
                  <a:pt x="110150" y="20954"/>
                  <a:pt x="110150" y="20954"/>
                  <a:pt x="110150" y="20954"/>
                </a:cubicBezTo>
                <a:cubicBezTo>
                  <a:pt x="110076" y="21029"/>
                  <a:pt x="110076" y="21029"/>
                  <a:pt x="110076" y="21029"/>
                </a:cubicBezTo>
                <a:cubicBezTo>
                  <a:pt x="110003" y="20954"/>
                  <a:pt x="110003" y="20954"/>
                  <a:pt x="110003" y="20954"/>
                </a:cubicBezTo>
                <a:cubicBezTo>
                  <a:pt x="110003" y="20653"/>
                  <a:pt x="110003" y="20653"/>
                  <a:pt x="110003" y="20653"/>
                </a:cubicBezTo>
                <a:cubicBezTo>
                  <a:pt x="110003" y="20578"/>
                  <a:pt x="110003" y="20440"/>
                  <a:pt x="109966" y="20365"/>
                </a:cubicBezTo>
                <a:cubicBezTo>
                  <a:pt x="109966" y="20290"/>
                  <a:pt x="109929" y="20290"/>
                  <a:pt x="109892" y="20290"/>
                </a:cubicBezTo>
                <a:cubicBezTo>
                  <a:pt x="109892" y="20215"/>
                  <a:pt x="109862" y="20215"/>
                  <a:pt x="109825" y="20215"/>
                </a:cubicBezTo>
                <a:cubicBezTo>
                  <a:pt x="109825" y="20215"/>
                  <a:pt x="109788" y="20139"/>
                  <a:pt x="109751" y="20139"/>
                </a:cubicBezTo>
                <a:cubicBezTo>
                  <a:pt x="109751" y="20139"/>
                  <a:pt x="109715" y="20139"/>
                  <a:pt x="109678" y="20064"/>
                </a:cubicBezTo>
                <a:cubicBezTo>
                  <a:pt x="109678" y="20064"/>
                  <a:pt x="109641" y="19989"/>
                  <a:pt x="109604" y="19914"/>
                </a:cubicBezTo>
                <a:cubicBezTo>
                  <a:pt x="109604" y="19839"/>
                  <a:pt x="109568" y="19763"/>
                  <a:pt x="109568" y="19688"/>
                </a:cubicBezTo>
                <a:cubicBezTo>
                  <a:pt x="109568" y="19538"/>
                  <a:pt x="109604" y="19475"/>
                  <a:pt x="109604" y="19325"/>
                </a:cubicBezTo>
                <a:cubicBezTo>
                  <a:pt x="109604" y="19325"/>
                  <a:pt x="109641" y="19250"/>
                  <a:pt x="109641" y="19174"/>
                </a:cubicBezTo>
                <a:cubicBezTo>
                  <a:pt x="109641" y="19099"/>
                  <a:pt x="109604" y="19099"/>
                  <a:pt x="109604" y="19024"/>
                </a:cubicBezTo>
                <a:cubicBezTo>
                  <a:pt x="109604" y="18949"/>
                  <a:pt x="109568" y="18949"/>
                  <a:pt x="109568" y="18874"/>
                </a:cubicBezTo>
                <a:cubicBezTo>
                  <a:pt x="109531" y="18874"/>
                  <a:pt x="109531" y="18798"/>
                  <a:pt x="109531" y="18723"/>
                </a:cubicBezTo>
                <a:cubicBezTo>
                  <a:pt x="109494" y="18723"/>
                  <a:pt x="109457" y="18723"/>
                  <a:pt x="109457" y="18723"/>
                </a:cubicBezTo>
                <a:cubicBezTo>
                  <a:pt x="109421" y="18648"/>
                  <a:pt x="109390" y="18648"/>
                  <a:pt x="109390" y="18648"/>
                </a:cubicBezTo>
                <a:cubicBezTo>
                  <a:pt x="109347" y="18573"/>
                  <a:pt x="109390" y="18498"/>
                  <a:pt x="109347" y="18498"/>
                </a:cubicBezTo>
                <a:cubicBezTo>
                  <a:pt x="109347" y="18422"/>
                  <a:pt x="109316" y="18422"/>
                  <a:pt x="109280" y="18422"/>
                </a:cubicBezTo>
                <a:cubicBezTo>
                  <a:pt x="109280" y="18422"/>
                  <a:pt x="109243" y="18422"/>
                  <a:pt x="109206" y="18422"/>
                </a:cubicBezTo>
                <a:cubicBezTo>
                  <a:pt x="109206" y="18422"/>
                  <a:pt x="109169" y="18360"/>
                  <a:pt x="109133" y="18360"/>
                </a:cubicBezTo>
                <a:cubicBezTo>
                  <a:pt x="109133" y="18360"/>
                  <a:pt x="109096" y="18360"/>
                  <a:pt x="109059" y="18360"/>
                </a:cubicBezTo>
                <a:cubicBezTo>
                  <a:pt x="109022" y="18360"/>
                  <a:pt x="109022" y="18285"/>
                  <a:pt x="108986" y="18285"/>
                </a:cubicBezTo>
                <a:cubicBezTo>
                  <a:pt x="108949" y="18285"/>
                  <a:pt x="108912" y="18285"/>
                  <a:pt x="108845" y="18285"/>
                </a:cubicBezTo>
                <a:cubicBezTo>
                  <a:pt x="108808" y="18285"/>
                  <a:pt x="108771" y="18285"/>
                  <a:pt x="108698" y="18285"/>
                </a:cubicBezTo>
                <a:cubicBezTo>
                  <a:pt x="108661" y="18285"/>
                  <a:pt x="108661" y="18285"/>
                  <a:pt x="108624" y="18285"/>
                </a:cubicBezTo>
                <a:cubicBezTo>
                  <a:pt x="108588" y="18285"/>
                  <a:pt x="108588" y="18285"/>
                  <a:pt x="108551" y="18360"/>
                </a:cubicBezTo>
                <a:cubicBezTo>
                  <a:pt x="108514" y="18360"/>
                  <a:pt x="108514" y="18360"/>
                  <a:pt x="108477" y="18422"/>
                </a:cubicBezTo>
                <a:cubicBezTo>
                  <a:pt x="108441" y="18422"/>
                  <a:pt x="108477" y="18498"/>
                  <a:pt x="108441" y="18573"/>
                </a:cubicBezTo>
                <a:cubicBezTo>
                  <a:pt x="108404" y="18573"/>
                  <a:pt x="108367" y="18573"/>
                  <a:pt x="108330" y="18573"/>
                </a:cubicBezTo>
                <a:cubicBezTo>
                  <a:pt x="108330" y="18573"/>
                  <a:pt x="108300" y="18648"/>
                  <a:pt x="108263" y="18648"/>
                </a:cubicBezTo>
                <a:cubicBezTo>
                  <a:pt x="108116" y="18648"/>
                  <a:pt x="108116" y="18648"/>
                  <a:pt x="108116" y="18648"/>
                </a:cubicBezTo>
                <a:cubicBezTo>
                  <a:pt x="108079" y="18648"/>
                  <a:pt x="108042" y="18648"/>
                  <a:pt x="108042" y="18648"/>
                </a:cubicBezTo>
                <a:cubicBezTo>
                  <a:pt x="107932" y="18648"/>
                  <a:pt x="107895" y="18648"/>
                  <a:pt x="107791" y="18648"/>
                </a:cubicBezTo>
                <a:cubicBezTo>
                  <a:pt x="107718" y="18648"/>
                  <a:pt x="107681" y="18648"/>
                  <a:pt x="107644" y="18723"/>
                </a:cubicBezTo>
                <a:cubicBezTo>
                  <a:pt x="107607" y="18723"/>
                  <a:pt x="107607" y="18798"/>
                  <a:pt x="107571" y="18798"/>
                </a:cubicBezTo>
                <a:cubicBezTo>
                  <a:pt x="107497" y="18798"/>
                  <a:pt x="107497" y="18798"/>
                  <a:pt x="107497" y="18798"/>
                </a:cubicBezTo>
                <a:cubicBezTo>
                  <a:pt x="107460" y="18798"/>
                  <a:pt x="107424" y="18798"/>
                  <a:pt x="107424" y="18798"/>
                </a:cubicBezTo>
                <a:cubicBezTo>
                  <a:pt x="107387" y="18798"/>
                  <a:pt x="107387" y="18723"/>
                  <a:pt x="107350" y="18723"/>
                </a:cubicBezTo>
                <a:cubicBezTo>
                  <a:pt x="107313" y="18723"/>
                  <a:pt x="107313" y="18723"/>
                  <a:pt x="107283" y="18723"/>
                </a:cubicBezTo>
                <a:cubicBezTo>
                  <a:pt x="107246" y="18648"/>
                  <a:pt x="107246" y="18573"/>
                  <a:pt x="107209" y="18573"/>
                </a:cubicBezTo>
                <a:cubicBezTo>
                  <a:pt x="107173" y="18498"/>
                  <a:pt x="107173" y="18422"/>
                  <a:pt x="107136" y="18422"/>
                </a:cubicBezTo>
                <a:cubicBezTo>
                  <a:pt x="107099" y="18422"/>
                  <a:pt x="107062" y="18422"/>
                  <a:pt x="107062" y="18422"/>
                </a:cubicBezTo>
                <a:cubicBezTo>
                  <a:pt x="106879" y="18422"/>
                  <a:pt x="106879" y="18422"/>
                  <a:pt x="106879" y="18422"/>
                </a:cubicBezTo>
                <a:cubicBezTo>
                  <a:pt x="106842" y="18422"/>
                  <a:pt x="106842" y="18360"/>
                  <a:pt x="106805" y="18360"/>
                </a:cubicBezTo>
                <a:cubicBezTo>
                  <a:pt x="106774" y="18360"/>
                  <a:pt x="106738" y="18360"/>
                  <a:pt x="106701" y="18360"/>
                </a:cubicBezTo>
                <a:cubicBezTo>
                  <a:pt x="106664" y="18360"/>
                  <a:pt x="106627" y="18285"/>
                  <a:pt x="106591" y="18285"/>
                </a:cubicBezTo>
                <a:cubicBezTo>
                  <a:pt x="106554" y="18285"/>
                  <a:pt x="106554" y="18209"/>
                  <a:pt x="106517" y="18209"/>
                </a:cubicBezTo>
                <a:cubicBezTo>
                  <a:pt x="106591" y="18059"/>
                  <a:pt x="106591" y="18059"/>
                  <a:pt x="106591" y="18059"/>
                </a:cubicBezTo>
                <a:cubicBezTo>
                  <a:pt x="106517" y="17984"/>
                  <a:pt x="106480" y="17984"/>
                  <a:pt x="106444" y="17909"/>
                </a:cubicBezTo>
                <a:cubicBezTo>
                  <a:pt x="106407" y="17833"/>
                  <a:pt x="106407" y="17833"/>
                  <a:pt x="106370" y="17758"/>
                </a:cubicBezTo>
                <a:cubicBezTo>
                  <a:pt x="106333" y="17758"/>
                  <a:pt x="106370" y="17683"/>
                  <a:pt x="106333" y="17683"/>
                </a:cubicBezTo>
                <a:cubicBezTo>
                  <a:pt x="106297" y="17608"/>
                  <a:pt x="106266" y="17608"/>
                  <a:pt x="106192" y="17608"/>
                </a:cubicBezTo>
                <a:cubicBezTo>
                  <a:pt x="106045" y="17608"/>
                  <a:pt x="106045" y="17608"/>
                  <a:pt x="106045" y="17608"/>
                </a:cubicBezTo>
                <a:cubicBezTo>
                  <a:pt x="106009" y="17457"/>
                  <a:pt x="106009" y="17457"/>
                  <a:pt x="106009" y="17457"/>
                </a:cubicBezTo>
                <a:cubicBezTo>
                  <a:pt x="106045" y="17457"/>
                  <a:pt x="106045" y="17382"/>
                  <a:pt x="106082" y="17320"/>
                </a:cubicBezTo>
                <a:cubicBezTo>
                  <a:pt x="106119" y="17244"/>
                  <a:pt x="106156" y="17244"/>
                  <a:pt x="106229" y="17169"/>
                </a:cubicBezTo>
                <a:cubicBezTo>
                  <a:pt x="106192" y="17019"/>
                  <a:pt x="106192" y="17019"/>
                  <a:pt x="106192" y="17019"/>
                </a:cubicBezTo>
                <a:cubicBezTo>
                  <a:pt x="106156" y="17019"/>
                  <a:pt x="106119" y="17019"/>
                  <a:pt x="106119" y="17019"/>
                </a:cubicBezTo>
                <a:cubicBezTo>
                  <a:pt x="106082" y="17019"/>
                  <a:pt x="106045" y="16944"/>
                  <a:pt x="106009" y="16944"/>
                </a:cubicBezTo>
                <a:cubicBezTo>
                  <a:pt x="105139" y="16944"/>
                  <a:pt x="105139" y="16944"/>
                  <a:pt x="105139" y="16944"/>
                </a:cubicBezTo>
                <a:cubicBezTo>
                  <a:pt x="105139" y="17094"/>
                  <a:pt x="105139" y="17094"/>
                  <a:pt x="105139" y="17244"/>
                </a:cubicBezTo>
                <a:cubicBezTo>
                  <a:pt x="105139" y="17320"/>
                  <a:pt x="105102" y="17320"/>
                  <a:pt x="105065" y="17382"/>
                </a:cubicBezTo>
                <a:cubicBezTo>
                  <a:pt x="105029" y="17457"/>
                  <a:pt x="105029" y="17533"/>
                  <a:pt x="104955" y="17608"/>
                </a:cubicBezTo>
                <a:cubicBezTo>
                  <a:pt x="104918" y="17608"/>
                  <a:pt x="104918" y="17608"/>
                  <a:pt x="104882" y="17608"/>
                </a:cubicBezTo>
                <a:cubicBezTo>
                  <a:pt x="104808" y="17608"/>
                  <a:pt x="104808" y="17608"/>
                  <a:pt x="104808" y="17608"/>
                </a:cubicBezTo>
                <a:cubicBezTo>
                  <a:pt x="104771" y="17608"/>
                  <a:pt x="104771" y="17533"/>
                  <a:pt x="104741" y="17533"/>
                </a:cubicBezTo>
                <a:cubicBezTo>
                  <a:pt x="104771" y="17457"/>
                  <a:pt x="104771" y="17382"/>
                  <a:pt x="104771" y="17382"/>
                </a:cubicBezTo>
                <a:cubicBezTo>
                  <a:pt x="104771" y="17320"/>
                  <a:pt x="104808" y="17244"/>
                  <a:pt x="104808" y="17169"/>
                </a:cubicBezTo>
                <a:cubicBezTo>
                  <a:pt x="104808" y="17169"/>
                  <a:pt x="104808" y="17094"/>
                  <a:pt x="104808" y="17019"/>
                </a:cubicBezTo>
                <a:cubicBezTo>
                  <a:pt x="104808" y="17019"/>
                  <a:pt x="104845" y="16944"/>
                  <a:pt x="104882" y="16868"/>
                </a:cubicBezTo>
                <a:lnTo>
                  <a:pt x="104918" y="16868"/>
                </a:lnTo>
                <a:cubicBezTo>
                  <a:pt x="104955" y="16868"/>
                  <a:pt x="104918" y="16793"/>
                  <a:pt x="104918" y="16718"/>
                </a:cubicBezTo>
                <a:cubicBezTo>
                  <a:pt x="104882" y="16718"/>
                  <a:pt x="104845" y="16718"/>
                  <a:pt x="104808" y="16718"/>
                </a:cubicBezTo>
                <a:cubicBezTo>
                  <a:pt x="104771" y="16718"/>
                  <a:pt x="104741" y="16643"/>
                  <a:pt x="104704" y="16643"/>
                </a:cubicBezTo>
                <a:cubicBezTo>
                  <a:pt x="104667" y="16643"/>
                  <a:pt x="104667" y="16568"/>
                  <a:pt x="104630" y="16568"/>
                </a:cubicBezTo>
                <a:cubicBezTo>
                  <a:pt x="104594" y="16568"/>
                  <a:pt x="104594" y="16568"/>
                  <a:pt x="104557" y="16568"/>
                </a:cubicBezTo>
                <a:cubicBezTo>
                  <a:pt x="104483" y="16492"/>
                  <a:pt x="104483" y="16417"/>
                  <a:pt x="104410" y="16417"/>
                </a:cubicBezTo>
                <a:cubicBezTo>
                  <a:pt x="104373" y="16417"/>
                  <a:pt x="104373" y="16417"/>
                  <a:pt x="104336" y="16417"/>
                </a:cubicBezTo>
                <a:cubicBezTo>
                  <a:pt x="104300" y="16417"/>
                  <a:pt x="104300" y="16417"/>
                  <a:pt x="104263" y="16417"/>
                </a:cubicBezTo>
                <a:cubicBezTo>
                  <a:pt x="104196" y="16417"/>
                  <a:pt x="104159" y="16417"/>
                  <a:pt x="104085" y="16417"/>
                </a:cubicBezTo>
                <a:cubicBezTo>
                  <a:pt x="104049" y="16417"/>
                  <a:pt x="104012" y="16417"/>
                  <a:pt x="103938" y="16417"/>
                </a:cubicBezTo>
                <a:cubicBezTo>
                  <a:pt x="103901" y="16342"/>
                  <a:pt x="103901" y="16279"/>
                  <a:pt x="103865" y="16279"/>
                </a:cubicBezTo>
                <a:cubicBezTo>
                  <a:pt x="103828" y="16279"/>
                  <a:pt x="103791" y="16279"/>
                  <a:pt x="103754" y="16279"/>
                </a:cubicBezTo>
                <a:cubicBezTo>
                  <a:pt x="103724" y="16279"/>
                  <a:pt x="103681" y="16204"/>
                  <a:pt x="103614" y="16204"/>
                </a:cubicBezTo>
                <a:cubicBezTo>
                  <a:pt x="103540" y="16129"/>
                  <a:pt x="103467" y="16204"/>
                  <a:pt x="103393" y="16204"/>
                </a:cubicBezTo>
                <a:cubicBezTo>
                  <a:pt x="103356" y="16204"/>
                  <a:pt x="103320" y="16129"/>
                  <a:pt x="103246" y="16129"/>
                </a:cubicBezTo>
                <a:cubicBezTo>
                  <a:pt x="103246" y="16129"/>
                  <a:pt x="103209" y="16054"/>
                  <a:pt x="103179" y="16054"/>
                </a:cubicBezTo>
                <a:cubicBezTo>
                  <a:pt x="103142" y="16054"/>
                  <a:pt x="103142" y="16129"/>
                  <a:pt x="103105" y="16204"/>
                </a:cubicBezTo>
                <a:cubicBezTo>
                  <a:pt x="103105" y="16204"/>
                  <a:pt x="103142" y="16279"/>
                  <a:pt x="103105" y="16342"/>
                </a:cubicBezTo>
                <a:cubicBezTo>
                  <a:pt x="103105" y="16417"/>
                  <a:pt x="103105" y="16492"/>
                  <a:pt x="103105" y="16643"/>
                </a:cubicBezTo>
                <a:cubicBezTo>
                  <a:pt x="102707" y="16643"/>
                  <a:pt x="102707" y="16643"/>
                  <a:pt x="102707" y="16643"/>
                </a:cubicBezTo>
                <a:cubicBezTo>
                  <a:pt x="102664" y="16643"/>
                  <a:pt x="102633" y="16718"/>
                  <a:pt x="102560" y="16718"/>
                </a:cubicBezTo>
                <a:cubicBezTo>
                  <a:pt x="102560" y="16793"/>
                  <a:pt x="102560" y="16793"/>
                  <a:pt x="102560" y="16868"/>
                </a:cubicBezTo>
                <a:cubicBezTo>
                  <a:pt x="102560" y="16944"/>
                  <a:pt x="102560" y="17019"/>
                  <a:pt x="102597" y="17019"/>
                </a:cubicBezTo>
                <a:cubicBezTo>
                  <a:pt x="102597" y="17094"/>
                  <a:pt x="102633" y="17169"/>
                  <a:pt x="102633" y="17169"/>
                </a:cubicBezTo>
                <a:cubicBezTo>
                  <a:pt x="102664" y="17244"/>
                  <a:pt x="102707" y="17244"/>
                  <a:pt x="102707" y="17244"/>
                </a:cubicBezTo>
                <a:cubicBezTo>
                  <a:pt x="102738" y="17320"/>
                  <a:pt x="102774" y="17244"/>
                  <a:pt x="102774" y="17320"/>
                </a:cubicBezTo>
                <a:cubicBezTo>
                  <a:pt x="102811" y="17320"/>
                  <a:pt x="102811" y="17382"/>
                  <a:pt x="102811" y="17457"/>
                </a:cubicBezTo>
                <a:cubicBezTo>
                  <a:pt x="102848" y="17457"/>
                  <a:pt x="102885" y="17457"/>
                  <a:pt x="102885" y="17533"/>
                </a:cubicBezTo>
                <a:cubicBezTo>
                  <a:pt x="102885" y="17608"/>
                  <a:pt x="102885" y="17608"/>
                  <a:pt x="102921" y="17683"/>
                </a:cubicBezTo>
                <a:cubicBezTo>
                  <a:pt x="102921" y="17758"/>
                  <a:pt x="102921" y="17758"/>
                  <a:pt x="102921" y="17833"/>
                </a:cubicBezTo>
                <a:cubicBezTo>
                  <a:pt x="102921" y="17909"/>
                  <a:pt x="102921" y="17909"/>
                  <a:pt x="102921" y="17984"/>
                </a:cubicBezTo>
                <a:cubicBezTo>
                  <a:pt x="102848" y="17984"/>
                  <a:pt x="102848" y="17984"/>
                  <a:pt x="102848" y="17984"/>
                </a:cubicBezTo>
                <a:cubicBezTo>
                  <a:pt x="102774" y="17984"/>
                  <a:pt x="102738" y="17909"/>
                  <a:pt x="102707" y="17909"/>
                </a:cubicBezTo>
                <a:cubicBezTo>
                  <a:pt x="102664" y="17909"/>
                  <a:pt x="102664" y="17833"/>
                  <a:pt x="102633" y="17833"/>
                </a:cubicBezTo>
                <a:cubicBezTo>
                  <a:pt x="102597" y="17833"/>
                  <a:pt x="102560" y="17909"/>
                  <a:pt x="102523" y="17833"/>
                </a:cubicBezTo>
                <a:lnTo>
                  <a:pt x="102486" y="17833"/>
                </a:lnTo>
                <a:cubicBezTo>
                  <a:pt x="102450" y="17833"/>
                  <a:pt x="102413" y="17758"/>
                  <a:pt x="102413" y="17758"/>
                </a:cubicBezTo>
                <a:cubicBezTo>
                  <a:pt x="102376" y="17683"/>
                  <a:pt x="102339" y="17683"/>
                  <a:pt x="102339" y="17683"/>
                </a:cubicBezTo>
                <a:cubicBezTo>
                  <a:pt x="102303" y="17683"/>
                  <a:pt x="102303" y="17758"/>
                  <a:pt x="102266" y="17758"/>
                </a:cubicBezTo>
                <a:cubicBezTo>
                  <a:pt x="102192" y="17758"/>
                  <a:pt x="102162" y="17683"/>
                  <a:pt x="102088" y="17683"/>
                </a:cubicBezTo>
                <a:cubicBezTo>
                  <a:pt x="102088" y="17909"/>
                  <a:pt x="102088" y="17909"/>
                  <a:pt x="102088" y="17909"/>
                </a:cubicBezTo>
                <a:cubicBezTo>
                  <a:pt x="102162" y="17984"/>
                  <a:pt x="102162" y="17984"/>
                  <a:pt x="102162" y="17984"/>
                </a:cubicBezTo>
                <a:cubicBezTo>
                  <a:pt x="102192" y="17984"/>
                  <a:pt x="102192" y="17984"/>
                  <a:pt x="102229" y="18059"/>
                </a:cubicBezTo>
                <a:cubicBezTo>
                  <a:pt x="102266" y="18059"/>
                  <a:pt x="102303" y="18134"/>
                  <a:pt x="102303" y="18209"/>
                </a:cubicBezTo>
                <a:cubicBezTo>
                  <a:pt x="102303" y="18360"/>
                  <a:pt x="102266" y="18360"/>
                  <a:pt x="102266" y="18498"/>
                </a:cubicBezTo>
                <a:cubicBezTo>
                  <a:pt x="102192" y="18422"/>
                  <a:pt x="102162" y="18422"/>
                  <a:pt x="102088" y="18360"/>
                </a:cubicBezTo>
                <a:cubicBezTo>
                  <a:pt x="102088" y="18285"/>
                  <a:pt x="102052" y="18285"/>
                  <a:pt x="102052" y="18209"/>
                </a:cubicBezTo>
                <a:cubicBezTo>
                  <a:pt x="102015" y="18209"/>
                  <a:pt x="101978" y="18134"/>
                  <a:pt x="101978" y="18059"/>
                </a:cubicBezTo>
                <a:cubicBezTo>
                  <a:pt x="101941" y="18059"/>
                  <a:pt x="101905" y="18059"/>
                  <a:pt x="101905" y="17984"/>
                </a:cubicBezTo>
                <a:cubicBezTo>
                  <a:pt x="101868" y="17984"/>
                  <a:pt x="101868" y="17909"/>
                  <a:pt x="101831" y="17833"/>
                </a:cubicBezTo>
                <a:cubicBezTo>
                  <a:pt x="101831" y="17833"/>
                  <a:pt x="101868" y="17758"/>
                  <a:pt x="101831" y="17758"/>
                </a:cubicBezTo>
                <a:cubicBezTo>
                  <a:pt x="101831" y="17683"/>
                  <a:pt x="101794" y="17683"/>
                  <a:pt x="101758" y="17683"/>
                </a:cubicBezTo>
                <a:cubicBezTo>
                  <a:pt x="101721" y="17683"/>
                  <a:pt x="101690" y="17683"/>
                  <a:pt x="101617" y="17683"/>
                </a:cubicBezTo>
                <a:cubicBezTo>
                  <a:pt x="101580" y="17683"/>
                  <a:pt x="101580" y="17683"/>
                  <a:pt x="101543" y="17683"/>
                </a:cubicBezTo>
                <a:cubicBezTo>
                  <a:pt x="101506" y="17683"/>
                  <a:pt x="101506" y="17683"/>
                  <a:pt x="101470" y="17683"/>
                </a:cubicBezTo>
                <a:cubicBezTo>
                  <a:pt x="101470" y="17683"/>
                  <a:pt x="101470" y="17758"/>
                  <a:pt x="101470" y="17833"/>
                </a:cubicBezTo>
                <a:cubicBezTo>
                  <a:pt x="101470" y="17909"/>
                  <a:pt x="101433" y="17909"/>
                  <a:pt x="101396" y="17909"/>
                </a:cubicBezTo>
                <a:cubicBezTo>
                  <a:pt x="101359" y="18059"/>
                  <a:pt x="101286" y="18059"/>
                  <a:pt x="101176" y="18059"/>
                </a:cubicBezTo>
                <a:cubicBezTo>
                  <a:pt x="101108" y="18059"/>
                  <a:pt x="101071" y="17984"/>
                  <a:pt x="100998" y="17909"/>
                </a:cubicBezTo>
                <a:cubicBezTo>
                  <a:pt x="100924" y="17909"/>
                  <a:pt x="100888" y="17909"/>
                  <a:pt x="100814" y="17833"/>
                </a:cubicBezTo>
                <a:cubicBezTo>
                  <a:pt x="100814" y="17833"/>
                  <a:pt x="100777" y="17909"/>
                  <a:pt x="100741" y="17833"/>
                </a:cubicBezTo>
                <a:cubicBezTo>
                  <a:pt x="100741" y="17833"/>
                  <a:pt x="100741" y="17758"/>
                  <a:pt x="100704" y="17758"/>
                </a:cubicBezTo>
                <a:cubicBezTo>
                  <a:pt x="100673" y="17683"/>
                  <a:pt x="100673" y="17683"/>
                  <a:pt x="100630" y="17683"/>
                </a:cubicBezTo>
                <a:cubicBezTo>
                  <a:pt x="100600" y="17683"/>
                  <a:pt x="100600" y="17683"/>
                  <a:pt x="100563" y="17758"/>
                </a:cubicBezTo>
                <a:cubicBezTo>
                  <a:pt x="100526" y="17758"/>
                  <a:pt x="100563" y="17833"/>
                  <a:pt x="100526" y="17833"/>
                </a:cubicBezTo>
                <a:cubicBezTo>
                  <a:pt x="100416" y="17833"/>
                  <a:pt x="100416" y="17758"/>
                  <a:pt x="100306" y="17758"/>
                </a:cubicBezTo>
                <a:cubicBezTo>
                  <a:pt x="100269" y="17758"/>
                  <a:pt x="100232" y="17758"/>
                  <a:pt x="100196" y="17833"/>
                </a:cubicBezTo>
                <a:cubicBezTo>
                  <a:pt x="100196" y="17909"/>
                  <a:pt x="100232" y="18059"/>
                  <a:pt x="100232" y="18134"/>
                </a:cubicBezTo>
                <a:cubicBezTo>
                  <a:pt x="100232" y="18360"/>
                  <a:pt x="100232" y="18422"/>
                  <a:pt x="100232" y="18573"/>
                </a:cubicBezTo>
                <a:cubicBezTo>
                  <a:pt x="100232" y="18723"/>
                  <a:pt x="100232" y="18723"/>
                  <a:pt x="100196" y="18874"/>
                </a:cubicBezTo>
                <a:cubicBezTo>
                  <a:pt x="99834" y="18874"/>
                  <a:pt x="99834" y="18874"/>
                  <a:pt x="99834" y="18874"/>
                </a:cubicBezTo>
                <a:cubicBezTo>
                  <a:pt x="99834" y="18723"/>
                  <a:pt x="99871" y="18573"/>
                  <a:pt x="99797" y="18422"/>
                </a:cubicBezTo>
                <a:cubicBezTo>
                  <a:pt x="99797" y="18360"/>
                  <a:pt x="99761" y="18360"/>
                  <a:pt x="99724" y="18360"/>
                </a:cubicBezTo>
                <a:cubicBezTo>
                  <a:pt x="99724" y="18285"/>
                  <a:pt x="99687" y="18209"/>
                  <a:pt x="99656" y="18209"/>
                </a:cubicBezTo>
                <a:cubicBezTo>
                  <a:pt x="99614" y="18209"/>
                  <a:pt x="99614" y="18209"/>
                  <a:pt x="99583" y="18134"/>
                </a:cubicBezTo>
                <a:cubicBezTo>
                  <a:pt x="99546" y="18134"/>
                  <a:pt x="99546" y="18059"/>
                  <a:pt x="99509" y="18059"/>
                </a:cubicBezTo>
                <a:cubicBezTo>
                  <a:pt x="99473" y="17984"/>
                  <a:pt x="99473" y="17984"/>
                  <a:pt x="99436" y="17909"/>
                </a:cubicBezTo>
                <a:cubicBezTo>
                  <a:pt x="99399" y="17909"/>
                  <a:pt x="99399" y="17833"/>
                  <a:pt x="99362" y="17758"/>
                </a:cubicBezTo>
                <a:cubicBezTo>
                  <a:pt x="99289" y="17683"/>
                  <a:pt x="99252" y="17608"/>
                  <a:pt x="99252" y="17457"/>
                </a:cubicBezTo>
                <a:cubicBezTo>
                  <a:pt x="99252" y="17382"/>
                  <a:pt x="99252" y="17382"/>
                  <a:pt x="99252" y="17382"/>
                </a:cubicBezTo>
                <a:cubicBezTo>
                  <a:pt x="99252" y="17320"/>
                  <a:pt x="99252" y="17320"/>
                  <a:pt x="99252" y="17244"/>
                </a:cubicBezTo>
                <a:cubicBezTo>
                  <a:pt x="99252" y="17244"/>
                  <a:pt x="99326" y="17244"/>
                  <a:pt x="99326" y="17169"/>
                </a:cubicBezTo>
                <a:cubicBezTo>
                  <a:pt x="99326" y="17094"/>
                  <a:pt x="99289" y="17094"/>
                  <a:pt x="99289" y="17019"/>
                </a:cubicBezTo>
                <a:cubicBezTo>
                  <a:pt x="99289" y="16868"/>
                  <a:pt x="99289" y="16793"/>
                  <a:pt x="99289" y="16718"/>
                </a:cubicBezTo>
                <a:cubicBezTo>
                  <a:pt x="99289" y="16568"/>
                  <a:pt x="99289" y="16492"/>
                  <a:pt x="99289" y="16417"/>
                </a:cubicBezTo>
                <a:cubicBezTo>
                  <a:pt x="99289" y="16279"/>
                  <a:pt x="99252" y="16204"/>
                  <a:pt x="99252" y="16054"/>
                </a:cubicBezTo>
                <a:cubicBezTo>
                  <a:pt x="99252" y="15979"/>
                  <a:pt x="99289" y="15903"/>
                  <a:pt x="99252" y="15828"/>
                </a:cubicBezTo>
                <a:cubicBezTo>
                  <a:pt x="99252" y="15753"/>
                  <a:pt x="99252" y="15678"/>
                  <a:pt x="99252" y="15678"/>
                </a:cubicBezTo>
                <a:cubicBezTo>
                  <a:pt x="99215" y="15603"/>
                  <a:pt x="99179" y="15603"/>
                  <a:pt x="99179" y="15527"/>
                </a:cubicBezTo>
                <a:cubicBezTo>
                  <a:pt x="99142" y="15452"/>
                  <a:pt x="99111" y="15452"/>
                  <a:pt x="99075" y="15377"/>
                </a:cubicBezTo>
                <a:cubicBezTo>
                  <a:pt x="99038" y="15377"/>
                  <a:pt x="99038" y="15302"/>
                  <a:pt x="99001" y="15302"/>
                </a:cubicBezTo>
                <a:cubicBezTo>
                  <a:pt x="98964" y="15302"/>
                  <a:pt x="98928" y="15302"/>
                  <a:pt x="98854" y="15302"/>
                </a:cubicBezTo>
                <a:cubicBezTo>
                  <a:pt x="98817" y="15302"/>
                  <a:pt x="98781" y="15302"/>
                  <a:pt x="98744" y="15377"/>
                </a:cubicBezTo>
                <a:cubicBezTo>
                  <a:pt x="98744" y="15377"/>
                  <a:pt x="98744" y="15452"/>
                  <a:pt x="98707" y="15527"/>
                </a:cubicBezTo>
                <a:cubicBezTo>
                  <a:pt x="98707" y="15527"/>
                  <a:pt x="98707" y="15603"/>
                  <a:pt x="98707" y="15678"/>
                </a:cubicBezTo>
                <a:cubicBezTo>
                  <a:pt x="98670" y="15678"/>
                  <a:pt x="98633" y="15678"/>
                  <a:pt x="98566" y="15678"/>
                </a:cubicBezTo>
                <a:cubicBezTo>
                  <a:pt x="98493" y="15678"/>
                  <a:pt x="98419" y="15678"/>
                  <a:pt x="98382" y="15527"/>
                </a:cubicBezTo>
                <a:cubicBezTo>
                  <a:pt x="98382" y="15452"/>
                  <a:pt x="98382" y="15377"/>
                  <a:pt x="98346" y="15377"/>
                </a:cubicBezTo>
                <a:cubicBezTo>
                  <a:pt x="98346" y="15302"/>
                  <a:pt x="98309" y="15227"/>
                  <a:pt x="98309" y="15227"/>
                </a:cubicBezTo>
                <a:cubicBezTo>
                  <a:pt x="98272" y="15164"/>
                  <a:pt x="98272" y="15089"/>
                  <a:pt x="98235" y="15089"/>
                </a:cubicBezTo>
                <a:cubicBezTo>
                  <a:pt x="98199" y="15089"/>
                  <a:pt x="98199" y="15089"/>
                  <a:pt x="98162" y="15089"/>
                </a:cubicBezTo>
                <a:cubicBezTo>
                  <a:pt x="98094" y="15089"/>
                  <a:pt x="98058" y="15089"/>
                  <a:pt x="97984" y="15014"/>
                </a:cubicBezTo>
                <a:cubicBezTo>
                  <a:pt x="97947" y="15014"/>
                  <a:pt x="97984" y="14938"/>
                  <a:pt x="97947" y="14863"/>
                </a:cubicBezTo>
                <a:cubicBezTo>
                  <a:pt x="97874" y="14788"/>
                  <a:pt x="97837" y="14788"/>
                  <a:pt x="97764" y="14788"/>
                </a:cubicBezTo>
                <a:cubicBezTo>
                  <a:pt x="97727" y="14788"/>
                  <a:pt x="97690" y="14788"/>
                  <a:pt x="97653" y="14863"/>
                </a:cubicBezTo>
                <a:cubicBezTo>
                  <a:pt x="97617" y="14863"/>
                  <a:pt x="97580" y="14863"/>
                  <a:pt x="97549" y="14863"/>
                </a:cubicBezTo>
                <a:cubicBezTo>
                  <a:pt x="97513" y="14938"/>
                  <a:pt x="97513" y="14938"/>
                  <a:pt x="97476" y="15014"/>
                </a:cubicBezTo>
                <a:cubicBezTo>
                  <a:pt x="97439" y="15014"/>
                  <a:pt x="97402" y="15089"/>
                  <a:pt x="97366" y="15089"/>
                </a:cubicBezTo>
                <a:cubicBezTo>
                  <a:pt x="97329" y="15089"/>
                  <a:pt x="97329" y="15164"/>
                  <a:pt x="97292" y="15227"/>
                </a:cubicBezTo>
                <a:cubicBezTo>
                  <a:pt x="97366" y="15527"/>
                  <a:pt x="97366" y="15527"/>
                  <a:pt x="97366" y="15527"/>
                </a:cubicBezTo>
                <a:cubicBezTo>
                  <a:pt x="97366" y="15603"/>
                  <a:pt x="97402" y="15603"/>
                  <a:pt x="97402" y="15678"/>
                </a:cubicBezTo>
                <a:cubicBezTo>
                  <a:pt x="97439" y="15678"/>
                  <a:pt x="97476" y="15753"/>
                  <a:pt x="97476" y="15828"/>
                </a:cubicBezTo>
                <a:cubicBezTo>
                  <a:pt x="97476" y="15828"/>
                  <a:pt x="97476" y="15903"/>
                  <a:pt x="97476" y="15979"/>
                </a:cubicBezTo>
                <a:cubicBezTo>
                  <a:pt x="97476" y="16054"/>
                  <a:pt x="97476" y="16054"/>
                  <a:pt x="97476" y="16129"/>
                </a:cubicBezTo>
                <a:cubicBezTo>
                  <a:pt x="97004" y="16129"/>
                  <a:pt x="97004" y="16129"/>
                  <a:pt x="97004" y="16129"/>
                </a:cubicBezTo>
                <a:cubicBezTo>
                  <a:pt x="96967" y="16129"/>
                  <a:pt x="96967" y="16204"/>
                  <a:pt x="96931" y="16204"/>
                </a:cubicBezTo>
                <a:cubicBezTo>
                  <a:pt x="96857" y="16279"/>
                  <a:pt x="96820" y="16342"/>
                  <a:pt x="96710" y="16342"/>
                </a:cubicBezTo>
                <a:cubicBezTo>
                  <a:pt x="96637" y="16342"/>
                  <a:pt x="96600" y="16279"/>
                  <a:pt x="96532" y="16204"/>
                </a:cubicBezTo>
                <a:cubicBezTo>
                  <a:pt x="96496" y="16204"/>
                  <a:pt x="96459" y="16129"/>
                  <a:pt x="96422" y="16129"/>
                </a:cubicBezTo>
                <a:cubicBezTo>
                  <a:pt x="96349" y="16054"/>
                  <a:pt x="96312" y="16054"/>
                  <a:pt x="96275" y="16054"/>
                </a:cubicBezTo>
                <a:cubicBezTo>
                  <a:pt x="96238" y="16054"/>
                  <a:pt x="96238" y="15903"/>
                  <a:pt x="96202" y="15903"/>
                </a:cubicBezTo>
                <a:cubicBezTo>
                  <a:pt x="96165" y="15828"/>
                  <a:pt x="96128" y="15828"/>
                  <a:pt x="96091" y="15828"/>
                </a:cubicBezTo>
                <a:cubicBezTo>
                  <a:pt x="96055" y="15828"/>
                  <a:pt x="96055" y="15903"/>
                  <a:pt x="96024" y="15903"/>
                </a:cubicBezTo>
                <a:cubicBezTo>
                  <a:pt x="95987" y="15903"/>
                  <a:pt x="95987" y="16054"/>
                  <a:pt x="95950" y="16054"/>
                </a:cubicBezTo>
                <a:cubicBezTo>
                  <a:pt x="95914" y="16054"/>
                  <a:pt x="95877" y="15979"/>
                  <a:pt x="95840" y="15903"/>
                </a:cubicBezTo>
                <a:cubicBezTo>
                  <a:pt x="95803" y="15828"/>
                  <a:pt x="95840" y="15753"/>
                  <a:pt x="95840" y="15678"/>
                </a:cubicBezTo>
                <a:cubicBezTo>
                  <a:pt x="95840" y="15377"/>
                  <a:pt x="95840" y="15377"/>
                  <a:pt x="95840" y="15377"/>
                </a:cubicBezTo>
                <a:cubicBezTo>
                  <a:pt x="95803" y="15302"/>
                  <a:pt x="95767" y="15227"/>
                  <a:pt x="95730" y="15227"/>
                </a:cubicBezTo>
                <a:cubicBezTo>
                  <a:pt x="95693" y="15164"/>
                  <a:pt x="95693" y="15089"/>
                  <a:pt x="95656" y="15089"/>
                </a:cubicBezTo>
                <a:cubicBezTo>
                  <a:pt x="95656" y="15089"/>
                  <a:pt x="95620" y="15089"/>
                  <a:pt x="95583" y="15089"/>
                </a:cubicBezTo>
                <a:cubicBezTo>
                  <a:pt x="95583" y="15089"/>
                  <a:pt x="95546" y="15089"/>
                  <a:pt x="95509" y="15089"/>
                </a:cubicBezTo>
                <a:cubicBezTo>
                  <a:pt x="95509" y="15089"/>
                  <a:pt x="95479" y="15089"/>
                  <a:pt x="95442" y="15164"/>
                </a:cubicBezTo>
                <a:cubicBezTo>
                  <a:pt x="95442" y="15164"/>
                  <a:pt x="95442" y="15302"/>
                  <a:pt x="95405" y="15302"/>
                </a:cubicBezTo>
                <a:cubicBezTo>
                  <a:pt x="95369" y="15302"/>
                  <a:pt x="95332" y="15227"/>
                  <a:pt x="95295" y="15227"/>
                </a:cubicBezTo>
                <a:cubicBezTo>
                  <a:pt x="95222" y="15227"/>
                  <a:pt x="95222" y="15227"/>
                  <a:pt x="95222" y="15227"/>
                </a:cubicBezTo>
                <a:cubicBezTo>
                  <a:pt x="95185" y="15227"/>
                  <a:pt x="95185" y="15164"/>
                  <a:pt x="95148" y="15164"/>
                </a:cubicBezTo>
                <a:cubicBezTo>
                  <a:pt x="94787" y="15164"/>
                  <a:pt x="94787" y="15164"/>
                  <a:pt x="94787" y="15164"/>
                </a:cubicBezTo>
                <a:cubicBezTo>
                  <a:pt x="94640" y="15227"/>
                  <a:pt x="94640" y="15227"/>
                  <a:pt x="94640" y="15227"/>
                </a:cubicBezTo>
                <a:cubicBezTo>
                  <a:pt x="94566" y="15227"/>
                  <a:pt x="94529" y="15164"/>
                  <a:pt x="94462" y="15164"/>
                </a:cubicBezTo>
                <a:cubicBezTo>
                  <a:pt x="94425" y="15164"/>
                  <a:pt x="94425" y="15164"/>
                  <a:pt x="94388" y="15164"/>
                </a:cubicBezTo>
                <a:lnTo>
                  <a:pt x="94388" y="15302"/>
                </a:lnTo>
                <a:cubicBezTo>
                  <a:pt x="94352" y="15377"/>
                  <a:pt x="94315" y="15302"/>
                  <a:pt x="94241" y="15302"/>
                </a:cubicBezTo>
                <a:cubicBezTo>
                  <a:pt x="94131" y="15302"/>
                  <a:pt x="94131" y="15302"/>
                  <a:pt x="94131" y="15302"/>
                </a:cubicBezTo>
                <a:cubicBezTo>
                  <a:pt x="94131" y="15302"/>
                  <a:pt x="94094" y="15302"/>
                  <a:pt x="94058" y="15302"/>
                </a:cubicBezTo>
                <a:cubicBezTo>
                  <a:pt x="94058" y="15302"/>
                  <a:pt x="94021" y="15302"/>
                  <a:pt x="93990" y="15302"/>
                </a:cubicBezTo>
                <a:cubicBezTo>
                  <a:pt x="93990" y="15227"/>
                  <a:pt x="94021" y="15164"/>
                  <a:pt x="94021" y="15014"/>
                </a:cubicBezTo>
                <a:cubicBezTo>
                  <a:pt x="94021" y="15014"/>
                  <a:pt x="93990" y="14938"/>
                  <a:pt x="93990" y="14863"/>
                </a:cubicBezTo>
                <a:lnTo>
                  <a:pt x="93990" y="14788"/>
                </a:lnTo>
                <a:cubicBezTo>
                  <a:pt x="93880" y="14713"/>
                  <a:pt x="93880" y="14713"/>
                  <a:pt x="93880" y="14713"/>
                </a:cubicBezTo>
                <a:cubicBezTo>
                  <a:pt x="93880" y="14713"/>
                  <a:pt x="93843" y="14713"/>
                  <a:pt x="93807" y="14788"/>
                </a:cubicBezTo>
                <a:cubicBezTo>
                  <a:pt x="93807" y="14788"/>
                  <a:pt x="93807" y="14863"/>
                  <a:pt x="93770" y="14863"/>
                </a:cubicBezTo>
                <a:cubicBezTo>
                  <a:pt x="93733" y="15014"/>
                  <a:pt x="93696" y="15089"/>
                  <a:pt x="93586" y="15089"/>
                </a:cubicBezTo>
                <a:cubicBezTo>
                  <a:pt x="93549" y="15089"/>
                  <a:pt x="93549" y="15089"/>
                  <a:pt x="93513" y="15014"/>
                </a:cubicBezTo>
                <a:cubicBezTo>
                  <a:pt x="93476" y="15014"/>
                  <a:pt x="93445" y="14938"/>
                  <a:pt x="93445" y="14863"/>
                </a:cubicBezTo>
                <a:cubicBezTo>
                  <a:pt x="93445" y="14788"/>
                  <a:pt x="93445" y="14788"/>
                  <a:pt x="93445" y="14788"/>
                </a:cubicBezTo>
                <a:cubicBezTo>
                  <a:pt x="93513" y="14788"/>
                  <a:pt x="93549" y="14788"/>
                  <a:pt x="93586" y="14788"/>
                </a:cubicBezTo>
                <a:cubicBezTo>
                  <a:pt x="93623" y="14788"/>
                  <a:pt x="93623" y="14788"/>
                  <a:pt x="93660" y="14788"/>
                </a:cubicBezTo>
                <a:cubicBezTo>
                  <a:pt x="93696" y="14713"/>
                  <a:pt x="93696" y="14713"/>
                  <a:pt x="93733" y="14638"/>
                </a:cubicBezTo>
                <a:cubicBezTo>
                  <a:pt x="93733" y="14638"/>
                  <a:pt x="93733" y="14562"/>
                  <a:pt x="93770" y="14487"/>
                </a:cubicBezTo>
                <a:cubicBezTo>
                  <a:pt x="93770" y="14487"/>
                  <a:pt x="93807" y="14487"/>
                  <a:pt x="93843" y="14487"/>
                </a:cubicBezTo>
                <a:cubicBezTo>
                  <a:pt x="93843" y="14412"/>
                  <a:pt x="93880" y="14412"/>
                  <a:pt x="93917" y="14412"/>
                </a:cubicBezTo>
                <a:cubicBezTo>
                  <a:pt x="93947" y="14337"/>
                  <a:pt x="93947" y="14262"/>
                  <a:pt x="93947" y="14186"/>
                </a:cubicBezTo>
                <a:cubicBezTo>
                  <a:pt x="93947" y="14124"/>
                  <a:pt x="93947" y="14124"/>
                  <a:pt x="93947" y="14124"/>
                </a:cubicBezTo>
                <a:cubicBezTo>
                  <a:pt x="93947" y="14049"/>
                  <a:pt x="93947" y="14049"/>
                  <a:pt x="93917" y="13973"/>
                </a:cubicBezTo>
                <a:cubicBezTo>
                  <a:pt x="93880" y="13898"/>
                  <a:pt x="93843" y="13973"/>
                  <a:pt x="93807" y="13973"/>
                </a:cubicBezTo>
                <a:cubicBezTo>
                  <a:pt x="93733" y="13973"/>
                  <a:pt x="93696" y="13973"/>
                  <a:pt x="93623" y="13973"/>
                </a:cubicBezTo>
                <a:cubicBezTo>
                  <a:pt x="93623" y="14049"/>
                  <a:pt x="93586" y="14049"/>
                  <a:pt x="93586" y="14124"/>
                </a:cubicBezTo>
                <a:cubicBezTo>
                  <a:pt x="93549" y="14124"/>
                  <a:pt x="93513" y="14124"/>
                  <a:pt x="93513" y="14186"/>
                </a:cubicBezTo>
                <a:cubicBezTo>
                  <a:pt x="93476" y="14186"/>
                  <a:pt x="93476" y="14337"/>
                  <a:pt x="93476" y="14337"/>
                </a:cubicBezTo>
                <a:cubicBezTo>
                  <a:pt x="93445" y="14412"/>
                  <a:pt x="93445" y="14487"/>
                  <a:pt x="93408" y="14487"/>
                </a:cubicBezTo>
                <a:cubicBezTo>
                  <a:pt x="93408" y="14562"/>
                  <a:pt x="93372" y="14562"/>
                  <a:pt x="93335" y="14638"/>
                </a:cubicBezTo>
                <a:cubicBezTo>
                  <a:pt x="93298" y="14638"/>
                  <a:pt x="93298" y="14788"/>
                  <a:pt x="93261" y="14788"/>
                </a:cubicBezTo>
                <a:cubicBezTo>
                  <a:pt x="92826" y="14788"/>
                  <a:pt x="92826" y="14788"/>
                  <a:pt x="92826" y="14788"/>
                </a:cubicBezTo>
                <a:cubicBezTo>
                  <a:pt x="92753" y="14863"/>
                  <a:pt x="92753" y="14863"/>
                  <a:pt x="92753" y="14863"/>
                </a:cubicBezTo>
                <a:lnTo>
                  <a:pt x="92753" y="14938"/>
                </a:lnTo>
                <a:cubicBezTo>
                  <a:pt x="92790" y="15089"/>
                  <a:pt x="92826" y="15089"/>
                  <a:pt x="92826" y="15164"/>
                </a:cubicBezTo>
                <a:cubicBezTo>
                  <a:pt x="92826" y="15227"/>
                  <a:pt x="92826" y="15227"/>
                  <a:pt x="92826" y="15227"/>
                </a:cubicBezTo>
                <a:cubicBezTo>
                  <a:pt x="92826" y="15302"/>
                  <a:pt x="92753" y="15302"/>
                  <a:pt x="92753" y="15302"/>
                </a:cubicBezTo>
                <a:cubicBezTo>
                  <a:pt x="92716" y="15377"/>
                  <a:pt x="92716" y="15452"/>
                  <a:pt x="92679" y="15452"/>
                </a:cubicBezTo>
                <a:cubicBezTo>
                  <a:pt x="92643" y="15527"/>
                  <a:pt x="92606" y="15527"/>
                  <a:pt x="92569" y="15527"/>
                </a:cubicBezTo>
                <a:cubicBezTo>
                  <a:pt x="92532" y="15527"/>
                  <a:pt x="92532" y="15527"/>
                  <a:pt x="92532" y="15527"/>
                </a:cubicBezTo>
                <a:cubicBezTo>
                  <a:pt x="92496" y="15527"/>
                  <a:pt x="92496" y="15452"/>
                  <a:pt x="92459" y="15452"/>
                </a:cubicBezTo>
                <a:cubicBezTo>
                  <a:pt x="92428" y="15452"/>
                  <a:pt x="92392" y="15452"/>
                  <a:pt x="92318" y="15452"/>
                </a:cubicBezTo>
                <a:cubicBezTo>
                  <a:pt x="92281" y="15452"/>
                  <a:pt x="92281" y="15527"/>
                  <a:pt x="92245" y="15527"/>
                </a:cubicBezTo>
                <a:cubicBezTo>
                  <a:pt x="92208" y="15603"/>
                  <a:pt x="92208" y="15603"/>
                  <a:pt x="92171" y="15678"/>
                </a:cubicBezTo>
                <a:cubicBezTo>
                  <a:pt x="92134" y="15678"/>
                  <a:pt x="92098" y="15678"/>
                  <a:pt x="92024" y="15678"/>
                </a:cubicBezTo>
                <a:cubicBezTo>
                  <a:pt x="91883" y="15678"/>
                  <a:pt x="91883" y="15678"/>
                  <a:pt x="91883" y="15678"/>
                </a:cubicBezTo>
                <a:cubicBezTo>
                  <a:pt x="91810" y="15678"/>
                  <a:pt x="91773" y="15753"/>
                  <a:pt x="91699" y="15753"/>
                </a:cubicBezTo>
                <a:cubicBezTo>
                  <a:pt x="91663" y="15753"/>
                  <a:pt x="91663" y="15753"/>
                  <a:pt x="91663" y="15753"/>
                </a:cubicBezTo>
                <a:lnTo>
                  <a:pt x="91663" y="15678"/>
                </a:lnTo>
                <a:cubicBezTo>
                  <a:pt x="91699" y="15678"/>
                  <a:pt x="91736" y="15678"/>
                  <a:pt x="91736" y="15678"/>
                </a:cubicBezTo>
                <a:cubicBezTo>
                  <a:pt x="91773" y="15603"/>
                  <a:pt x="91773" y="15527"/>
                  <a:pt x="91810" y="15527"/>
                </a:cubicBezTo>
                <a:cubicBezTo>
                  <a:pt x="91810" y="15452"/>
                  <a:pt x="91846" y="15452"/>
                  <a:pt x="91883" y="15377"/>
                </a:cubicBezTo>
                <a:cubicBezTo>
                  <a:pt x="91883" y="15377"/>
                  <a:pt x="91914" y="15302"/>
                  <a:pt x="91914" y="15227"/>
                </a:cubicBezTo>
                <a:cubicBezTo>
                  <a:pt x="91957" y="15227"/>
                  <a:pt x="91957" y="15227"/>
                  <a:pt x="91987" y="15164"/>
                </a:cubicBezTo>
                <a:cubicBezTo>
                  <a:pt x="92024" y="15164"/>
                  <a:pt x="92098" y="15227"/>
                  <a:pt x="92134" y="15164"/>
                </a:cubicBezTo>
                <a:cubicBezTo>
                  <a:pt x="92171" y="15164"/>
                  <a:pt x="92171" y="15227"/>
                  <a:pt x="92208" y="15164"/>
                </a:cubicBezTo>
                <a:cubicBezTo>
                  <a:pt x="92245" y="15164"/>
                  <a:pt x="92208" y="15089"/>
                  <a:pt x="92245" y="15014"/>
                </a:cubicBezTo>
                <a:cubicBezTo>
                  <a:pt x="92281" y="15014"/>
                  <a:pt x="92281" y="14938"/>
                  <a:pt x="92318" y="14938"/>
                </a:cubicBezTo>
                <a:cubicBezTo>
                  <a:pt x="92355" y="14863"/>
                  <a:pt x="92428" y="14863"/>
                  <a:pt x="92459" y="14713"/>
                </a:cubicBezTo>
                <a:cubicBezTo>
                  <a:pt x="92496" y="14638"/>
                  <a:pt x="92496" y="14487"/>
                  <a:pt x="92532" y="14412"/>
                </a:cubicBezTo>
                <a:cubicBezTo>
                  <a:pt x="92569" y="14337"/>
                  <a:pt x="92606" y="14337"/>
                  <a:pt x="92679" y="14337"/>
                </a:cubicBezTo>
                <a:cubicBezTo>
                  <a:pt x="92753" y="14337"/>
                  <a:pt x="92753" y="14337"/>
                  <a:pt x="92753" y="14337"/>
                </a:cubicBezTo>
                <a:cubicBezTo>
                  <a:pt x="92790" y="14337"/>
                  <a:pt x="92790" y="14337"/>
                  <a:pt x="92826" y="14337"/>
                </a:cubicBezTo>
                <a:cubicBezTo>
                  <a:pt x="92826" y="14337"/>
                  <a:pt x="92863" y="14337"/>
                  <a:pt x="92900" y="14337"/>
                </a:cubicBezTo>
                <a:cubicBezTo>
                  <a:pt x="92900" y="14337"/>
                  <a:pt x="92931" y="14262"/>
                  <a:pt x="92973" y="14262"/>
                </a:cubicBezTo>
                <a:cubicBezTo>
                  <a:pt x="92973" y="14186"/>
                  <a:pt x="92973" y="14124"/>
                  <a:pt x="92973" y="14124"/>
                </a:cubicBezTo>
                <a:cubicBezTo>
                  <a:pt x="93004" y="14049"/>
                  <a:pt x="93004" y="14049"/>
                  <a:pt x="93041" y="13973"/>
                </a:cubicBezTo>
                <a:cubicBezTo>
                  <a:pt x="93078" y="13898"/>
                  <a:pt x="93114" y="13898"/>
                  <a:pt x="93151" y="13898"/>
                </a:cubicBezTo>
                <a:cubicBezTo>
                  <a:pt x="93225" y="13898"/>
                  <a:pt x="93225" y="13898"/>
                  <a:pt x="93225" y="13898"/>
                </a:cubicBezTo>
                <a:cubicBezTo>
                  <a:pt x="93261" y="13898"/>
                  <a:pt x="93298" y="13898"/>
                  <a:pt x="93298" y="13898"/>
                </a:cubicBezTo>
                <a:cubicBezTo>
                  <a:pt x="93335" y="13898"/>
                  <a:pt x="93372" y="13898"/>
                  <a:pt x="93408" y="13898"/>
                </a:cubicBezTo>
                <a:cubicBezTo>
                  <a:pt x="93408" y="13823"/>
                  <a:pt x="93445" y="13823"/>
                  <a:pt x="93476" y="13823"/>
                </a:cubicBezTo>
                <a:cubicBezTo>
                  <a:pt x="93476" y="13823"/>
                  <a:pt x="93513" y="13748"/>
                  <a:pt x="93549" y="13748"/>
                </a:cubicBezTo>
                <a:cubicBezTo>
                  <a:pt x="93549" y="13673"/>
                  <a:pt x="93586" y="13673"/>
                  <a:pt x="93586" y="13597"/>
                </a:cubicBezTo>
                <a:cubicBezTo>
                  <a:pt x="93623" y="13597"/>
                  <a:pt x="93586" y="13522"/>
                  <a:pt x="93586" y="13447"/>
                </a:cubicBezTo>
                <a:cubicBezTo>
                  <a:pt x="93623" y="13372"/>
                  <a:pt x="93623" y="13297"/>
                  <a:pt x="93623" y="13159"/>
                </a:cubicBezTo>
                <a:cubicBezTo>
                  <a:pt x="93990" y="13159"/>
                  <a:pt x="93990" y="13159"/>
                  <a:pt x="93990" y="13159"/>
                </a:cubicBezTo>
                <a:cubicBezTo>
                  <a:pt x="93990" y="13084"/>
                  <a:pt x="93990" y="13084"/>
                  <a:pt x="94021" y="12933"/>
                </a:cubicBezTo>
                <a:cubicBezTo>
                  <a:pt x="94021" y="12933"/>
                  <a:pt x="93990" y="12858"/>
                  <a:pt x="94021" y="12858"/>
                </a:cubicBezTo>
                <a:cubicBezTo>
                  <a:pt x="94021" y="12783"/>
                  <a:pt x="94021" y="12708"/>
                  <a:pt x="94021" y="12708"/>
                </a:cubicBezTo>
                <a:cubicBezTo>
                  <a:pt x="94058" y="12632"/>
                  <a:pt x="94094" y="12708"/>
                  <a:pt x="94094" y="12708"/>
                </a:cubicBezTo>
                <a:cubicBezTo>
                  <a:pt x="94131" y="12632"/>
                  <a:pt x="94131" y="12632"/>
                  <a:pt x="94131" y="12557"/>
                </a:cubicBezTo>
                <a:cubicBezTo>
                  <a:pt x="94131" y="12482"/>
                  <a:pt x="94131" y="12407"/>
                  <a:pt x="94131" y="12407"/>
                </a:cubicBezTo>
                <a:cubicBezTo>
                  <a:pt x="94131" y="12332"/>
                  <a:pt x="94131" y="12256"/>
                  <a:pt x="94094" y="12256"/>
                </a:cubicBezTo>
                <a:cubicBezTo>
                  <a:pt x="94094" y="12181"/>
                  <a:pt x="94058" y="12256"/>
                  <a:pt x="94021" y="12181"/>
                </a:cubicBezTo>
                <a:cubicBezTo>
                  <a:pt x="94021" y="12181"/>
                  <a:pt x="94058" y="12106"/>
                  <a:pt x="94021" y="12043"/>
                </a:cubicBezTo>
                <a:lnTo>
                  <a:pt x="94021" y="11968"/>
                </a:lnTo>
                <a:cubicBezTo>
                  <a:pt x="93990" y="11893"/>
                  <a:pt x="93947" y="11968"/>
                  <a:pt x="93947" y="11968"/>
                </a:cubicBezTo>
                <a:cubicBezTo>
                  <a:pt x="93917" y="11893"/>
                  <a:pt x="93947" y="11818"/>
                  <a:pt x="93947" y="11818"/>
                </a:cubicBezTo>
                <a:cubicBezTo>
                  <a:pt x="93917" y="11743"/>
                  <a:pt x="93917" y="11667"/>
                  <a:pt x="93917" y="11592"/>
                </a:cubicBezTo>
                <a:cubicBezTo>
                  <a:pt x="93880" y="11517"/>
                  <a:pt x="93843" y="11517"/>
                  <a:pt x="93807" y="11442"/>
                </a:cubicBezTo>
                <a:cubicBezTo>
                  <a:pt x="93770" y="11442"/>
                  <a:pt x="93770" y="11367"/>
                  <a:pt x="93733" y="11367"/>
                </a:cubicBezTo>
                <a:cubicBezTo>
                  <a:pt x="93696" y="11367"/>
                  <a:pt x="93696" y="11367"/>
                  <a:pt x="93660" y="11367"/>
                </a:cubicBezTo>
                <a:cubicBezTo>
                  <a:pt x="93623" y="11367"/>
                  <a:pt x="93623" y="11291"/>
                  <a:pt x="93586" y="11291"/>
                </a:cubicBezTo>
                <a:cubicBezTo>
                  <a:pt x="93586" y="11141"/>
                  <a:pt x="93586" y="11078"/>
                  <a:pt x="93586" y="10928"/>
                </a:cubicBezTo>
                <a:cubicBezTo>
                  <a:pt x="93078" y="10928"/>
                  <a:pt x="93078" y="10928"/>
                  <a:pt x="93078" y="10928"/>
                </a:cubicBezTo>
                <a:cubicBezTo>
                  <a:pt x="93004" y="10928"/>
                  <a:pt x="92973" y="10853"/>
                  <a:pt x="92931" y="10853"/>
                </a:cubicBezTo>
                <a:cubicBezTo>
                  <a:pt x="92863" y="10778"/>
                  <a:pt x="92826" y="10778"/>
                  <a:pt x="92753" y="10778"/>
                </a:cubicBezTo>
                <a:cubicBezTo>
                  <a:pt x="92753" y="10778"/>
                  <a:pt x="92716" y="10778"/>
                  <a:pt x="92679" y="10778"/>
                </a:cubicBezTo>
                <a:cubicBezTo>
                  <a:pt x="92679" y="10778"/>
                  <a:pt x="92643" y="10853"/>
                  <a:pt x="92606" y="10853"/>
                </a:cubicBezTo>
                <a:cubicBezTo>
                  <a:pt x="92606" y="10853"/>
                  <a:pt x="92606" y="10991"/>
                  <a:pt x="92569" y="10991"/>
                </a:cubicBezTo>
                <a:cubicBezTo>
                  <a:pt x="92569" y="10991"/>
                  <a:pt x="92532" y="10991"/>
                  <a:pt x="92496" y="10991"/>
                </a:cubicBezTo>
                <a:cubicBezTo>
                  <a:pt x="92459" y="10928"/>
                  <a:pt x="92428" y="10853"/>
                  <a:pt x="92392" y="10778"/>
                </a:cubicBezTo>
                <a:cubicBezTo>
                  <a:pt x="92355" y="10778"/>
                  <a:pt x="92318" y="10778"/>
                  <a:pt x="92318" y="10778"/>
                </a:cubicBezTo>
                <a:cubicBezTo>
                  <a:pt x="92281" y="10702"/>
                  <a:pt x="92245" y="10702"/>
                  <a:pt x="92208" y="10702"/>
                </a:cubicBezTo>
                <a:cubicBezTo>
                  <a:pt x="92171" y="10702"/>
                  <a:pt x="92134" y="10778"/>
                  <a:pt x="92098" y="10778"/>
                </a:cubicBezTo>
                <a:cubicBezTo>
                  <a:pt x="92098" y="11141"/>
                  <a:pt x="92098" y="11141"/>
                  <a:pt x="92098" y="11141"/>
                </a:cubicBezTo>
                <a:cubicBezTo>
                  <a:pt x="91883" y="11141"/>
                  <a:pt x="91883" y="11141"/>
                  <a:pt x="91883" y="11141"/>
                </a:cubicBezTo>
                <a:cubicBezTo>
                  <a:pt x="91810" y="11078"/>
                  <a:pt x="91810" y="11078"/>
                  <a:pt x="91810" y="11078"/>
                </a:cubicBezTo>
                <a:cubicBezTo>
                  <a:pt x="91846" y="10991"/>
                  <a:pt x="91846" y="10928"/>
                  <a:pt x="91846" y="10928"/>
                </a:cubicBezTo>
                <a:cubicBezTo>
                  <a:pt x="91883" y="10928"/>
                  <a:pt x="91914" y="10928"/>
                  <a:pt x="91914" y="10928"/>
                </a:cubicBezTo>
                <a:cubicBezTo>
                  <a:pt x="91957" y="10778"/>
                  <a:pt x="91987" y="10702"/>
                  <a:pt x="91987" y="10627"/>
                </a:cubicBezTo>
                <a:cubicBezTo>
                  <a:pt x="91987" y="10552"/>
                  <a:pt x="91987" y="10552"/>
                  <a:pt x="91987" y="10477"/>
                </a:cubicBezTo>
                <a:cubicBezTo>
                  <a:pt x="91589" y="10477"/>
                  <a:pt x="91589" y="10477"/>
                  <a:pt x="91589" y="10477"/>
                </a:cubicBezTo>
                <a:cubicBezTo>
                  <a:pt x="91552" y="10477"/>
                  <a:pt x="91516" y="10402"/>
                  <a:pt x="91442" y="10402"/>
                </a:cubicBezTo>
                <a:cubicBezTo>
                  <a:pt x="91375" y="10402"/>
                  <a:pt x="91338" y="10402"/>
                  <a:pt x="91264" y="10402"/>
                </a:cubicBezTo>
                <a:lnTo>
                  <a:pt x="91228" y="10326"/>
                </a:lnTo>
                <a:cubicBezTo>
                  <a:pt x="91228" y="10326"/>
                  <a:pt x="91228" y="10251"/>
                  <a:pt x="91228" y="10176"/>
                </a:cubicBezTo>
                <a:cubicBezTo>
                  <a:pt x="91264" y="10101"/>
                  <a:pt x="91301" y="10026"/>
                  <a:pt x="91375" y="9963"/>
                </a:cubicBezTo>
                <a:cubicBezTo>
                  <a:pt x="91375" y="9963"/>
                  <a:pt x="91411" y="9963"/>
                  <a:pt x="91442" y="9963"/>
                </a:cubicBezTo>
                <a:cubicBezTo>
                  <a:pt x="91479" y="9963"/>
                  <a:pt x="91479" y="9888"/>
                  <a:pt x="91516" y="9888"/>
                </a:cubicBezTo>
                <a:cubicBezTo>
                  <a:pt x="91516" y="9587"/>
                  <a:pt x="91516" y="9587"/>
                  <a:pt x="91516" y="9587"/>
                </a:cubicBezTo>
                <a:cubicBezTo>
                  <a:pt x="90719" y="9587"/>
                  <a:pt x="90719" y="9587"/>
                  <a:pt x="90719" y="9587"/>
                </a:cubicBezTo>
                <a:cubicBezTo>
                  <a:pt x="90683" y="9587"/>
                  <a:pt x="90646" y="9587"/>
                  <a:pt x="90646" y="9662"/>
                </a:cubicBezTo>
                <a:cubicBezTo>
                  <a:pt x="90572" y="9662"/>
                  <a:pt x="90535" y="9737"/>
                  <a:pt x="90499" y="9737"/>
                </a:cubicBezTo>
                <a:cubicBezTo>
                  <a:pt x="90462" y="9737"/>
                  <a:pt x="90425" y="9737"/>
                  <a:pt x="90425" y="9737"/>
                </a:cubicBezTo>
                <a:cubicBezTo>
                  <a:pt x="90358" y="9813"/>
                  <a:pt x="90284" y="9813"/>
                  <a:pt x="90211" y="9888"/>
                </a:cubicBezTo>
                <a:cubicBezTo>
                  <a:pt x="90174" y="9888"/>
                  <a:pt x="90174" y="9888"/>
                  <a:pt x="90137" y="9963"/>
                </a:cubicBezTo>
                <a:cubicBezTo>
                  <a:pt x="90101" y="9963"/>
                  <a:pt x="90101" y="10026"/>
                  <a:pt x="90064" y="10026"/>
                </a:cubicBezTo>
                <a:cubicBezTo>
                  <a:pt x="90027" y="10101"/>
                  <a:pt x="90027" y="10101"/>
                  <a:pt x="90027" y="10176"/>
                </a:cubicBezTo>
                <a:cubicBezTo>
                  <a:pt x="90027" y="10251"/>
                  <a:pt x="90027" y="10326"/>
                  <a:pt x="90027" y="10326"/>
                </a:cubicBezTo>
                <a:cubicBezTo>
                  <a:pt x="90027" y="10402"/>
                  <a:pt x="90027" y="10477"/>
                  <a:pt x="90027" y="10477"/>
                </a:cubicBezTo>
                <a:cubicBezTo>
                  <a:pt x="89990" y="10552"/>
                  <a:pt x="89990" y="10627"/>
                  <a:pt x="89954" y="10627"/>
                </a:cubicBezTo>
                <a:cubicBezTo>
                  <a:pt x="89917" y="10702"/>
                  <a:pt x="89880" y="10702"/>
                  <a:pt x="89813" y="10778"/>
                </a:cubicBezTo>
                <a:cubicBezTo>
                  <a:pt x="89849" y="10853"/>
                  <a:pt x="89849" y="10853"/>
                  <a:pt x="89849" y="10928"/>
                </a:cubicBezTo>
                <a:cubicBezTo>
                  <a:pt x="89880" y="10991"/>
                  <a:pt x="89917" y="10991"/>
                  <a:pt x="89917" y="10991"/>
                </a:cubicBezTo>
                <a:cubicBezTo>
                  <a:pt x="89917" y="11141"/>
                  <a:pt x="89917" y="11141"/>
                  <a:pt x="89917" y="11141"/>
                </a:cubicBezTo>
                <a:cubicBezTo>
                  <a:pt x="89231" y="11141"/>
                  <a:pt x="89231" y="11141"/>
                  <a:pt x="89231" y="11141"/>
                </a:cubicBezTo>
                <a:cubicBezTo>
                  <a:pt x="89194" y="11291"/>
                  <a:pt x="89231" y="11367"/>
                  <a:pt x="89194" y="11442"/>
                </a:cubicBezTo>
                <a:cubicBezTo>
                  <a:pt x="89120" y="11517"/>
                  <a:pt x="89084" y="11442"/>
                  <a:pt x="89010" y="11517"/>
                </a:cubicBezTo>
                <a:cubicBezTo>
                  <a:pt x="89010" y="11592"/>
                  <a:pt x="89047" y="11667"/>
                  <a:pt x="89010" y="11667"/>
                </a:cubicBezTo>
                <a:cubicBezTo>
                  <a:pt x="89010" y="11743"/>
                  <a:pt x="88973" y="11818"/>
                  <a:pt x="88973" y="11818"/>
                </a:cubicBezTo>
                <a:cubicBezTo>
                  <a:pt x="88937" y="11893"/>
                  <a:pt x="88937" y="11893"/>
                  <a:pt x="88900" y="11893"/>
                </a:cubicBezTo>
                <a:cubicBezTo>
                  <a:pt x="88833" y="11968"/>
                  <a:pt x="88796" y="11968"/>
                  <a:pt x="88722" y="11968"/>
                </a:cubicBezTo>
                <a:cubicBezTo>
                  <a:pt x="88649" y="11968"/>
                  <a:pt x="88612" y="11968"/>
                  <a:pt x="88575" y="11968"/>
                </a:cubicBezTo>
                <a:cubicBezTo>
                  <a:pt x="88575" y="11893"/>
                  <a:pt x="88539" y="11893"/>
                  <a:pt x="88502" y="11893"/>
                </a:cubicBezTo>
                <a:cubicBezTo>
                  <a:pt x="88502" y="11818"/>
                  <a:pt x="88465" y="11818"/>
                  <a:pt x="88428" y="11743"/>
                </a:cubicBezTo>
                <a:cubicBezTo>
                  <a:pt x="88428" y="11743"/>
                  <a:pt x="88428" y="11667"/>
                  <a:pt x="88392" y="11592"/>
                </a:cubicBezTo>
                <a:cubicBezTo>
                  <a:pt x="88355" y="11592"/>
                  <a:pt x="88355" y="11592"/>
                  <a:pt x="88324" y="11592"/>
                </a:cubicBezTo>
                <a:cubicBezTo>
                  <a:pt x="88287" y="11592"/>
                  <a:pt x="88287" y="11592"/>
                  <a:pt x="88251" y="11592"/>
                </a:cubicBezTo>
                <a:cubicBezTo>
                  <a:pt x="88177" y="11592"/>
                  <a:pt x="88140" y="11592"/>
                  <a:pt x="88067" y="11592"/>
                </a:cubicBezTo>
                <a:cubicBezTo>
                  <a:pt x="87993" y="11592"/>
                  <a:pt x="87993" y="11592"/>
                  <a:pt x="87993" y="11592"/>
                </a:cubicBezTo>
                <a:cubicBezTo>
                  <a:pt x="87957" y="11592"/>
                  <a:pt x="87920" y="11442"/>
                  <a:pt x="87846" y="11442"/>
                </a:cubicBezTo>
                <a:cubicBezTo>
                  <a:pt x="87816" y="11442"/>
                  <a:pt x="87779" y="11517"/>
                  <a:pt x="87779" y="11517"/>
                </a:cubicBezTo>
                <a:cubicBezTo>
                  <a:pt x="87742" y="11517"/>
                  <a:pt x="87705" y="11442"/>
                  <a:pt x="87669" y="11517"/>
                </a:cubicBezTo>
                <a:cubicBezTo>
                  <a:pt x="87669" y="11592"/>
                  <a:pt x="87632" y="11592"/>
                  <a:pt x="87632" y="11667"/>
                </a:cubicBezTo>
                <a:cubicBezTo>
                  <a:pt x="87595" y="11743"/>
                  <a:pt x="87669" y="11818"/>
                  <a:pt x="87632" y="11893"/>
                </a:cubicBezTo>
                <a:lnTo>
                  <a:pt x="87632" y="11968"/>
                </a:lnTo>
                <a:cubicBezTo>
                  <a:pt x="87632" y="12043"/>
                  <a:pt x="87558" y="12043"/>
                  <a:pt x="87558" y="12043"/>
                </a:cubicBezTo>
                <a:cubicBezTo>
                  <a:pt x="87522" y="12106"/>
                  <a:pt x="87485" y="12106"/>
                  <a:pt x="87448" y="12106"/>
                </a:cubicBezTo>
                <a:cubicBezTo>
                  <a:pt x="87087" y="12106"/>
                  <a:pt x="87087" y="12106"/>
                  <a:pt x="87087" y="12106"/>
                </a:cubicBezTo>
                <a:cubicBezTo>
                  <a:pt x="87013" y="12106"/>
                  <a:pt x="86977" y="12181"/>
                  <a:pt x="86903" y="12256"/>
                </a:cubicBezTo>
                <a:cubicBezTo>
                  <a:pt x="86866" y="12332"/>
                  <a:pt x="86830" y="12332"/>
                  <a:pt x="86830" y="12332"/>
                </a:cubicBezTo>
                <a:cubicBezTo>
                  <a:pt x="86762" y="12407"/>
                  <a:pt x="86725" y="12482"/>
                  <a:pt x="86689" y="12482"/>
                </a:cubicBezTo>
                <a:cubicBezTo>
                  <a:pt x="86652" y="12482"/>
                  <a:pt x="86615" y="12482"/>
                  <a:pt x="86615" y="12557"/>
                </a:cubicBezTo>
                <a:cubicBezTo>
                  <a:pt x="86578" y="12557"/>
                  <a:pt x="86578" y="12708"/>
                  <a:pt x="86505" y="12708"/>
                </a:cubicBezTo>
                <a:lnTo>
                  <a:pt x="86468" y="12632"/>
                </a:lnTo>
                <a:cubicBezTo>
                  <a:pt x="86431" y="12632"/>
                  <a:pt x="86431" y="12482"/>
                  <a:pt x="86431" y="12482"/>
                </a:cubicBezTo>
                <a:cubicBezTo>
                  <a:pt x="86395" y="12482"/>
                  <a:pt x="86358" y="12482"/>
                  <a:pt x="86321" y="12482"/>
                </a:cubicBezTo>
                <a:cubicBezTo>
                  <a:pt x="86290" y="12482"/>
                  <a:pt x="86254" y="12482"/>
                  <a:pt x="86180" y="12557"/>
                </a:cubicBezTo>
                <a:cubicBezTo>
                  <a:pt x="86143" y="12557"/>
                  <a:pt x="86143" y="12632"/>
                  <a:pt x="86107" y="12632"/>
                </a:cubicBezTo>
                <a:cubicBezTo>
                  <a:pt x="86070" y="12708"/>
                  <a:pt x="86033" y="12708"/>
                  <a:pt x="85996" y="12783"/>
                </a:cubicBezTo>
                <a:cubicBezTo>
                  <a:pt x="85960" y="12858"/>
                  <a:pt x="85960" y="12933"/>
                  <a:pt x="85923" y="12933"/>
                </a:cubicBezTo>
                <a:cubicBezTo>
                  <a:pt x="85886" y="12933"/>
                  <a:pt x="85849" y="12933"/>
                  <a:pt x="85849" y="12933"/>
                </a:cubicBezTo>
                <a:cubicBezTo>
                  <a:pt x="85813" y="13008"/>
                  <a:pt x="85776" y="12933"/>
                  <a:pt x="85745" y="12933"/>
                </a:cubicBezTo>
                <a:cubicBezTo>
                  <a:pt x="85672" y="12933"/>
                  <a:pt x="85635" y="12933"/>
                  <a:pt x="85562" y="13008"/>
                </a:cubicBezTo>
                <a:cubicBezTo>
                  <a:pt x="85525" y="13008"/>
                  <a:pt x="85488" y="13084"/>
                  <a:pt x="85451" y="13159"/>
                </a:cubicBezTo>
                <a:cubicBezTo>
                  <a:pt x="85415" y="13159"/>
                  <a:pt x="85415" y="13221"/>
                  <a:pt x="85378" y="13297"/>
                </a:cubicBezTo>
                <a:cubicBezTo>
                  <a:pt x="85378" y="13372"/>
                  <a:pt x="85378" y="13447"/>
                  <a:pt x="85378" y="13447"/>
                </a:cubicBezTo>
                <a:cubicBezTo>
                  <a:pt x="85341" y="13522"/>
                  <a:pt x="85341" y="13597"/>
                  <a:pt x="85341" y="13597"/>
                </a:cubicBezTo>
                <a:cubicBezTo>
                  <a:pt x="85304" y="13597"/>
                  <a:pt x="85274" y="13597"/>
                  <a:pt x="85274" y="13597"/>
                </a:cubicBezTo>
                <a:cubicBezTo>
                  <a:pt x="85237" y="13597"/>
                  <a:pt x="85200" y="13597"/>
                  <a:pt x="85163" y="13597"/>
                </a:cubicBezTo>
                <a:cubicBezTo>
                  <a:pt x="85163" y="13597"/>
                  <a:pt x="85127" y="13673"/>
                  <a:pt x="85090" y="13673"/>
                </a:cubicBezTo>
                <a:lnTo>
                  <a:pt x="85053" y="13673"/>
                </a:lnTo>
                <a:cubicBezTo>
                  <a:pt x="85016" y="13673"/>
                  <a:pt x="84980" y="13673"/>
                  <a:pt x="84980" y="13748"/>
                </a:cubicBezTo>
                <a:cubicBezTo>
                  <a:pt x="84943" y="13748"/>
                  <a:pt x="84906" y="13748"/>
                  <a:pt x="84906" y="13898"/>
                </a:cubicBezTo>
                <a:cubicBezTo>
                  <a:pt x="84906" y="13973"/>
                  <a:pt x="84943" y="14049"/>
                  <a:pt x="84980" y="14124"/>
                </a:cubicBezTo>
                <a:cubicBezTo>
                  <a:pt x="84980" y="14186"/>
                  <a:pt x="85016" y="14186"/>
                  <a:pt x="85053" y="14186"/>
                </a:cubicBezTo>
                <a:cubicBezTo>
                  <a:pt x="85090" y="14262"/>
                  <a:pt x="85127" y="14262"/>
                  <a:pt x="85200" y="14337"/>
                </a:cubicBezTo>
                <a:cubicBezTo>
                  <a:pt x="85237" y="14337"/>
                  <a:pt x="85237" y="14337"/>
                  <a:pt x="85274" y="14412"/>
                </a:cubicBezTo>
                <a:cubicBezTo>
                  <a:pt x="85274" y="14412"/>
                  <a:pt x="85274" y="14487"/>
                  <a:pt x="85274" y="14562"/>
                </a:cubicBezTo>
                <a:cubicBezTo>
                  <a:pt x="85274" y="14713"/>
                  <a:pt x="85274" y="14713"/>
                  <a:pt x="85274" y="14713"/>
                </a:cubicBezTo>
                <a:cubicBezTo>
                  <a:pt x="85274" y="14713"/>
                  <a:pt x="85237" y="14788"/>
                  <a:pt x="85200" y="14863"/>
                </a:cubicBezTo>
                <a:cubicBezTo>
                  <a:pt x="85200" y="14788"/>
                  <a:pt x="85163" y="14788"/>
                  <a:pt x="85127" y="14788"/>
                </a:cubicBezTo>
                <a:cubicBezTo>
                  <a:pt x="85053" y="14788"/>
                  <a:pt x="85016" y="14713"/>
                  <a:pt x="84906" y="14713"/>
                </a:cubicBezTo>
                <a:cubicBezTo>
                  <a:pt x="84869" y="14713"/>
                  <a:pt x="84833" y="14713"/>
                  <a:pt x="84759" y="14788"/>
                </a:cubicBezTo>
                <a:cubicBezTo>
                  <a:pt x="84759" y="14788"/>
                  <a:pt x="84728" y="14788"/>
                  <a:pt x="84692" y="14788"/>
                </a:cubicBezTo>
                <a:cubicBezTo>
                  <a:pt x="84692" y="14788"/>
                  <a:pt x="84692" y="14863"/>
                  <a:pt x="84655" y="14938"/>
                </a:cubicBezTo>
                <a:cubicBezTo>
                  <a:pt x="84618" y="14938"/>
                  <a:pt x="84618" y="15014"/>
                  <a:pt x="84581" y="15014"/>
                </a:cubicBezTo>
                <a:cubicBezTo>
                  <a:pt x="84545" y="15089"/>
                  <a:pt x="84545" y="15014"/>
                  <a:pt x="84508" y="15014"/>
                </a:cubicBezTo>
                <a:cubicBezTo>
                  <a:pt x="84471" y="15014"/>
                  <a:pt x="84471" y="15089"/>
                  <a:pt x="84434" y="15014"/>
                </a:cubicBezTo>
                <a:cubicBezTo>
                  <a:pt x="84398" y="15014"/>
                  <a:pt x="84398" y="14863"/>
                  <a:pt x="84361" y="14863"/>
                </a:cubicBezTo>
                <a:cubicBezTo>
                  <a:pt x="84287" y="14863"/>
                  <a:pt x="84257" y="14938"/>
                  <a:pt x="84147" y="14938"/>
                </a:cubicBezTo>
                <a:cubicBezTo>
                  <a:pt x="84110" y="14938"/>
                  <a:pt x="84073" y="14938"/>
                  <a:pt x="84036" y="14938"/>
                </a:cubicBezTo>
                <a:cubicBezTo>
                  <a:pt x="84000" y="14938"/>
                  <a:pt x="83963" y="14938"/>
                  <a:pt x="83963" y="14938"/>
                </a:cubicBezTo>
                <a:cubicBezTo>
                  <a:pt x="83926" y="15014"/>
                  <a:pt x="83889" y="15014"/>
                  <a:pt x="83889" y="15014"/>
                </a:cubicBezTo>
                <a:cubicBezTo>
                  <a:pt x="83565" y="15014"/>
                  <a:pt x="83565" y="15014"/>
                  <a:pt x="83565" y="15014"/>
                </a:cubicBezTo>
                <a:cubicBezTo>
                  <a:pt x="83528" y="15014"/>
                  <a:pt x="83491" y="15014"/>
                  <a:pt x="83491" y="15014"/>
                </a:cubicBezTo>
                <a:cubicBezTo>
                  <a:pt x="83454" y="15014"/>
                  <a:pt x="83418" y="15014"/>
                  <a:pt x="83418" y="15014"/>
                </a:cubicBezTo>
                <a:cubicBezTo>
                  <a:pt x="83381" y="15089"/>
                  <a:pt x="83418" y="15164"/>
                  <a:pt x="83381" y="15164"/>
                </a:cubicBezTo>
                <a:cubicBezTo>
                  <a:pt x="83381" y="15227"/>
                  <a:pt x="83344" y="15302"/>
                  <a:pt x="83344" y="15302"/>
                </a:cubicBezTo>
                <a:cubicBezTo>
                  <a:pt x="82983" y="15302"/>
                  <a:pt x="82983" y="15302"/>
                  <a:pt x="82983" y="15302"/>
                </a:cubicBezTo>
                <a:cubicBezTo>
                  <a:pt x="82909" y="15302"/>
                  <a:pt x="82909" y="15452"/>
                  <a:pt x="82836" y="15527"/>
                </a:cubicBezTo>
                <a:cubicBezTo>
                  <a:pt x="82872" y="15603"/>
                  <a:pt x="82872" y="15603"/>
                  <a:pt x="82872" y="15678"/>
                </a:cubicBezTo>
                <a:cubicBezTo>
                  <a:pt x="82909" y="15753"/>
                  <a:pt x="82946" y="15753"/>
                  <a:pt x="82946" y="15828"/>
                </a:cubicBezTo>
                <a:cubicBezTo>
                  <a:pt x="82983" y="15903"/>
                  <a:pt x="83019" y="15903"/>
                  <a:pt x="83019" y="15979"/>
                </a:cubicBezTo>
                <a:cubicBezTo>
                  <a:pt x="83056" y="16054"/>
                  <a:pt x="83093" y="16054"/>
                  <a:pt x="83093" y="16054"/>
                </a:cubicBezTo>
                <a:cubicBezTo>
                  <a:pt x="83093" y="16204"/>
                  <a:pt x="83093" y="16279"/>
                  <a:pt x="83093" y="16342"/>
                </a:cubicBezTo>
                <a:cubicBezTo>
                  <a:pt x="83093" y="16417"/>
                  <a:pt x="83093" y="16492"/>
                  <a:pt x="83093" y="16492"/>
                </a:cubicBezTo>
                <a:cubicBezTo>
                  <a:pt x="83093" y="16568"/>
                  <a:pt x="83130" y="16568"/>
                  <a:pt x="83130" y="16643"/>
                </a:cubicBezTo>
                <a:cubicBezTo>
                  <a:pt x="83130" y="16718"/>
                  <a:pt x="83130" y="16793"/>
                  <a:pt x="83166" y="16793"/>
                </a:cubicBezTo>
                <a:cubicBezTo>
                  <a:pt x="83197" y="16868"/>
                  <a:pt x="83240" y="16793"/>
                  <a:pt x="83307" y="16793"/>
                </a:cubicBezTo>
                <a:cubicBezTo>
                  <a:pt x="83418" y="16793"/>
                  <a:pt x="83418" y="16793"/>
                  <a:pt x="83418" y="16793"/>
                </a:cubicBezTo>
                <a:cubicBezTo>
                  <a:pt x="83454" y="16793"/>
                  <a:pt x="83491" y="16793"/>
                  <a:pt x="83528" y="16793"/>
                </a:cubicBezTo>
                <a:cubicBezTo>
                  <a:pt x="83528" y="16793"/>
                  <a:pt x="83565" y="16868"/>
                  <a:pt x="83601" y="16868"/>
                </a:cubicBezTo>
                <a:cubicBezTo>
                  <a:pt x="83601" y="16868"/>
                  <a:pt x="83601" y="16944"/>
                  <a:pt x="83638" y="17019"/>
                </a:cubicBezTo>
                <a:cubicBezTo>
                  <a:pt x="83675" y="17094"/>
                  <a:pt x="83712" y="17094"/>
                  <a:pt x="83712" y="17169"/>
                </a:cubicBezTo>
                <a:cubicBezTo>
                  <a:pt x="83712" y="17169"/>
                  <a:pt x="83712" y="17244"/>
                  <a:pt x="83712" y="17320"/>
                </a:cubicBezTo>
                <a:cubicBezTo>
                  <a:pt x="83712" y="17457"/>
                  <a:pt x="83712" y="17457"/>
                  <a:pt x="83712" y="17457"/>
                </a:cubicBezTo>
                <a:cubicBezTo>
                  <a:pt x="83712" y="17608"/>
                  <a:pt x="83638" y="17683"/>
                  <a:pt x="83565" y="17683"/>
                </a:cubicBezTo>
                <a:cubicBezTo>
                  <a:pt x="83491" y="17683"/>
                  <a:pt x="83491" y="17608"/>
                  <a:pt x="83454" y="17608"/>
                </a:cubicBezTo>
                <a:cubicBezTo>
                  <a:pt x="83418" y="17533"/>
                  <a:pt x="83381" y="17533"/>
                  <a:pt x="83381" y="17533"/>
                </a:cubicBezTo>
                <a:cubicBezTo>
                  <a:pt x="83344" y="17457"/>
                  <a:pt x="83381" y="17382"/>
                  <a:pt x="83344" y="17382"/>
                </a:cubicBezTo>
                <a:cubicBezTo>
                  <a:pt x="83307" y="17320"/>
                  <a:pt x="83307" y="17382"/>
                  <a:pt x="83271" y="17382"/>
                </a:cubicBezTo>
                <a:cubicBezTo>
                  <a:pt x="83240" y="17320"/>
                  <a:pt x="83197" y="17320"/>
                  <a:pt x="83197" y="17320"/>
                </a:cubicBezTo>
                <a:cubicBezTo>
                  <a:pt x="83166" y="17320"/>
                  <a:pt x="83130" y="17320"/>
                  <a:pt x="83130" y="17244"/>
                </a:cubicBezTo>
                <a:cubicBezTo>
                  <a:pt x="83093" y="17244"/>
                  <a:pt x="83056" y="17244"/>
                  <a:pt x="83056" y="17244"/>
                </a:cubicBezTo>
                <a:cubicBezTo>
                  <a:pt x="83019" y="17169"/>
                  <a:pt x="83056" y="17094"/>
                  <a:pt x="83019" y="17094"/>
                </a:cubicBezTo>
                <a:cubicBezTo>
                  <a:pt x="83019" y="17019"/>
                  <a:pt x="83019" y="17019"/>
                  <a:pt x="83019" y="16944"/>
                </a:cubicBezTo>
                <a:cubicBezTo>
                  <a:pt x="82983" y="16868"/>
                  <a:pt x="82946" y="16868"/>
                  <a:pt x="82946" y="16868"/>
                </a:cubicBezTo>
                <a:cubicBezTo>
                  <a:pt x="82511" y="16868"/>
                  <a:pt x="82511" y="16868"/>
                  <a:pt x="82511" y="16868"/>
                </a:cubicBezTo>
                <a:cubicBezTo>
                  <a:pt x="82474" y="16868"/>
                  <a:pt x="82437" y="16793"/>
                  <a:pt x="82364" y="16718"/>
                </a:cubicBezTo>
                <a:lnTo>
                  <a:pt x="82364" y="16568"/>
                </a:lnTo>
                <a:cubicBezTo>
                  <a:pt x="82327" y="16492"/>
                  <a:pt x="82254" y="16492"/>
                  <a:pt x="82223" y="16492"/>
                </a:cubicBezTo>
                <a:cubicBezTo>
                  <a:pt x="82180" y="16492"/>
                  <a:pt x="82180" y="16492"/>
                  <a:pt x="82150" y="16492"/>
                </a:cubicBezTo>
                <a:cubicBezTo>
                  <a:pt x="82113" y="16492"/>
                  <a:pt x="82113" y="16568"/>
                  <a:pt x="82076" y="16643"/>
                </a:cubicBezTo>
                <a:cubicBezTo>
                  <a:pt x="82076" y="16643"/>
                  <a:pt x="82039" y="16643"/>
                  <a:pt x="82003" y="16643"/>
                </a:cubicBezTo>
                <a:cubicBezTo>
                  <a:pt x="81929" y="16718"/>
                  <a:pt x="81892" y="16718"/>
                  <a:pt x="81782" y="16793"/>
                </a:cubicBezTo>
                <a:cubicBezTo>
                  <a:pt x="81819" y="16868"/>
                  <a:pt x="81819" y="16868"/>
                  <a:pt x="81819" y="16868"/>
                </a:cubicBezTo>
                <a:cubicBezTo>
                  <a:pt x="81856" y="16944"/>
                  <a:pt x="81856" y="16944"/>
                  <a:pt x="81892" y="16944"/>
                </a:cubicBezTo>
                <a:cubicBezTo>
                  <a:pt x="81929" y="16944"/>
                  <a:pt x="81966" y="16944"/>
                  <a:pt x="82039" y="16944"/>
                </a:cubicBezTo>
                <a:cubicBezTo>
                  <a:pt x="82039" y="16944"/>
                  <a:pt x="82076" y="16944"/>
                  <a:pt x="82113" y="16944"/>
                </a:cubicBezTo>
                <a:cubicBezTo>
                  <a:pt x="82113" y="16944"/>
                  <a:pt x="82150" y="17019"/>
                  <a:pt x="82150" y="17094"/>
                </a:cubicBezTo>
                <a:cubicBezTo>
                  <a:pt x="82180" y="17169"/>
                  <a:pt x="82223" y="17169"/>
                  <a:pt x="82223" y="17244"/>
                </a:cubicBezTo>
                <a:cubicBezTo>
                  <a:pt x="82223" y="17320"/>
                  <a:pt x="82180" y="17320"/>
                  <a:pt x="82180" y="17382"/>
                </a:cubicBezTo>
                <a:cubicBezTo>
                  <a:pt x="82113" y="17382"/>
                  <a:pt x="82076" y="17382"/>
                  <a:pt x="82003" y="17320"/>
                </a:cubicBezTo>
                <a:cubicBezTo>
                  <a:pt x="82003" y="17320"/>
                  <a:pt x="81966" y="17320"/>
                  <a:pt x="81929" y="17320"/>
                </a:cubicBezTo>
                <a:cubicBezTo>
                  <a:pt x="81892" y="17244"/>
                  <a:pt x="81929" y="17169"/>
                  <a:pt x="81892" y="17169"/>
                </a:cubicBezTo>
                <a:cubicBezTo>
                  <a:pt x="81856" y="17094"/>
                  <a:pt x="81819" y="17169"/>
                  <a:pt x="81782" y="17169"/>
                </a:cubicBezTo>
                <a:cubicBezTo>
                  <a:pt x="81745" y="17169"/>
                  <a:pt x="81745" y="17169"/>
                  <a:pt x="81745" y="17169"/>
                </a:cubicBezTo>
                <a:cubicBezTo>
                  <a:pt x="81709" y="17169"/>
                  <a:pt x="81678" y="17094"/>
                  <a:pt x="81678" y="17169"/>
                </a:cubicBezTo>
                <a:cubicBezTo>
                  <a:pt x="81641" y="17169"/>
                  <a:pt x="81641" y="17244"/>
                  <a:pt x="81641" y="17320"/>
                </a:cubicBezTo>
                <a:cubicBezTo>
                  <a:pt x="81604" y="17320"/>
                  <a:pt x="81604" y="17382"/>
                  <a:pt x="81604" y="17457"/>
                </a:cubicBezTo>
                <a:cubicBezTo>
                  <a:pt x="81604" y="17533"/>
                  <a:pt x="81531" y="17533"/>
                  <a:pt x="81531" y="17608"/>
                </a:cubicBezTo>
                <a:cubicBezTo>
                  <a:pt x="81531" y="17758"/>
                  <a:pt x="81641" y="17909"/>
                  <a:pt x="81709" y="17909"/>
                </a:cubicBezTo>
                <a:cubicBezTo>
                  <a:pt x="81745" y="17909"/>
                  <a:pt x="81782" y="17909"/>
                  <a:pt x="81856" y="17909"/>
                </a:cubicBezTo>
                <a:cubicBezTo>
                  <a:pt x="81892" y="17909"/>
                  <a:pt x="81892" y="17909"/>
                  <a:pt x="81929" y="17909"/>
                </a:cubicBezTo>
                <a:cubicBezTo>
                  <a:pt x="82003" y="17984"/>
                  <a:pt x="82076" y="18059"/>
                  <a:pt x="82150" y="18134"/>
                </a:cubicBezTo>
                <a:cubicBezTo>
                  <a:pt x="82150" y="18134"/>
                  <a:pt x="82150" y="18209"/>
                  <a:pt x="82180" y="18285"/>
                </a:cubicBezTo>
                <a:cubicBezTo>
                  <a:pt x="82223" y="18285"/>
                  <a:pt x="82223" y="18285"/>
                  <a:pt x="82254" y="18285"/>
                </a:cubicBezTo>
                <a:cubicBezTo>
                  <a:pt x="82290" y="18360"/>
                  <a:pt x="82290" y="18360"/>
                  <a:pt x="82327" y="18360"/>
                </a:cubicBezTo>
                <a:cubicBezTo>
                  <a:pt x="82327" y="18422"/>
                  <a:pt x="82364" y="18422"/>
                  <a:pt x="82364" y="18498"/>
                </a:cubicBezTo>
                <a:cubicBezTo>
                  <a:pt x="82364" y="18573"/>
                  <a:pt x="82327" y="18573"/>
                  <a:pt x="82327" y="18648"/>
                </a:cubicBezTo>
                <a:cubicBezTo>
                  <a:pt x="82290" y="18573"/>
                  <a:pt x="82290" y="18498"/>
                  <a:pt x="82254" y="18422"/>
                </a:cubicBezTo>
                <a:cubicBezTo>
                  <a:pt x="82223" y="18422"/>
                  <a:pt x="82150" y="18422"/>
                  <a:pt x="82113" y="18422"/>
                </a:cubicBezTo>
                <a:cubicBezTo>
                  <a:pt x="82076" y="18360"/>
                  <a:pt x="82076" y="18285"/>
                  <a:pt x="82039" y="18285"/>
                </a:cubicBezTo>
                <a:cubicBezTo>
                  <a:pt x="82039" y="18285"/>
                  <a:pt x="82003" y="18285"/>
                  <a:pt x="81966" y="18285"/>
                </a:cubicBezTo>
                <a:cubicBezTo>
                  <a:pt x="81966" y="18285"/>
                  <a:pt x="81929" y="18285"/>
                  <a:pt x="81892" y="18285"/>
                </a:cubicBezTo>
                <a:cubicBezTo>
                  <a:pt x="81892" y="18285"/>
                  <a:pt x="81856" y="18209"/>
                  <a:pt x="81819" y="18209"/>
                </a:cubicBezTo>
                <a:lnTo>
                  <a:pt x="81782" y="18134"/>
                </a:lnTo>
                <a:cubicBezTo>
                  <a:pt x="81678" y="18134"/>
                  <a:pt x="81641" y="18209"/>
                  <a:pt x="81568" y="18134"/>
                </a:cubicBezTo>
                <a:cubicBezTo>
                  <a:pt x="81494" y="18134"/>
                  <a:pt x="81457" y="18134"/>
                  <a:pt x="81421" y="18059"/>
                </a:cubicBezTo>
                <a:cubicBezTo>
                  <a:pt x="81384" y="17984"/>
                  <a:pt x="81347" y="17984"/>
                  <a:pt x="81347" y="17909"/>
                </a:cubicBezTo>
                <a:cubicBezTo>
                  <a:pt x="81347" y="17833"/>
                  <a:pt x="81310" y="17833"/>
                  <a:pt x="81310" y="17758"/>
                </a:cubicBezTo>
                <a:cubicBezTo>
                  <a:pt x="81310" y="17683"/>
                  <a:pt x="81310" y="17683"/>
                  <a:pt x="81310" y="17608"/>
                </a:cubicBezTo>
                <a:cubicBezTo>
                  <a:pt x="81310" y="17320"/>
                  <a:pt x="81310" y="17320"/>
                  <a:pt x="81310" y="17320"/>
                </a:cubicBezTo>
                <a:cubicBezTo>
                  <a:pt x="81310" y="17244"/>
                  <a:pt x="81310" y="17169"/>
                  <a:pt x="81310" y="17019"/>
                </a:cubicBezTo>
                <a:cubicBezTo>
                  <a:pt x="81310" y="17019"/>
                  <a:pt x="81347" y="16944"/>
                  <a:pt x="81347" y="16868"/>
                </a:cubicBezTo>
                <a:cubicBezTo>
                  <a:pt x="81384" y="16868"/>
                  <a:pt x="81347" y="16793"/>
                  <a:pt x="81347" y="16793"/>
                </a:cubicBezTo>
                <a:cubicBezTo>
                  <a:pt x="81347" y="16718"/>
                  <a:pt x="81384" y="16643"/>
                  <a:pt x="81347" y="16643"/>
                </a:cubicBezTo>
                <a:cubicBezTo>
                  <a:pt x="81347" y="16568"/>
                  <a:pt x="81347" y="16492"/>
                  <a:pt x="81347" y="16492"/>
                </a:cubicBezTo>
                <a:cubicBezTo>
                  <a:pt x="81347" y="16417"/>
                  <a:pt x="81274" y="16417"/>
                  <a:pt x="81274" y="16417"/>
                </a:cubicBezTo>
                <a:cubicBezTo>
                  <a:pt x="81274" y="16342"/>
                  <a:pt x="81274" y="16279"/>
                  <a:pt x="81274" y="16279"/>
                </a:cubicBezTo>
                <a:cubicBezTo>
                  <a:pt x="81237" y="16129"/>
                  <a:pt x="81237" y="16054"/>
                  <a:pt x="81206" y="15979"/>
                </a:cubicBezTo>
                <a:cubicBezTo>
                  <a:pt x="81163" y="15979"/>
                  <a:pt x="81163" y="16054"/>
                  <a:pt x="81133" y="16054"/>
                </a:cubicBezTo>
                <a:cubicBezTo>
                  <a:pt x="81096" y="16054"/>
                  <a:pt x="81096" y="16054"/>
                  <a:pt x="81059" y="16054"/>
                </a:cubicBezTo>
                <a:cubicBezTo>
                  <a:pt x="81059" y="16129"/>
                  <a:pt x="81059" y="16204"/>
                  <a:pt x="81059" y="16279"/>
                </a:cubicBezTo>
                <a:cubicBezTo>
                  <a:pt x="81059" y="16279"/>
                  <a:pt x="81096" y="16342"/>
                  <a:pt x="81096" y="16417"/>
                </a:cubicBezTo>
                <a:cubicBezTo>
                  <a:pt x="81096" y="16568"/>
                  <a:pt x="81096" y="16643"/>
                  <a:pt x="81096" y="16793"/>
                </a:cubicBezTo>
                <a:cubicBezTo>
                  <a:pt x="81096" y="16868"/>
                  <a:pt x="81059" y="16944"/>
                  <a:pt x="81059" y="16944"/>
                </a:cubicBezTo>
                <a:cubicBezTo>
                  <a:pt x="81059" y="17169"/>
                  <a:pt x="81059" y="17169"/>
                  <a:pt x="81059" y="17169"/>
                </a:cubicBezTo>
                <a:cubicBezTo>
                  <a:pt x="81022" y="17169"/>
                  <a:pt x="80986" y="17094"/>
                  <a:pt x="80912" y="17094"/>
                </a:cubicBezTo>
                <a:cubicBezTo>
                  <a:pt x="80875" y="17094"/>
                  <a:pt x="80875" y="17169"/>
                  <a:pt x="80839" y="17169"/>
                </a:cubicBezTo>
                <a:cubicBezTo>
                  <a:pt x="80802" y="17169"/>
                  <a:pt x="80802" y="17169"/>
                  <a:pt x="80765" y="17169"/>
                </a:cubicBezTo>
                <a:cubicBezTo>
                  <a:pt x="80765" y="17244"/>
                  <a:pt x="80765" y="17320"/>
                  <a:pt x="80765" y="17382"/>
                </a:cubicBezTo>
                <a:cubicBezTo>
                  <a:pt x="80765" y="17382"/>
                  <a:pt x="80765" y="17457"/>
                  <a:pt x="80765" y="17533"/>
                </a:cubicBezTo>
                <a:cubicBezTo>
                  <a:pt x="80728" y="17533"/>
                  <a:pt x="80692" y="17533"/>
                  <a:pt x="80692" y="17608"/>
                </a:cubicBezTo>
                <a:cubicBezTo>
                  <a:pt x="80661" y="17608"/>
                  <a:pt x="80624" y="17608"/>
                  <a:pt x="80624" y="17608"/>
                </a:cubicBezTo>
                <a:cubicBezTo>
                  <a:pt x="80551" y="17683"/>
                  <a:pt x="80514" y="17758"/>
                  <a:pt x="80514" y="17909"/>
                </a:cubicBezTo>
                <a:cubicBezTo>
                  <a:pt x="80514" y="17984"/>
                  <a:pt x="80514" y="17984"/>
                  <a:pt x="80514" y="17984"/>
                </a:cubicBezTo>
                <a:cubicBezTo>
                  <a:pt x="80551" y="18209"/>
                  <a:pt x="80624" y="18285"/>
                  <a:pt x="80692" y="18422"/>
                </a:cubicBezTo>
                <a:cubicBezTo>
                  <a:pt x="80728" y="18498"/>
                  <a:pt x="80765" y="18498"/>
                  <a:pt x="80802" y="18648"/>
                </a:cubicBezTo>
                <a:cubicBezTo>
                  <a:pt x="80802" y="18723"/>
                  <a:pt x="80802" y="18723"/>
                  <a:pt x="80802" y="18798"/>
                </a:cubicBezTo>
                <a:cubicBezTo>
                  <a:pt x="80802" y="18874"/>
                  <a:pt x="80839" y="18949"/>
                  <a:pt x="80839" y="19099"/>
                </a:cubicBezTo>
                <a:cubicBezTo>
                  <a:pt x="80839" y="19174"/>
                  <a:pt x="80839" y="19174"/>
                  <a:pt x="80839" y="19250"/>
                </a:cubicBezTo>
                <a:cubicBezTo>
                  <a:pt x="80802" y="19250"/>
                  <a:pt x="80802" y="19325"/>
                  <a:pt x="80802" y="19400"/>
                </a:cubicBezTo>
                <a:cubicBezTo>
                  <a:pt x="80765" y="19475"/>
                  <a:pt x="80692" y="19475"/>
                  <a:pt x="80692" y="19613"/>
                </a:cubicBezTo>
                <a:cubicBezTo>
                  <a:pt x="80692" y="19688"/>
                  <a:pt x="80692" y="19688"/>
                  <a:pt x="80692" y="19688"/>
                </a:cubicBezTo>
                <a:lnTo>
                  <a:pt x="80728" y="19763"/>
                </a:lnTo>
                <a:cubicBezTo>
                  <a:pt x="80728" y="19839"/>
                  <a:pt x="80728" y="19914"/>
                  <a:pt x="80765" y="19989"/>
                </a:cubicBezTo>
                <a:cubicBezTo>
                  <a:pt x="80765" y="19989"/>
                  <a:pt x="80765" y="20064"/>
                  <a:pt x="80765" y="20139"/>
                </a:cubicBezTo>
                <a:cubicBezTo>
                  <a:pt x="80765" y="20215"/>
                  <a:pt x="80728" y="20215"/>
                  <a:pt x="80728" y="20290"/>
                </a:cubicBezTo>
                <a:cubicBezTo>
                  <a:pt x="80728" y="20290"/>
                  <a:pt x="80728" y="20365"/>
                  <a:pt x="80765" y="20440"/>
                </a:cubicBezTo>
                <a:cubicBezTo>
                  <a:pt x="80765" y="20503"/>
                  <a:pt x="80802" y="20578"/>
                  <a:pt x="80839" y="20653"/>
                </a:cubicBezTo>
                <a:cubicBezTo>
                  <a:pt x="80839" y="20728"/>
                  <a:pt x="80875" y="20728"/>
                  <a:pt x="80912" y="20728"/>
                </a:cubicBezTo>
                <a:cubicBezTo>
                  <a:pt x="81237" y="20728"/>
                  <a:pt x="81237" y="20728"/>
                  <a:pt x="81237" y="20728"/>
                </a:cubicBezTo>
                <a:cubicBezTo>
                  <a:pt x="81274" y="20728"/>
                  <a:pt x="81274" y="20653"/>
                  <a:pt x="81310" y="20653"/>
                </a:cubicBezTo>
                <a:cubicBezTo>
                  <a:pt x="81310" y="20578"/>
                  <a:pt x="81347" y="20578"/>
                  <a:pt x="81347" y="20503"/>
                </a:cubicBezTo>
                <a:cubicBezTo>
                  <a:pt x="81384" y="20440"/>
                  <a:pt x="81384" y="20365"/>
                  <a:pt x="81421" y="20365"/>
                </a:cubicBezTo>
                <a:cubicBezTo>
                  <a:pt x="81457" y="20365"/>
                  <a:pt x="81457" y="20365"/>
                  <a:pt x="81457" y="20365"/>
                </a:cubicBezTo>
                <a:cubicBezTo>
                  <a:pt x="81494" y="20365"/>
                  <a:pt x="81531" y="20365"/>
                  <a:pt x="81531" y="20440"/>
                </a:cubicBezTo>
                <a:cubicBezTo>
                  <a:pt x="81568" y="20440"/>
                  <a:pt x="81568" y="20503"/>
                  <a:pt x="81604" y="20578"/>
                </a:cubicBezTo>
                <a:cubicBezTo>
                  <a:pt x="81641" y="20653"/>
                  <a:pt x="81678" y="20653"/>
                  <a:pt x="81745" y="20728"/>
                </a:cubicBezTo>
                <a:lnTo>
                  <a:pt x="81782" y="20728"/>
                </a:lnTo>
                <a:cubicBezTo>
                  <a:pt x="81819" y="20804"/>
                  <a:pt x="81856" y="20804"/>
                  <a:pt x="81856" y="20879"/>
                </a:cubicBezTo>
                <a:cubicBezTo>
                  <a:pt x="81892" y="20954"/>
                  <a:pt x="81892" y="21029"/>
                  <a:pt x="81929" y="21180"/>
                </a:cubicBezTo>
                <a:cubicBezTo>
                  <a:pt x="81966" y="21255"/>
                  <a:pt x="82003" y="21330"/>
                  <a:pt x="82076" y="21405"/>
                </a:cubicBezTo>
                <a:cubicBezTo>
                  <a:pt x="82076" y="21480"/>
                  <a:pt x="82113" y="21480"/>
                  <a:pt x="82150" y="21556"/>
                </a:cubicBezTo>
                <a:lnTo>
                  <a:pt x="82180" y="21618"/>
                </a:lnTo>
                <a:cubicBezTo>
                  <a:pt x="82180" y="21769"/>
                  <a:pt x="82150" y="21844"/>
                  <a:pt x="82150" y="21919"/>
                </a:cubicBezTo>
                <a:cubicBezTo>
                  <a:pt x="82113" y="21994"/>
                  <a:pt x="82113" y="22069"/>
                  <a:pt x="82076" y="22069"/>
                </a:cubicBezTo>
                <a:cubicBezTo>
                  <a:pt x="82076" y="22145"/>
                  <a:pt x="82003" y="22145"/>
                  <a:pt x="82003" y="22220"/>
                </a:cubicBezTo>
                <a:cubicBezTo>
                  <a:pt x="82003" y="22295"/>
                  <a:pt x="82039" y="22295"/>
                  <a:pt x="82039" y="22370"/>
                </a:cubicBezTo>
                <a:cubicBezTo>
                  <a:pt x="82076" y="22370"/>
                  <a:pt x="82113" y="22295"/>
                  <a:pt x="82113" y="22370"/>
                </a:cubicBezTo>
                <a:cubicBezTo>
                  <a:pt x="82180" y="22445"/>
                  <a:pt x="82180" y="22445"/>
                  <a:pt x="82180" y="22445"/>
                </a:cubicBezTo>
                <a:cubicBezTo>
                  <a:pt x="82223" y="22445"/>
                  <a:pt x="82223" y="22521"/>
                  <a:pt x="82254" y="22583"/>
                </a:cubicBezTo>
                <a:cubicBezTo>
                  <a:pt x="82290" y="22583"/>
                  <a:pt x="82364" y="22583"/>
                  <a:pt x="82437" y="22583"/>
                </a:cubicBezTo>
                <a:cubicBezTo>
                  <a:pt x="82474" y="22583"/>
                  <a:pt x="82474" y="22583"/>
                  <a:pt x="82511" y="22583"/>
                </a:cubicBezTo>
                <a:cubicBezTo>
                  <a:pt x="82474" y="22734"/>
                  <a:pt x="82474" y="22734"/>
                  <a:pt x="82474" y="22734"/>
                </a:cubicBezTo>
                <a:cubicBezTo>
                  <a:pt x="82437" y="22809"/>
                  <a:pt x="82437" y="22809"/>
                  <a:pt x="82401" y="22809"/>
                </a:cubicBezTo>
                <a:cubicBezTo>
                  <a:pt x="82364" y="22884"/>
                  <a:pt x="82290" y="22884"/>
                  <a:pt x="82254" y="22884"/>
                </a:cubicBezTo>
                <a:cubicBezTo>
                  <a:pt x="82180" y="22884"/>
                  <a:pt x="82180" y="22884"/>
                  <a:pt x="82180" y="22884"/>
                </a:cubicBezTo>
                <a:cubicBezTo>
                  <a:pt x="82150" y="22884"/>
                  <a:pt x="82150" y="22809"/>
                  <a:pt x="82113" y="22734"/>
                </a:cubicBezTo>
                <a:cubicBezTo>
                  <a:pt x="82076" y="22734"/>
                  <a:pt x="82076" y="22671"/>
                  <a:pt x="82039" y="22671"/>
                </a:cubicBezTo>
                <a:cubicBezTo>
                  <a:pt x="82039" y="22671"/>
                  <a:pt x="82003" y="22671"/>
                  <a:pt x="81966" y="22583"/>
                </a:cubicBezTo>
                <a:cubicBezTo>
                  <a:pt x="81929" y="22583"/>
                  <a:pt x="81929" y="22445"/>
                  <a:pt x="81929" y="22295"/>
                </a:cubicBezTo>
                <a:cubicBezTo>
                  <a:pt x="81929" y="22069"/>
                  <a:pt x="81929" y="22069"/>
                  <a:pt x="81929" y="22069"/>
                </a:cubicBezTo>
                <a:cubicBezTo>
                  <a:pt x="81929" y="21994"/>
                  <a:pt x="81966" y="21994"/>
                  <a:pt x="81966" y="21919"/>
                </a:cubicBezTo>
                <a:cubicBezTo>
                  <a:pt x="81966" y="21769"/>
                  <a:pt x="81892" y="21693"/>
                  <a:pt x="81856" y="21618"/>
                </a:cubicBezTo>
                <a:cubicBezTo>
                  <a:pt x="81819" y="21556"/>
                  <a:pt x="81782" y="21618"/>
                  <a:pt x="81782" y="21556"/>
                </a:cubicBezTo>
                <a:cubicBezTo>
                  <a:pt x="81782" y="21480"/>
                  <a:pt x="81782" y="21480"/>
                  <a:pt x="81782" y="21405"/>
                </a:cubicBezTo>
                <a:cubicBezTo>
                  <a:pt x="81782" y="21330"/>
                  <a:pt x="81745" y="21330"/>
                  <a:pt x="81745" y="21255"/>
                </a:cubicBezTo>
                <a:cubicBezTo>
                  <a:pt x="81709" y="21255"/>
                  <a:pt x="81678" y="21255"/>
                  <a:pt x="81678" y="21255"/>
                </a:cubicBezTo>
                <a:cubicBezTo>
                  <a:pt x="81641" y="21180"/>
                  <a:pt x="81604" y="21180"/>
                  <a:pt x="81568" y="21180"/>
                </a:cubicBezTo>
                <a:cubicBezTo>
                  <a:pt x="81531" y="21180"/>
                  <a:pt x="81494" y="21180"/>
                  <a:pt x="81421" y="21180"/>
                </a:cubicBezTo>
                <a:cubicBezTo>
                  <a:pt x="81347" y="21180"/>
                  <a:pt x="81310" y="21180"/>
                  <a:pt x="81237" y="21180"/>
                </a:cubicBezTo>
                <a:cubicBezTo>
                  <a:pt x="81206" y="21180"/>
                  <a:pt x="81163" y="21180"/>
                  <a:pt x="81163" y="21180"/>
                </a:cubicBezTo>
                <a:cubicBezTo>
                  <a:pt x="81133" y="21180"/>
                  <a:pt x="81096" y="21255"/>
                  <a:pt x="81096" y="21255"/>
                </a:cubicBezTo>
                <a:cubicBezTo>
                  <a:pt x="81059" y="21255"/>
                  <a:pt x="81022" y="21330"/>
                  <a:pt x="81022" y="21330"/>
                </a:cubicBezTo>
                <a:cubicBezTo>
                  <a:pt x="80986" y="21405"/>
                  <a:pt x="80949" y="21405"/>
                  <a:pt x="80949" y="21480"/>
                </a:cubicBezTo>
                <a:cubicBezTo>
                  <a:pt x="80949" y="21556"/>
                  <a:pt x="80949" y="21556"/>
                  <a:pt x="80949" y="21618"/>
                </a:cubicBezTo>
                <a:cubicBezTo>
                  <a:pt x="80949" y="21693"/>
                  <a:pt x="80986" y="21693"/>
                  <a:pt x="80986" y="21769"/>
                </a:cubicBezTo>
                <a:cubicBezTo>
                  <a:pt x="80986" y="21919"/>
                  <a:pt x="81022" y="21994"/>
                  <a:pt x="81022" y="22145"/>
                </a:cubicBezTo>
                <a:cubicBezTo>
                  <a:pt x="81022" y="22295"/>
                  <a:pt x="81022" y="22370"/>
                  <a:pt x="80986" y="22521"/>
                </a:cubicBezTo>
                <a:lnTo>
                  <a:pt x="80986" y="22583"/>
                </a:lnTo>
                <a:cubicBezTo>
                  <a:pt x="80949" y="22671"/>
                  <a:pt x="80949" y="22734"/>
                  <a:pt x="80912" y="22734"/>
                </a:cubicBezTo>
                <a:cubicBezTo>
                  <a:pt x="80875" y="22809"/>
                  <a:pt x="80875" y="22809"/>
                  <a:pt x="80839" y="22884"/>
                </a:cubicBezTo>
                <a:cubicBezTo>
                  <a:pt x="80802" y="22959"/>
                  <a:pt x="80765" y="22959"/>
                  <a:pt x="80765" y="23034"/>
                </a:cubicBezTo>
                <a:cubicBezTo>
                  <a:pt x="80728" y="23034"/>
                  <a:pt x="80692" y="23034"/>
                  <a:pt x="80692" y="23110"/>
                </a:cubicBezTo>
                <a:cubicBezTo>
                  <a:pt x="80661" y="23260"/>
                  <a:pt x="80692" y="23335"/>
                  <a:pt x="80692" y="23486"/>
                </a:cubicBezTo>
                <a:cubicBezTo>
                  <a:pt x="80624" y="23486"/>
                  <a:pt x="80588" y="23486"/>
                  <a:pt x="80551" y="23486"/>
                </a:cubicBezTo>
                <a:cubicBezTo>
                  <a:pt x="80441" y="23561"/>
                  <a:pt x="80404" y="23636"/>
                  <a:pt x="80330" y="23699"/>
                </a:cubicBezTo>
                <a:cubicBezTo>
                  <a:pt x="80294" y="23774"/>
                  <a:pt x="80220" y="23774"/>
                  <a:pt x="80183" y="23924"/>
                </a:cubicBezTo>
                <a:cubicBezTo>
                  <a:pt x="80183" y="23924"/>
                  <a:pt x="80183" y="24000"/>
                  <a:pt x="80183" y="24075"/>
                </a:cubicBezTo>
                <a:cubicBezTo>
                  <a:pt x="80183" y="24075"/>
                  <a:pt x="80147" y="24150"/>
                  <a:pt x="80147" y="24225"/>
                </a:cubicBezTo>
                <a:cubicBezTo>
                  <a:pt x="80116" y="24225"/>
                  <a:pt x="80116" y="24225"/>
                  <a:pt x="80079" y="24225"/>
                </a:cubicBezTo>
                <a:cubicBezTo>
                  <a:pt x="80006" y="24225"/>
                  <a:pt x="79969" y="24225"/>
                  <a:pt x="79932" y="24150"/>
                </a:cubicBezTo>
                <a:cubicBezTo>
                  <a:pt x="79895" y="24150"/>
                  <a:pt x="79895" y="24075"/>
                  <a:pt x="79859" y="24075"/>
                </a:cubicBezTo>
                <a:cubicBezTo>
                  <a:pt x="79822" y="24075"/>
                  <a:pt x="79822" y="24075"/>
                  <a:pt x="79785" y="24075"/>
                </a:cubicBezTo>
                <a:cubicBezTo>
                  <a:pt x="79748" y="24000"/>
                  <a:pt x="79748" y="23924"/>
                  <a:pt x="79712" y="23924"/>
                </a:cubicBezTo>
                <a:cubicBezTo>
                  <a:pt x="79313" y="23924"/>
                  <a:pt x="79313" y="23924"/>
                  <a:pt x="79313" y="23924"/>
                </a:cubicBezTo>
                <a:cubicBezTo>
                  <a:pt x="79240" y="23849"/>
                  <a:pt x="79240" y="23849"/>
                  <a:pt x="79240" y="23849"/>
                </a:cubicBezTo>
                <a:cubicBezTo>
                  <a:pt x="79240" y="23849"/>
                  <a:pt x="79277" y="23774"/>
                  <a:pt x="79277" y="23699"/>
                </a:cubicBezTo>
                <a:cubicBezTo>
                  <a:pt x="79313" y="23699"/>
                  <a:pt x="79313" y="23636"/>
                  <a:pt x="79350" y="23561"/>
                </a:cubicBezTo>
                <a:cubicBezTo>
                  <a:pt x="79387" y="23561"/>
                  <a:pt x="79387" y="23561"/>
                  <a:pt x="79424" y="23561"/>
                </a:cubicBezTo>
                <a:cubicBezTo>
                  <a:pt x="79497" y="23561"/>
                  <a:pt x="79497" y="23561"/>
                  <a:pt x="79534" y="23561"/>
                </a:cubicBezTo>
                <a:cubicBezTo>
                  <a:pt x="79571" y="23636"/>
                  <a:pt x="79607" y="23636"/>
                  <a:pt x="79607" y="23636"/>
                </a:cubicBezTo>
                <a:cubicBezTo>
                  <a:pt x="79675" y="23699"/>
                  <a:pt x="79712" y="23636"/>
                  <a:pt x="79748" y="23636"/>
                </a:cubicBezTo>
                <a:cubicBezTo>
                  <a:pt x="79822" y="23636"/>
                  <a:pt x="79859" y="23699"/>
                  <a:pt x="79895" y="23636"/>
                </a:cubicBezTo>
                <a:cubicBezTo>
                  <a:pt x="79932" y="23636"/>
                  <a:pt x="79932" y="23561"/>
                  <a:pt x="79969" y="23561"/>
                </a:cubicBezTo>
                <a:cubicBezTo>
                  <a:pt x="80006" y="23561"/>
                  <a:pt x="80006" y="23486"/>
                  <a:pt x="80042" y="23486"/>
                </a:cubicBezTo>
                <a:cubicBezTo>
                  <a:pt x="80042" y="23410"/>
                  <a:pt x="80079" y="23410"/>
                  <a:pt x="80116" y="23335"/>
                </a:cubicBezTo>
                <a:cubicBezTo>
                  <a:pt x="80147" y="23260"/>
                  <a:pt x="80147" y="23110"/>
                  <a:pt x="80183" y="23034"/>
                </a:cubicBezTo>
                <a:cubicBezTo>
                  <a:pt x="80183" y="23034"/>
                  <a:pt x="80220" y="23034"/>
                  <a:pt x="80257" y="22959"/>
                </a:cubicBezTo>
                <a:cubicBezTo>
                  <a:pt x="80294" y="22884"/>
                  <a:pt x="80330" y="22809"/>
                  <a:pt x="80367" y="22734"/>
                </a:cubicBezTo>
                <a:cubicBezTo>
                  <a:pt x="80367" y="22671"/>
                  <a:pt x="80367" y="22583"/>
                  <a:pt x="80367" y="22583"/>
                </a:cubicBezTo>
                <a:cubicBezTo>
                  <a:pt x="80404" y="22521"/>
                  <a:pt x="80441" y="22583"/>
                  <a:pt x="80441" y="22521"/>
                </a:cubicBezTo>
                <a:cubicBezTo>
                  <a:pt x="80477" y="22521"/>
                  <a:pt x="80514" y="22521"/>
                  <a:pt x="80514" y="22445"/>
                </a:cubicBezTo>
                <a:cubicBezTo>
                  <a:pt x="80551" y="22445"/>
                  <a:pt x="80514" y="22370"/>
                  <a:pt x="80514" y="22295"/>
                </a:cubicBezTo>
                <a:cubicBezTo>
                  <a:pt x="80514" y="22295"/>
                  <a:pt x="80551" y="22220"/>
                  <a:pt x="80551" y="22145"/>
                </a:cubicBezTo>
                <a:cubicBezTo>
                  <a:pt x="80551" y="22069"/>
                  <a:pt x="80588" y="21994"/>
                  <a:pt x="80588" y="21844"/>
                </a:cubicBezTo>
                <a:cubicBezTo>
                  <a:pt x="80588" y="21844"/>
                  <a:pt x="80624" y="21769"/>
                  <a:pt x="80624" y="21693"/>
                </a:cubicBezTo>
                <a:lnTo>
                  <a:pt x="80624" y="21618"/>
                </a:lnTo>
                <a:cubicBezTo>
                  <a:pt x="80624" y="21556"/>
                  <a:pt x="80661" y="21556"/>
                  <a:pt x="80661" y="21480"/>
                </a:cubicBezTo>
                <a:cubicBezTo>
                  <a:pt x="80661" y="21405"/>
                  <a:pt x="80661" y="21330"/>
                  <a:pt x="80661" y="21255"/>
                </a:cubicBezTo>
                <a:cubicBezTo>
                  <a:pt x="80588" y="21255"/>
                  <a:pt x="80551" y="21330"/>
                  <a:pt x="80514" y="21330"/>
                </a:cubicBezTo>
                <a:cubicBezTo>
                  <a:pt x="80477" y="21330"/>
                  <a:pt x="80441" y="21255"/>
                  <a:pt x="80404" y="21255"/>
                </a:cubicBezTo>
                <a:cubicBezTo>
                  <a:pt x="80404" y="21255"/>
                  <a:pt x="80367" y="21180"/>
                  <a:pt x="80330" y="21180"/>
                </a:cubicBezTo>
                <a:cubicBezTo>
                  <a:pt x="80294" y="21180"/>
                  <a:pt x="80294" y="21104"/>
                  <a:pt x="80294" y="21029"/>
                </a:cubicBezTo>
                <a:cubicBezTo>
                  <a:pt x="80257" y="20954"/>
                  <a:pt x="80257" y="20879"/>
                  <a:pt x="80257" y="20804"/>
                </a:cubicBezTo>
                <a:cubicBezTo>
                  <a:pt x="80257" y="20653"/>
                  <a:pt x="80294" y="20653"/>
                  <a:pt x="80294" y="20503"/>
                </a:cubicBezTo>
                <a:cubicBezTo>
                  <a:pt x="80294" y="20290"/>
                  <a:pt x="80294" y="20215"/>
                  <a:pt x="80294" y="20064"/>
                </a:cubicBezTo>
                <a:cubicBezTo>
                  <a:pt x="80294" y="19914"/>
                  <a:pt x="80294" y="19914"/>
                  <a:pt x="80294" y="19914"/>
                </a:cubicBezTo>
                <a:cubicBezTo>
                  <a:pt x="80294" y="19763"/>
                  <a:pt x="80330" y="19688"/>
                  <a:pt x="80330" y="19613"/>
                </a:cubicBezTo>
                <a:cubicBezTo>
                  <a:pt x="80367" y="19475"/>
                  <a:pt x="80367" y="19400"/>
                  <a:pt x="80367" y="19174"/>
                </a:cubicBezTo>
                <a:cubicBezTo>
                  <a:pt x="80367" y="19174"/>
                  <a:pt x="80367" y="19099"/>
                  <a:pt x="80367" y="19024"/>
                </a:cubicBezTo>
                <a:cubicBezTo>
                  <a:pt x="80367" y="18949"/>
                  <a:pt x="80330" y="18874"/>
                  <a:pt x="80294" y="18723"/>
                </a:cubicBezTo>
                <a:lnTo>
                  <a:pt x="80294" y="18648"/>
                </a:lnTo>
                <a:cubicBezTo>
                  <a:pt x="80257" y="18498"/>
                  <a:pt x="80257" y="18422"/>
                  <a:pt x="80220" y="18360"/>
                </a:cubicBezTo>
                <a:cubicBezTo>
                  <a:pt x="80220" y="18285"/>
                  <a:pt x="80183" y="18209"/>
                  <a:pt x="80183" y="18209"/>
                </a:cubicBezTo>
                <a:cubicBezTo>
                  <a:pt x="80147" y="18134"/>
                  <a:pt x="80147" y="18134"/>
                  <a:pt x="80147" y="18059"/>
                </a:cubicBezTo>
                <a:cubicBezTo>
                  <a:pt x="80147" y="17169"/>
                  <a:pt x="80147" y="17169"/>
                  <a:pt x="80147" y="17169"/>
                </a:cubicBezTo>
                <a:cubicBezTo>
                  <a:pt x="80183" y="17169"/>
                  <a:pt x="80220" y="17169"/>
                  <a:pt x="80294" y="17169"/>
                </a:cubicBezTo>
                <a:cubicBezTo>
                  <a:pt x="80294" y="17169"/>
                  <a:pt x="80330" y="17169"/>
                  <a:pt x="80367" y="17169"/>
                </a:cubicBezTo>
                <a:lnTo>
                  <a:pt x="80367" y="17169"/>
                </a:lnTo>
                <a:cubicBezTo>
                  <a:pt x="80367" y="16279"/>
                  <a:pt x="80367" y="16279"/>
                  <a:pt x="80367" y="16279"/>
                </a:cubicBezTo>
                <a:cubicBezTo>
                  <a:pt x="80294" y="16279"/>
                  <a:pt x="80257" y="16279"/>
                  <a:pt x="80183" y="16279"/>
                </a:cubicBezTo>
                <a:cubicBezTo>
                  <a:pt x="80147" y="16279"/>
                  <a:pt x="80147" y="16129"/>
                  <a:pt x="80116" y="16129"/>
                </a:cubicBezTo>
                <a:cubicBezTo>
                  <a:pt x="80116" y="16129"/>
                  <a:pt x="80079" y="16054"/>
                  <a:pt x="80042" y="16054"/>
                </a:cubicBezTo>
                <a:cubicBezTo>
                  <a:pt x="80006" y="16054"/>
                  <a:pt x="79969" y="16054"/>
                  <a:pt x="79895" y="16054"/>
                </a:cubicBezTo>
                <a:cubicBezTo>
                  <a:pt x="79785" y="16054"/>
                  <a:pt x="79785" y="16054"/>
                  <a:pt x="79785" y="16054"/>
                </a:cubicBezTo>
                <a:cubicBezTo>
                  <a:pt x="79748" y="16054"/>
                  <a:pt x="79712" y="16054"/>
                  <a:pt x="79675" y="16054"/>
                </a:cubicBezTo>
                <a:cubicBezTo>
                  <a:pt x="79607" y="16054"/>
                  <a:pt x="79571" y="16054"/>
                  <a:pt x="79497" y="16129"/>
                </a:cubicBezTo>
                <a:cubicBezTo>
                  <a:pt x="79460" y="16129"/>
                  <a:pt x="79460" y="16204"/>
                  <a:pt x="79424" y="16204"/>
                </a:cubicBezTo>
                <a:cubicBezTo>
                  <a:pt x="79387" y="16279"/>
                  <a:pt x="79387" y="16279"/>
                  <a:pt x="79350" y="16279"/>
                </a:cubicBezTo>
                <a:cubicBezTo>
                  <a:pt x="79313" y="16279"/>
                  <a:pt x="79313" y="16279"/>
                  <a:pt x="79277" y="16279"/>
                </a:cubicBezTo>
                <a:cubicBezTo>
                  <a:pt x="79240" y="16279"/>
                  <a:pt x="79203" y="16279"/>
                  <a:pt x="79130" y="16279"/>
                </a:cubicBezTo>
                <a:cubicBezTo>
                  <a:pt x="79130" y="16279"/>
                  <a:pt x="79099" y="16342"/>
                  <a:pt x="79062" y="16342"/>
                </a:cubicBezTo>
                <a:cubicBezTo>
                  <a:pt x="79062" y="16492"/>
                  <a:pt x="79062" y="16568"/>
                  <a:pt x="79062" y="16793"/>
                </a:cubicBezTo>
                <a:cubicBezTo>
                  <a:pt x="79062" y="16793"/>
                  <a:pt x="79062" y="16868"/>
                  <a:pt x="79062" y="16944"/>
                </a:cubicBezTo>
                <a:cubicBezTo>
                  <a:pt x="79062" y="17019"/>
                  <a:pt x="79026" y="17094"/>
                  <a:pt x="78989" y="17244"/>
                </a:cubicBezTo>
                <a:cubicBezTo>
                  <a:pt x="78952" y="17320"/>
                  <a:pt x="78952" y="17320"/>
                  <a:pt x="78952" y="17382"/>
                </a:cubicBezTo>
                <a:cubicBezTo>
                  <a:pt x="78879" y="17457"/>
                  <a:pt x="78842" y="17533"/>
                  <a:pt x="78805" y="17683"/>
                </a:cubicBezTo>
                <a:cubicBezTo>
                  <a:pt x="78805" y="17758"/>
                  <a:pt x="78805" y="17833"/>
                  <a:pt x="78768" y="17909"/>
                </a:cubicBezTo>
                <a:cubicBezTo>
                  <a:pt x="78768" y="17984"/>
                  <a:pt x="78768" y="18059"/>
                  <a:pt x="78732" y="18134"/>
                </a:cubicBezTo>
                <a:cubicBezTo>
                  <a:pt x="78732" y="18134"/>
                  <a:pt x="78695" y="18134"/>
                  <a:pt x="78658" y="18134"/>
                </a:cubicBezTo>
                <a:cubicBezTo>
                  <a:pt x="78621" y="18209"/>
                  <a:pt x="78591" y="18134"/>
                  <a:pt x="78517" y="18134"/>
                </a:cubicBezTo>
                <a:cubicBezTo>
                  <a:pt x="78480" y="18134"/>
                  <a:pt x="78480" y="18134"/>
                  <a:pt x="78480" y="18134"/>
                </a:cubicBezTo>
                <a:cubicBezTo>
                  <a:pt x="78444" y="18134"/>
                  <a:pt x="78407" y="18209"/>
                  <a:pt x="78407" y="18209"/>
                </a:cubicBezTo>
                <a:cubicBezTo>
                  <a:pt x="78370" y="18285"/>
                  <a:pt x="78370" y="18360"/>
                  <a:pt x="78370" y="18422"/>
                </a:cubicBezTo>
                <a:cubicBezTo>
                  <a:pt x="78370" y="18498"/>
                  <a:pt x="78370" y="18498"/>
                  <a:pt x="78370" y="18498"/>
                </a:cubicBezTo>
                <a:cubicBezTo>
                  <a:pt x="78370" y="18573"/>
                  <a:pt x="78370" y="18648"/>
                  <a:pt x="78370" y="18723"/>
                </a:cubicBezTo>
                <a:cubicBezTo>
                  <a:pt x="78370" y="18723"/>
                  <a:pt x="78444" y="18648"/>
                  <a:pt x="78444" y="18723"/>
                </a:cubicBezTo>
                <a:cubicBezTo>
                  <a:pt x="78480" y="18798"/>
                  <a:pt x="78554" y="18798"/>
                  <a:pt x="78554" y="18949"/>
                </a:cubicBezTo>
                <a:cubicBezTo>
                  <a:pt x="78591" y="19024"/>
                  <a:pt x="78591" y="19099"/>
                  <a:pt x="78591" y="19250"/>
                </a:cubicBezTo>
                <a:cubicBezTo>
                  <a:pt x="78591" y="19325"/>
                  <a:pt x="78591" y="19475"/>
                  <a:pt x="78554" y="19538"/>
                </a:cubicBezTo>
                <a:cubicBezTo>
                  <a:pt x="78517" y="19538"/>
                  <a:pt x="78480" y="19538"/>
                  <a:pt x="78480" y="19538"/>
                </a:cubicBezTo>
                <a:cubicBezTo>
                  <a:pt x="78444" y="19613"/>
                  <a:pt x="78444" y="19613"/>
                  <a:pt x="78407" y="19613"/>
                </a:cubicBezTo>
                <a:cubicBezTo>
                  <a:pt x="78370" y="19688"/>
                  <a:pt x="78407" y="19763"/>
                  <a:pt x="78407" y="19839"/>
                </a:cubicBezTo>
                <a:cubicBezTo>
                  <a:pt x="78407" y="19914"/>
                  <a:pt x="78407" y="19989"/>
                  <a:pt x="78407" y="20139"/>
                </a:cubicBezTo>
                <a:cubicBezTo>
                  <a:pt x="78480" y="20139"/>
                  <a:pt x="78480" y="20139"/>
                  <a:pt x="78554" y="20139"/>
                </a:cubicBezTo>
                <a:cubicBezTo>
                  <a:pt x="78591" y="20139"/>
                  <a:pt x="78591" y="20064"/>
                  <a:pt x="78621" y="20139"/>
                </a:cubicBezTo>
                <a:cubicBezTo>
                  <a:pt x="78658" y="20139"/>
                  <a:pt x="78658" y="20215"/>
                  <a:pt x="78695" y="20215"/>
                </a:cubicBezTo>
                <a:cubicBezTo>
                  <a:pt x="78695" y="20290"/>
                  <a:pt x="78732" y="20290"/>
                  <a:pt x="78732" y="20365"/>
                </a:cubicBezTo>
                <a:cubicBezTo>
                  <a:pt x="78732" y="20440"/>
                  <a:pt x="78732" y="20440"/>
                  <a:pt x="78732" y="20503"/>
                </a:cubicBezTo>
                <a:cubicBezTo>
                  <a:pt x="78768" y="20578"/>
                  <a:pt x="78768" y="20578"/>
                  <a:pt x="78768" y="20653"/>
                </a:cubicBezTo>
                <a:cubicBezTo>
                  <a:pt x="78805" y="20728"/>
                  <a:pt x="78842" y="20653"/>
                  <a:pt x="78842" y="20728"/>
                </a:cubicBezTo>
                <a:cubicBezTo>
                  <a:pt x="78879" y="20804"/>
                  <a:pt x="78879" y="20804"/>
                  <a:pt x="78915" y="20879"/>
                </a:cubicBezTo>
                <a:lnTo>
                  <a:pt x="78952" y="20879"/>
                </a:lnTo>
                <a:cubicBezTo>
                  <a:pt x="79026" y="20954"/>
                  <a:pt x="79062" y="21104"/>
                  <a:pt x="79099" y="21180"/>
                </a:cubicBezTo>
                <a:cubicBezTo>
                  <a:pt x="79099" y="21180"/>
                  <a:pt x="79130" y="21180"/>
                  <a:pt x="79166" y="21255"/>
                </a:cubicBezTo>
                <a:cubicBezTo>
                  <a:pt x="79166" y="21255"/>
                  <a:pt x="79166" y="21330"/>
                  <a:pt x="79166" y="21405"/>
                </a:cubicBezTo>
                <a:cubicBezTo>
                  <a:pt x="79166" y="21405"/>
                  <a:pt x="79166" y="21480"/>
                  <a:pt x="79166" y="21556"/>
                </a:cubicBezTo>
                <a:cubicBezTo>
                  <a:pt x="79166" y="21618"/>
                  <a:pt x="79099" y="21618"/>
                  <a:pt x="79099" y="21618"/>
                </a:cubicBezTo>
                <a:cubicBezTo>
                  <a:pt x="79062" y="21693"/>
                  <a:pt x="79099" y="21769"/>
                  <a:pt x="79062" y="21769"/>
                </a:cubicBezTo>
                <a:cubicBezTo>
                  <a:pt x="79062" y="21844"/>
                  <a:pt x="79026" y="21769"/>
                  <a:pt x="78989" y="21769"/>
                </a:cubicBezTo>
                <a:cubicBezTo>
                  <a:pt x="78952" y="21769"/>
                  <a:pt x="78952" y="21769"/>
                  <a:pt x="78952" y="21769"/>
                </a:cubicBezTo>
                <a:cubicBezTo>
                  <a:pt x="78879" y="21769"/>
                  <a:pt x="78842" y="21844"/>
                  <a:pt x="78805" y="21769"/>
                </a:cubicBezTo>
                <a:cubicBezTo>
                  <a:pt x="78732" y="21769"/>
                  <a:pt x="78695" y="21693"/>
                  <a:pt x="78658" y="21618"/>
                </a:cubicBezTo>
                <a:cubicBezTo>
                  <a:pt x="78591" y="21556"/>
                  <a:pt x="78554" y="21405"/>
                  <a:pt x="78554" y="21180"/>
                </a:cubicBezTo>
                <a:cubicBezTo>
                  <a:pt x="78517" y="21180"/>
                  <a:pt x="78480" y="21104"/>
                  <a:pt x="78444" y="21104"/>
                </a:cubicBezTo>
                <a:cubicBezTo>
                  <a:pt x="78333" y="21104"/>
                  <a:pt x="78297" y="21104"/>
                  <a:pt x="78223" y="21029"/>
                </a:cubicBezTo>
                <a:cubicBezTo>
                  <a:pt x="78186" y="21029"/>
                  <a:pt x="78186" y="20954"/>
                  <a:pt x="78150" y="20879"/>
                </a:cubicBezTo>
                <a:cubicBezTo>
                  <a:pt x="78150" y="20879"/>
                  <a:pt x="78113" y="20804"/>
                  <a:pt x="78082" y="20804"/>
                </a:cubicBezTo>
                <a:cubicBezTo>
                  <a:pt x="78045" y="20728"/>
                  <a:pt x="78009" y="20804"/>
                  <a:pt x="77972" y="20804"/>
                </a:cubicBezTo>
                <a:cubicBezTo>
                  <a:pt x="77935" y="20804"/>
                  <a:pt x="77898" y="20728"/>
                  <a:pt x="77898" y="20728"/>
                </a:cubicBezTo>
                <a:cubicBezTo>
                  <a:pt x="77825" y="20728"/>
                  <a:pt x="77788" y="20728"/>
                  <a:pt x="77751" y="20728"/>
                </a:cubicBezTo>
                <a:cubicBezTo>
                  <a:pt x="77715" y="20728"/>
                  <a:pt x="77678" y="20653"/>
                  <a:pt x="77678" y="20578"/>
                </a:cubicBezTo>
                <a:cubicBezTo>
                  <a:pt x="77641" y="20503"/>
                  <a:pt x="77678" y="20440"/>
                  <a:pt x="77641" y="20440"/>
                </a:cubicBezTo>
                <a:cubicBezTo>
                  <a:pt x="77604" y="20365"/>
                  <a:pt x="77604" y="20365"/>
                  <a:pt x="77574" y="20365"/>
                </a:cubicBezTo>
                <a:cubicBezTo>
                  <a:pt x="77537" y="20365"/>
                  <a:pt x="77537" y="20365"/>
                  <a:pt x="77500" y="20365"/>
                </a:cubicBezTo>
                <a:cubicBezTo>
                  <a:pt x="77464" y="20290"/>
                  <a:pt x="77427" y="20290"/>
                  <a:pt x="77427" y="20215"/>
                </a:cubicBezTo>
                <a:cubicBezTo>
                  <a:pt x="77390" y="20215"/>
                  <a:pt x="77353" y="20139"/>
                  <a:pt x="77353" y="20139"/>
                </a:cubicBezTo>
                <a:cubicBezTo>
                  <a:pt x="76992" y="20139"/>
                  <a:pt x="76992" y="20139"/>
                  <a:pt x="76992" y="20139"/>
                </a:cubicBezTo>
                <a:cubicBezTo>
                  <a:pt x="76955" y="20139"/>
                  <a:pt x="76955" y="20139"/>
                  <a:pt x="76918" y="20064"/>
                </a:cubicBezTo>
                <a:cubicBezTo>
                  <a:pt x="76918" y="20064"/>
                  <a:pt x="76918" y="19989"/>
                  <a:pt x="76882" y="19914"/>
                </a:cubicBezTo>
                <a:cubicBezTo>
                  <a:pt x="76882" y="19914"/>
                  <a:pt x="76845" y="19839"/>
                  <a:pt x="76808" y="19839"/>
                </a:cubicBezTo>
                <a:cubicBezTo>
                  <a:pt x="76447" y="19839"/>
                  <a:pt x="76447" y="19839"/>
                  <a:pt x="76447" y="19839"/>
                </a:cubicBezTo>
                <a:cubicBezTo>
                  <a:pt x="76373" y="19839"/>
                  <a:pt x="76373" y="19763"/>
                  <a:pt x="76300" y="19688"/>
                </a:cubicBezTo>
                <a:cubicBezTo>
                  <a:pt x="76263" y="19613"/>
                  <a:pt x="76226" y="19538"/>
                  <a:pt x="76153" y="19538"/>
                </a:cubicBezTo>
                <a:cubicBezTo>
                  <a:pt x="76153" y="19475"/>
                  <a:pt x="76116" y="19475"/>
                  <a:pt x="76116" y="19475"/>
                </a:cubicBezTo>
                <a:cubicBezTo>
                  <a:pt x="76079" y="19475"/>
                  <a:pt x="76079" y="19400"/>
                  <a:pt x="76079" y="19325"/>
                </a:cubicBezTo>
                <a:cubicBezTo>
                  <a:pt x="76042" y="19325"/>
                  <a:pt x="76012" y="19325"/>
                  <a:pt x="76012" y="19325"/>
                </a:cubicBezTo>
                <a:cubicBezTo>
                  <a:pt x="75975" y="19250"/>
                  <a:pt x="75938" y="19250"/>
                  <a:pt x="75938" y="19174"/>
                </a:cubicBezTo>
                <a:cubicBezTo>
                  <a:pt x="75901" y="19174"/>
                  <a:pt x="75938" y="19099"/>
                  <a:pt x="75901" y="19024"/>
                </a:cubicBezTo>
                <a:cubicBezTo>
                  <a:pt x="75901" y="19024"/>
                  <a:pt x="75865" y="19024"/>
                  <a:pt x="75828" y="19024"/>
                </a:cubicBezTo>
                <a:cubicBezTo>
                  <a:pt x="75791" y="19024"/>
                  <a:pt x="75754" y="19024"/>
                  <a:pt x="75718" y="19024"/>
                </a:cubicBezTo>
                <a:cubicBezTo>
                  <a:pt x="75681" y="19024"/>
                  <a:pt x="75681" y="19024"/>
                  <a:pt x="75681" y="19024"/>
                </a:cubicBezTo>
                <a:cubicBezTo>
                  <a:pt x="75681" y="19024"/>
                  <a:pt x="75644" y="19024"/>
                  <a:pt x="75644" y="19099"/>
                </a:cubicBezTo>
                <a:cubicBezTo>
                  <a:pt x="75607" y="19099"/>
                  <a:pt x="75571" y="19174"/>
                  <a:pt x="75571" y="19250"/>
                </a:cubicBezTo>
                <a:cubicBezTo>
                  <a:pt x="75571" y="19325"/>
                  <a:pt x="75571" y="19400"/>
                  <a:pt x="75571" y="19475"/>
                </a:cubicBezTo>
                <a:cubicBezTo>
                  <a:pt x="75571" y="19538"/>
                  <a:pt x="75607" y="19538"/>
                  <a:pt x="75644" y="19613"/>
                </a:cubicBezTo>
                <a:cubicBezTo>
                  <a:pt x="75681" y="19613"/>
                  <a:pt x="75718" y="19613"/>
                  <a:pt x="75718" y="19688"/>
                </a:cubicBezTo>
                <a:cubicBezTo>
                  <a:pt x="75718" y="19763"/>
                  <a:pt x="75718" y="19763"/>
                  <a:pt x="75718" y="19839"/>
                </a:cubicBezTo>
                <a:cubicBezTo>
                  <a:pt x="75718" y="19914"/>
                  <a:pt x="75718" y="19914"/>
                  <a:pt x="75718" y="19989"/>
                </a:cubicBezTo>
                <a:cubicBezTo>
                  <a:pt x="75754" y="19989"/>
                  <a:pt x="75791" y="19989"/>
                  <a:pt x="75865" y="19989"/>
                </a:cubicBezTo>
                <a:cubicBezTo>
                  <a:pt x="75901" y="19989"/>
                  <a:pt x="75901" y="20064"/>
                  <a:pt x="75938" y="20064"/>
                </a:cubicBezTo>
                <a:cubicBezTo>
                  <a:pt x="75938" y="20064"/>
                  <a:pt x="75975" y="20064"/>
                  <a:pt x="76012" y="20064"/>
                </a:cubicBezTo>
                <a:cubicBezTo>
                  <a:pt x="76012" y="20064"/>
                  <a:pt x="76042" y="20064"/>
                  <a:pt x="76079" y="20139"/>
                </a:cubicBezTo>
                <a:cubicBezTo>
                  <a:pt x="76079" y="20139"/>
                  <a:pt x="76079" y="20215"/>
                  <a:pt x="76079" y="20290"/>
                </a:cubicBezTo>
                <a:cubicBezTo>
                  <a:pt x="76079" y="20365"/>
                  <a:pt x="76116" y="20365"/>
                  <a:pt x="76116" y="20440"/>
                </a:cubicBezTo>
                <a:cubicBezTo>
                  <a:pt x="76153" y="20503"/>
                  <a:pt x="76226" y="20503"/>
                  <a:pt x="76300" y="20578"/>
                </a:cubicBezTo>
                <a:cubicBezTo>
                  <a:pt x="76336" y="20578"/>
                  <a:pt x="76336" y="20578"/>
                  <a:pt x="76373" y="20653"/>
                </a:cubicBezTo>
                <a:cubicBezTo>
                  <a:pt x="76373" y="20653"/>
                  <a:pt x="76410" y="20653"/>
                  <a:pt x="76410" y="20728"/>
                </a:cubicBezTo>
                <a:cubicBezTo>
                  <a:pt x="76410" y="20804"/>
                  <a:pt x="76410" y="20879"/>
                  <a:pt x="76410" y="20879"/>
                </a:cubicBezTo>
                <a:cubicBezTo>
                  <a:pt x="76410" y="20954"/>
                  <a:pt x="76373" y="21029"/>
                  <a:pt x="76373" y="21029"/>
                </a:cubicBezTo>
                <a:cubicBezTo>
                  <a:pt x="76336" y="21180"/>
                  <a:pt x="76300" y="21255"/>
                  <a:pt x="76263" y="21330"/>
                </a:cubicBezTo>
                <a:cubicBezTo>
                  <a:pt x="76226" y="21330"/>
                  <a:pt x="76226" y="21330"/>
                  <a:pt x="76189" y="21330"/>
                </a:cubicBezTo>
                <a:cubicBezTo>
                  <a:pt x="76116" y="21330"/>
                  <a:pt x="76116" y="21330"/>
                  <a:pt x="76116" y="21330"/>
                </a:cubicBezTo>
                <a:cubicBezTo>
                  <a:pt x="76079" y="21330"/>
                  <a:pt x="76079" y="21255"/>
                  <a:pt x="76042" y="21330"/>
                </a:cubicBezTo>
                <a:cubicBezTo>
                  <a:pt x="76012" y="21330"/>
                  <a:pt x="76012" y="21405"/>
                  <a:pt x="76012" y="21480"/>
                </a:cubicBezTo>
                <a:cubicBezTo>
                  <a:pt x="76012" y="21480"/>
                  <a:pt x="76012" y="21556"/>
                  <a:pt x="76012" y="21618"/>
                </a:cubicBezTo>
                <a:cubicBezTo>
                  <a:pt x="75975" y="21618"/>
                  <a:pt x="75975" y="21693"/>
                  <a:pt x="75975" y="21693"/>
                </a:cubicBezTo>
                <a:cubicBezTo>
                  <a:pt x="75938" y="21769"/>
                  <a:pt x="75901" y="21769"/>
                  <a:pt x="75901" y="21769"/>
                </a:cubicBezTo>
                <a:cubicBezTo>
                  <a:pt x="75828" y="21769"/>
                  <a:pt x="75828" y="21769"/>
                  <a:pt x="75828" y="21769"/>
                </a:cubicBezTo>
                <a:cubicBezTo>
                  <a:pt x="75828" y="21618"/>
                  <a:pt x="75828" y="21618"/>
                  <a:pt x="75828" y="21480"/>
                </a:cubicBezTo>
                <a:cubicBezTo>
                  <a:pt x="75828" y="21405"/>
                  <a:pt x="75828" y="21405"/>
                  <a:pt x="75828" y="21330"/>
                </a:cubicBezTo>
                <a:cubicBezTo>
                  <a:pt x="75828" y="21255"/>
                  <a:pt x="75828" y="21180"/>
                  <a:pt x="75828" y="21029"/>
                </a:cubicBezTo>
                <a:cubicBezTo>
                  <a:pt x="75828" y="20954"/>
                  <a:pt x="75828" y="20954"/>
                  <a:pt x="75828" y="20879"/>
                </a:cubicBezTo>
                <a:cubicBezTo>
                  <a:pt x="75718" y="20879"/>
                  <a:pt x="75718" y="20879"/>
                  <a:pt x="75718" y="20879"/>
                </a:cubicBezTo>
                <a:cubicBezTo>
                  <a:pt x="75681" y="20954"/>
                  <a:pt x="75644" y="20879"/>
                  <a:pt x="75644" y="20954"/>
                </a:cubicBezTo>
                <a:cubicBezTo>
                  <a:pt x="75607" y="20954"/>
                  <a:pt x="75607" y="21029"/>
                  <a:pt x="75571" y="21029"/>
                </a:cubicBezTo>
                <a:cubicBezTo>
                  <a:pt x="75571" y="21104"/>
                  <a:pt x="75571" y="21180"/>
                  <a:pt x="75540" y="21180"/>
                </a:cubicBezTo>
                <a:cubicBezTo>
                  <a:pt x="75540" y="21255"/>
                  <a:pt x="75540" y="21330"/>
                  <a:pt x="75497" y="21330"/>
                </a:cubicBezTo>
                <a:cubicBezTo>
                  <a:pt x="75467" y="21405"/>
                  <a:pt x="75430" y="21330"/>
                  <a:pt x="75356" y="21330"/>
                </a:cubicBezTo>
                <a:cubicBezTo>
                  <a:pt x="75283" y="21330"/>
                  <a:pt x="75283" y="21330"/>
                  <a:pt x="75283" y="21330"/>
                </a:cubicBezTo>
                <a:cubicBezTo>
                  <a:pt x="75246" y="21330"/>
                  <a:pt x="75209" y="21330"/>
                  <a:pt x="75173" y="21330"/>
                </a:cubicBezTo>
                <a:cubicBezTo>
                  <a:pt x="75136" y="21330"/>
                  <a:pt x="75099" y="21255"/>
                  <a:pt x="75062" y="21330"/>
                </a:cubicBezTo>
                <a:cubicBezTo>
                  <a:pt x="75026" y="21330"/>
                  <a:pt x="75062" y="21405"/>
                  <a:pt x="75026" y="21480"/>
                </a:cubicBezTo>
                <a:cubicBezTo>
                  <a:pt x="74995" y="21480"/>
                  <a:pt x="75026" y="21556"/>
                  <a:pt x="74995" y="21618"/>
                </a:cubicBezTo>
                <a:cubicBezTo>
                  <a:pt x="74958" y="21618"/>
                  <a:pt x="74921" y="21618"/>
                  <a:pt x="74885" y="21618"/>
                </a:cubicBezTo>
                <a:cubicBezTo>
                  <a:pt x="74811" y="21618"/>
                  <a:pt x="74811" y="21618"/>
                  <a:pt x="74811" y="21618"/>
                </a:cubicBezTo>
                <a:cubicBezTo>
                  <a:pt x="74811" y="21618"/>
                  <a:pt x="74774" y="21556"/>
                  <a:pt x="74738" y="21556"/>
                </a:cubicBezTo>
                <a:cubicBezTo>
                  <a:pt x="74701" y="21556"/>
                  <a:pt x="74701" y="21556"/>
                  <a:pt x="74701" y="21556"/>
                </a:cubicBezTo>
                <a:cubicBezTo>
                  <a:pt x="74523" y="21556"/>
                  <a:pt x="74523" y="21556"/>
                  <a:pt x="74523" y="21556"/>
                </a:cubicBezTo>
                <a:cubicBezTo>
                  <a:pt x="74480" y="21556"/>
                  <a:pt x="74480" y="21556"/>
                  <a:pt x="74450" y="21556"/>
                </a:cubicBezTo>
                <a:cubicBezTo>
                  <a:pt x="74450" y="21919"/>
                  <a:pt x="74450" y="21919"/>
                  <a:pt x="74450" y="21919"/>
                </a:cubicBezTo>
                <a:cubicBezTo>
                  <a:pt x="74229" y="21919"/>
                  <a:pt x="74229" y="21919"/>
                  <a:pt x="74229" y="21919"/>
                </a:cubicBezTo>
                <a:lnTo>
                  <a:pt x="74192" y="21844"/>
                </a:lnTo>
                <a:cubicBezTo>
                  <a:pt x="74156" y="21769"/>
                  <a:pt x="74156" y="21769"/>
                  <a:pt x="74156" y="21693"/>
                </a:cubicBezTo>
                <a:cubicBezTo>
                  <a:pt x="74119" y="21618"/>
                  <a:pt x="74082" y="21693"/>
                  <a:pt x="74082" y="21618"/>
                </a:cubicBezTo>
                <a:lnTo>
                  <a:pt x="74119" y="21556"/>
                </a:lnTo>
                <a:cubicBezTo>
                  <a:pt x="74119" y="21480"/>
                  <a:pt x="74119" y="21405"/>
                  <a:pt x="74119" y="21405"/>
                </a:cubicBezTo>
                <a:cubicBezTo>
                  <a:pt x="74119" y="21255"/>
                  <a:pt x="74156" y="21180"/>
                  <a:pt x="74192" y="21104"/>
                </a:cubicBezTo>
                <a:cubicBezTo>
                  <a:pt x="74156" y="20954"/>
                  <a:pt x="74156" y="20954"/>
                  <a:pt x="74156" y="20954"/>
                </a:cubicBezTo>
                <a:cubicBezTo>
                  <a:pt x="74119" y="20954"/>
                  <a:pt x="74119" y="20954"/>
                  <a:pt x="74082" y="20954"/>
                </a:cubicBezTo>
                <a:cubicBezTo>
                  <a:pt x="74082" y="21029"/>
                  <a:pt x="74082" y="21104"/>
                  <a:pt x="74045" y="21104"/>
                </a:cubicBezTo>
                <a:cubicBezTo>
                  <a:pt x="74045" y="21180"/>
                  <a:pt x="74009" y="21180"/>
                  <a:pt x="73978" y="21180"/>
                </a:cubicBezTo>
                <a:cubicBezTo>
                  <a:pt x="73978" y="21180"/>
                  <a:pt x="73941" y="21180"/>
                  <a:pt x="73905" y="21180"/>
                </a:cubicBezTo>
                <a:cubicBezTo>
                  <a:pt x="73868" y="21180"/>
                  <a:pt x="73794" y="21180"/>
                  <a:pt x="73758" y="21255"/>
                </a:cubicBezTo>
                <a:cubicBezTo>
                  <a:pt x="73721" y="21255"/>
                  <a:pt x="73721" y="21330"/>
                  <a:pt x="73721" y="21405"/>
                </a:cubicBezTo>
                <a:cubicBezTo>
                  <a:pt x="73647" y="21405"/>
                  <a:pt x="73611" y="21480"/>
                  <a:pt x="73574" y="21556"/>
                </a:cubicBezTo>
                <a:cubicBezTo>
                  <a:pt x="73464" y="21556"/>
                  <a:pt x="73464" y="21556"/>
                  <a:pt x="73464" y="21556"/>
                </a:cubicBezTo>
                <a:cubicBezTo>
                  <a:pt x="73396" y="21556"/>
                  <a:pt x="73323" y="21480"/>
                  <a:pt x="73249" y="21556"/>
                </a:cubicBezTo>
                <a:cubicBezTo>
                  <a:pt x="73212" y="21556"/>
                  <a:pt x="73212" y="21618"/>
                  <a:pt x="73176" y="21618"/>
                </a:cubicBezTo>
                <a:lnTo>
                  <a:pt x="73176" y="21769"/>
                </a:lnTo>
                <a:cubicBezTo>
                  <a:pt x="73139" y="21769"/>
                  <a:pt x="73102" y="21844"/>
                  <a:pt x="73102" y="21844"/>
                </a:cubicBezTo>
                <a:cubicBezTo>
                  <a:pt x="73065" y="21844"/>
                  <a:pt x="73065" y="21844"/>
                  <a:pt x="73029" y="21844"/>
                </a:cubicBezTo>
                <a:cubicBezTo>
                  <a:pt x="72961" y="21844"/>
                  <a:pt x="72961" y="21844"/>
                  <a:pt x="72961" y="21844"/>
                </a:cubicBezTo>
                <a:cubicBezTo>
                  <a:pt x="72924" y="21844"/>
                  <a:pt x="72924" y="21844"/>
                  <a:pt x="72888" y="21844"/>
                </a:cubicBezTo>
                <a:cubicBezTo>
                  <a:pt x="72814" y="21919"/>
                  <a:pt x="72777" y="21919"/>
                  <a:pt x="72741" y="21919"/>
                </a:cubicBezTo>
                <a:cubicBezTo>
                  <a:pt x="72704" y="21994"/>
                  <a:pt x="72667" y="21994"/>
                  <a:pt x="72667" y="22069"/>
                </a:cubicBezTo>
                <a:cubicBezTo>
                  <a:pt x="72594" y="22145"/>
                  <a:pt x="72557" y="22220"/>
                  <a:pt x="72520" y="22295"/>
                </a:cubicBezTo>
                <a:cubicBezTo>
                  <a:pt x="72490" y="22370"/>
                  <a:pt x="72447" y="22370"/>
                  <a:pt x="72416" y="22445"/>
                </a:cubicBezTo>
                <a:cubicBezTo>
                  <a:pt x="72343" y="22445"/>
                  <a:pt x="72232" y="22370"/>
                  <a:pt x="72159" y="22445"/>
                </a:cubicBezTo>
                <a:cubicBezTo>
                  <a:pt x="72122" y="22445"/>
                  <a:pt x="72122" y="22521"/>
                  <a:pt x="72085" y="22583"/>
                </a:cubicBezTo>
                <a:cubicBezTo>
                  <a:pt x="72085" y="22671"/>
                  <a:pt x="72085" y="22671"/>
                  <a:pt x="72122" y="22734"/>
                </a:cubicBezTo>
                <a:cubicBezTo>
                  <a:pt x="72122" y="22809"/>
                  <a:pt x="72196" y="22809"/>
                  <a:pt x="72196" y="22884"/>
                </a:cubicBezTo>
                <a:cubicBezTo>
                  <a:pt x="72196" y="23034"/>
                  <a:pt x="72196" y="23034"/>
                  <a:pt x="72159" y="23110"/>
                </a:cubicBezTo>
                <a:cubicBezTo>
                  <a:pt x="72122" y="23185"/>
                  <a:pt x="72049" y="23185"/>
                  <a:pt x="72012" y="23260"/>
                </a:cubicBezTo>
                <a:cubicBezTo>
                  <a:pt x="71975" y="23335"/>
                  <a:pt x="71975" y="23335"/>
                  <a:pt x="71944" y="23410"/>
                </a:cubicBezTo>
                <a:cubicBezTo>
                  <a:pt x="71908" y="23410"/>
                  <a:pt x="71908" y="23410"/>
                  <a:pt x="71871" y="23410"/>
                </a:cubicBezTo>
                <a:cubicBezTo>
                  <a:pt x="71834" y="23410"/>
                  <a:pt x="71834" y="23410"/>
                  <a:pt x="71797" y="23410"/>
                </a:cubicBezTo>
                <a:cubicBezTo>
                  <a:pt x="71761" y="23410"/>
                  <a:pt x="71761" y="23410"/>
                  <a:pt x="71724" y="23410"/>
                </a:cubicBezTo>
                <a:cubicBezTo>
                  <a:pt x="71650" y="23410"/>
                  <a:pt x="71650" y="23561"/>
                  <a:pt x="71614" y="23561"/>
                </a:cubicBezTo>
                <a:cubicBezTo>
                  <a:pt x="71577" y="23561"/>
                  <a:pt x="71577" y="23561"/>
                  <a:pt x="71577" y="23561"/>
                </a:cubicBezTo>
                <a:cubicBezTo>
                  <a:pt x="71540" y="23561"/>
                  <a:pt x="71540" y="23410"/>
                  <a:pt x="71503" y="23410"/>
                </a:cubicBezTo>
                <a:cubicBezTo>
                  <a:pt x="71503" y="23335"/>
                  <a:pt x="71473" y="23335"/>
                  <a:pt x="71430" y="23335"/>
                </a:cubicBezTo>
                <a:cubicBezTo>
                  <a:pt x="71399" y="23260"/>
                  <a:pt x="71399" y="23185"/>
                  <a:pt x="71362" y="23185"/>
                </a:cubicBezTo>
                <a:cubicBezTo>
                  <a:pt x="71362" y="23110"/>
                  <a:pt x="71362" y="23034"/>
                  <a:pt x="71362" y="23034"/>
                </a:cubicBezTo>
                <a:cubicBezTo>
                  <a:pt x="71326" y="22959"/>
                  <a:pt x="71289" y="22884"/>
                  <a:pt x="71289" y="22809"/>
                </a:cubicBezTo>
                <a:cubicBezTo>
                  <a:pt x="71289" y="22671"/>
                  <a:pt x="71289" y="22583"/>
                  <a:pt x="71289" y="22445"/>
                </a:cubicBezTo>
                <a:cubicBezTo>
                  <a:pt x="71687" y="22445"/>
                  <a:pt x="71687" y="22445"/>
                  <a:pt x="71687" y="22445"/>
                </a:cubicBezTo>
                <a:cubicBezTo>
                  <a:pt x="71687" y="21994"/>
                  <a:pt x="71687" y="21994"/>
                  <a:pt x="71687" y="21994"/>
                </a:cubicBezTo>
                <a:cubicBezTo>
                  <a:pt x="71650" y="21994"/>
                  <a:pt x="71650" y="21919"/>
                  <a:pt x="71614" y="21844"/>
                </a:cubicBezTo>
                <a:cubicBezTo>
                  <a:pt x="71577" y="21844"/>
                  <a:pt x="71540" y="21844"/>
                  <a:pt x="71540" y="21844"/>
                </a:cubicBezTo>
                <a:cubicBezTo>
                  <a:pt x="71503" y="21769"/>
                  <a:pt x="71503" y="21769"/>
                  <a:pt x="71503" y="21693"/>
                </a:cubicBezTo>
                <a:cubicBezTo>
                  <a:pt x="71473" y="21618"/>
                  <a:pt x="71473" y="21618"/>
                  <a:pt x="71430" y="21556"/>
                </a:cubicBezTo>
                <a:cubicBezTo>
                  <a:pt x="71430" y="21480"/>
                  <a:pt x="71430" y="21405"/>
                  <a:pt x="71399" y="21405"/>
                </a:cubicBezTo>
                <a:cubicBezTo>
                  <a:pt x="71326" y="21405"/>
                  <a:pt x="71289" y="21480"/>
                  <a:pt x="71252" y="21480"/>
                </a:cubicBezTo>
                <a:cubicBezTo>
                  <a:pt x="71215" y="21480"/>
                  <a:pt x="71215" y="21480"/>
                  <a:pt x="71215" y="21480"/>
                </a:cubicBezTo>
                <a:cubicBezTo>
                  <a:pt x="71179" y="21480"/>
                  <a:pt x="71179" y="21405"/>
                  <a:pt x="71142" y="21330"/>
                </a:cubicBezTo>
                <a:cubicBezTo>
                  <a:pt x="71105" y="21330"/>
                  <a:pt x="71068" y="21330"/>
                  <a:pt x="71068" y="21330"/>
                </a:cubicBezTo>
                <a:cubicBezTo>
                  <a:pt x="70995" y="21255"/>
                  <a:pt x="70958" y="21330"/>
                  <a:pt x="70928" y="21330"/>
                </a:cubicBezTo>
                <a:cubicBezTo>
                  <a:pt x="70781" y="21330"/>
                  <a:pt x="70781" y="21330"/>
                  <a:pt x="70781" y="21330"/>
                </a:cubicBezTo>
                <a:cubicBezTo>
                  <a:pt x="70744" y="21330"/>
                  <a:pt x="70707" y="21330"/>
                  <a:pt x="70707" y="21330"/>
                </a:cubicBezTo>
                <a:cubicBezTo>
                  <a:pt x="70670" y="21330"/>
                  <a:pt x="70670" y="21330"/>
                  <a:pt x="70633" y="21330"/>
                </a:cubicBezTo>
                <a:cubicBezTo>
                  <a:pt x="70633" y="21618"/>
                  <a:pt x="70633" y="21618"/>
                  <a:pt x="70633" y="21618"/>
                </a:cubicBezTo>
                <a:cubicBezTo>
                  <a:pt x="70707" y="21618"/>
                  <a:pt x="70744" y="21618"/>
                  <a:pt x="70781" y="21618"/>
                </a:cubicBezTo>
                <a:cubicBezTo>
                  <a:pt x="70817" y="21618"/>
                  <a:pt x="70817" y="21693"/>
                  <a:pt x="70854" y="21693"/>
                </a:cubicBezTo>
                <a:cubicBezTo>
                  <a:pt x="70854" y="22583"/>
                  <a:pt x="70854" y="22583"/>
                  <a:pt x="70854" y="22583"/>
                </a:cubicBezTo>
                <a:cubicBezTo>
                  <a:pt x="70854" y="22671"/>
                  <a:pt x="70817" y="22671"/>
                  <a:pt x="70817" y="22734"/>
                </a:cubicBezTo>
                <a:cubicBezTo>
                  <a:pt x="70781" y="22809"/>
                  <a:pt x="70744" y="22734"/>
                  <a:pt x="70744" y="22809"/>
                </a:cubicBezTo>
                <a:cubicBezTo>
                  <a:pt x="70744" y="22884"/>
                  <a:pt x="70744" y="22959"/>
                  <a:pt x="70744" y="22959"/>
                </a:cubicBezTo>
                <a:cubicBezTo>
                  <a:pt x="70744" y="23034"/>
                  <a:pt x="70744" y="23110"/>
                  <a:pt x="70744" y="23110"/>
                </a:cubicBezTo>
                <a:cubicBezTo>
                  <a:pt x="70781" y="23185"/>
                  <a:pt x="70817" y="23110"/>
                  <a:pt x="70817" y="23185"/>
                </a:cubicBezTo>
                <a:cubicBezTo>
                  <a:pt x="70854" y="23185"/>
                  <a:pt x="70854" y="23185"/>
                  <a:pt x="70891" y="23260"/>
                </a:cubicBezTo>
                <a:cubicBezTo>
                  <a:pt x="70928" y="23260"/>
                  <a:pt x="70928" y="23335"/>
                  <a:pt x="70928" y="23410"/>
                </a:cubicBezTo>
                <a:cubicBezTo>
                  <a:pt x="70958" y="23410"/>
                  <a:pt x="70995" y="23486"/>
                  <a:pt x="70995" y="23561"/>
                </a:cubicBezTo>
                <a:cubicBezTo>
                  <a:pt x="70995" y="23636"/>
                  <a:pt x="70995" y="23636"/>
                  <a:pt x="70995" y="23636"/>
                </a:cubicBezTo>
                <a:cubicBezTo>
                  <a:pt x="70995" y="23699"/>
                  <a:pt x="70958" y="23636"/>
                  <a:pt x="70958" y="23699"/>
                </a:cubicBezTo>
                <a:cubicBezTo>
                  <a:pt x="70958" y="23774"/>
                  <a:pt x="70958" y="23774"/>
                  <a:pt x="70958" y="23849"/>
                </a:cubicBezTo>
                <a:cubicBezTo>
                  <a:pt x="70958" y="24000"/>
                  <a:pt x="70958" y="24075"/>
                  <a:pt x="70958" y="24300"/>
                </a:cubicBezTo>
                <a:cubicBezTo>
                  <a:pt x="70958" y="24300"/>
                  <a:pt x="70958" y="24300"/>
                  <a:pt x="70958" y="24375"/>
                </a:cubicBezTo>
                <a:cubicBezTo>
                  <a:pt x="70891" y="24300"/>
                  <a:pt x="70854" y="24300"/>
                  <a:pt x="70817" y="24300"/>
                </a:cubicBezTo>
                <a:cubicBezTo>
                  <a:pt x="70781" y="24300"/>
                  <a:pt x="70744" y="24300"/>
                  <a:pt x="70744" y="24300"/>
                </a:cubicBezTo>
                <a:cubicBezTo>
                  <a:pt x="70707" y="24300"/>
                  <a:pt x="70670" y="24225"/>
                  <a:pt x="70670" y="24225"/>
                </a:cubicBezTo>
                <a:cubicBezTo>
                  <a:pt x="70633" y="24150"/>
                  <a:pt x="70670" y="24075"/>
                  <a:pt x="70670" y="24075"/>
                </a:cubicBezTo>
                <a:cubicBezTo>
                  <a:pt x="70633" y="24000"/>
                  <a:pt x="70633" y="23924"/>
                  <a:pt x="70597" y="23924"/>
                </a:cubicBezTo>
                <a:cubicBezTo>
                  <a:pt x="70597" y="23849"/>
                  <a:pt x="70560" y="23924"/>
                  <a:pt x="70523" y="23924"/>
                </a:cubicBezTo>
                <a:cubicBezTo>
                  <a:pt x="70486" y="23924"/>
                  <a:pt x="70486" y="23924"/>
                  <a:pt x="70450" y="23924"/>
                </a:cubicBezTo>
                <a:cubicBezTo>
                  <a:pt x="70413" y="23924"/>
                  <a:pt x="70413" y="24000"/>
                  <a:pt x="70382" y="24000"/>
                </a:cubicBezTo>
                <a:cubicBezTo>
                  <a:pt x="70346" y="24000"/>
                  <a:pt x="70346" y="24000"/>
                  <a:pt x="70309" y="24000"/>
                </a:cubicBezTo>
                <a:cubicBezTo>
                  <a:pt x="70235" y="24000"/>
                  <a:pt x="70199" y="24000"/>
                  <a:pt x="70162" y="24000"/>
                </a:cubicBezTo>
                <a:cubicBezTo>
                  <a:pt x="70125" y="24000"/>
                  <a:pt x="70125" y="24075"/>
                  <a:pt x="70088" y="24075"/>
                </a:cubicBezTo>
                <a:cubicBezTo>
                  <a:pt x="70088" y="24075"/>
                  <a:pt x="70088" y="24150"/>
                  <a:pt x="70088" y="24225"/>
                </a:cubicBezTo>
                <a:cubicBezTo>
                  <a:pt x="70088" y="24225"/>
                  <a:pt x="70088" y="24300"/>
                  <a:pt x="70052" y="24375"/>
                </a:cubicBezTo>
                <a:cubicBezTo>
                  <a:pt x="70052" y="24375"/>
                  <a:pt x="70015" y="24375"/>
                  <a:pt x="69978" y="24451"/>
                </a:cubicBezTo>
                <a:lnTo>
                  <a:pt x="69941" y="24451"/>
                </a:lnTo>
                <a:cubicBezTo>
                  <a:pt x="69874" y="24451"/>
                  <a:pt x="69837" y="24526"/>
                  <a:pt x="69800" y="24526"/>
                </a:cubicBezTo>
                <a:cubicBezTo>
                  <a:pt x="69764" y="24526"/>
                  <a:pt x="69727" y="24526"/>
                  <a:pt x="69690" y="24526"/>
                </a:cubicBezTo>
                <a:cubicBezTo>
                  <a:pt x="69653" y="24601"/>
                  <a:pt x="69653" y="24601"/>
                  <a:pt x="69617" y="24664"/>
                </a:cubicBezTo>
                <a:cubicBezTo>
                  <a:pt x="69617" y="24751"/>
                  <a:pt x="69617" y="24751"/>
                  <a:pt x="69580" y="24814"/>
                </a:cubicBezTo>
                <a:cubicBezTo>
                  <a:pt x="69580" y="24814"/>
                  <a:pt x="69543" y="24889"/>
                  <a:pt x="69506" y="24889"/>
                </a:cubicBezTo>
                <a:cubicBezTo>
                  <a:pt x="69470" y="24965"/>
                  <a:pt x="69433" y="24965"/>
                  <a:pt x="69396" y="24965"/>
                </a:cubicBezTo>
                <a:cubicBezTo>
                  <a:pt x="69396" y="24965"/>
                  <a:pt x="69433" y="24889"/>
                  <a:pt x="69433" y="24965"/>
                </a:cubicBezTo>
                <a:cubicBezTo>
                  <a:pt x="69433" y="25040"/>
                  <a:pt x="69396" y="25115"/>
                  <a:pt x="69433" y="25265"/>
                </a:cubicBezTo>
                <a:cubicBezTo>
                  <a:pt x="69433" y="25265"/>
                  <a:pt x="69433" y="25340"/>
                  <a:pt x="69470" y="25416"/>
                </a:cubicBezTo>
                <a:lnTo>
                  <a:pt x="69470" y="25491"/>
                </a:lnTo>
                <a:cubicBezTo>
                  <a:pt x="69506" y="25566"/>
                  <a:pt x="69506" y="25566"/>
                  <a:pt x="69543" y="25566"/>
                </a:cubicBezTo>
                <a:cubicBezTo>
                  <a:pt x="69580" y="25566"/>
                  <a:pt x="69580" y="25641"/>
                  <a:pt x="69617" y="25641"/>
                </a:cubicBezTo>
                <a:cubicBezTo>
                  <a:pt x="69653" y="25716"/>
                  <a:pt x="69653" y="25779"/>
                  <a:pt x="69653" y="25854"/>
                </a:cubicBezTo>
                <a:cubicBezTo>
                  <a:pt x="69653" y="25930"/>
                  <a:pt x="69617" y="26005"/>
                  <a:pt x="69617" y="26080"/>
                </a:cubicBezTo>
                <a:cubicBezTo>
                  <a:pt x="69617" y="26080"/>
                  <a:pt x="69653" y="26005"/>
                  <a:pt x="69617" y="26005"/>
                </a:cubicBezTo>
                <a:cubicBezTo>
                  <a:pt x="69580" y="25930"/>
                  <a:pt x="69543" y="26005"/>
                  <a:pt x="69506" y="26005"/>
                </a:cubicBezTo>
                <a:cubicBezTo>
                  <a:pt x="69433" y="26005"/>
                  <a:pt x="69396" y="26005"/>
                  <a:pt x="69366" y="26005"/>
                </a:cubicBezTo>
                <a:cubicBezTo>
                  <a:pt x="69292" y="26005"/>
                  <a:pt x="69255" y="25930"/>
                  <a:pt x="69218" y="25930"/>
                </a:cubicBezTo>
                <a:cubicBezTo>
                  <a:pt x="69145" y="25930"/>
                  <a:pt x="69145" y="25930"/>
                  <a:pt x="69145" y="25930"/>
                </a:cubicBezTo>
                <a:cubicBezTo>
                  <a:pt x="69108" y="25930"/>
                  <a:pt x="69108" y="25854"/>
                  <a:pt x="69071" y="25854"/>
                </a:cubicBezTo>
                <a:cubicBezTo>
                  <a:pt x="68998" y="25854"/>
                  <a:pt x="68961" y="25854"/>
                  <a:pt x="68924" y="25854"/>
                </a:cubicBezTo>
                <a:cubicBezTo>
                  <a:pt x="68888" y="25854"/>
                  <a:pt x="68888" y="25779"/>
                  <a:pt x="68857" y="25716"/>
                </a:cubicBezTo>
                <a:cubicBezTo>
                  <a:pt x="68820" y="25716"/>
                  <a:pt x="68784" y="25716"/>
                  <a:pt x="68784" y="25716"/>
                </a:cubicBezTo>
                <a:cubicBezTo>
                  <a:pt x="68747" y="25716"/>
                  <a:pt x="68710" y="25716"/>
                  <a:pt x="68710" y="25716"/>
                </a:cubicBezTo>
                <a:cubicBezTo>
                  <a:pt x="68673" y="25716"/>
                  <a:pt x="68673" y="25641"/>
                  <a:pt x="68637" y="25566"/>
                </a:cubicBezTo>
                <a:cubicBezTo>
                  <a:pt x="68600" y="25566"/>
                  <a:pt x="68600" y="25491"/>
                  <a:pt x="68563" y="25416"/>
                </a:cubicBezTo>
                <a:cubicBezTo>
                  <a:pt x="68563" y="25265"/>
                  <a:pt x="68563" y="25265"/>
                  <a:pt x="68563" y="25265"/>
                </a:cubicBezTo>
                <a:cubicBezTo>
                  <a:pt x="68526" y="25265"/>
                  <a:pt x="68490" y="25340"/>
                  <a:pt x="68490" y="25340"/>
                </a:cubicBezTo>
                <a:cubicBezTo>
                  <a:pt x="68453" y="25416"/>
                  <a:pt x="68453" y="25491"/>
                  <a:pt x="68416" y="25491"/>
                </a:cubicBezTo>
                <a:cubicBezTo>
                  <a:pt x="68416" y="25491"/>
                  <a:pt x="68379" y="25491"/>
                  <a:pt x="68349" y="25491"/>
                </a:cubicBezTo>
                <a:cubicBezTo>
                  <a:pt x="68312" y="25491"/>
                  <a:pt x="68275" y="25566"/>
                  <a:pt x="68275" y="25641"/>
                </a:cubicBezTo>
                <a:cubicBezTo>
                  <a:pt x="68275" y="25779"/>
                  <a:pt x="68312" y="25779"/>
                  <a:pt x="68312" y="25854"/>
                </a:cubicBezTo>
                <a:cubicBezTo>
                  <a:pt x="68349" y="25930"/>
                  <a:pt x="68349" y="25930"/>
                  <a:pt x="68379" y="26005"/>
                </a:cubicBezTo>
                <a:cubicBezTo>
                  <a:pt x="68416" y="26005"/>
                  <a:pt x="68453" y="26005"/>
                  <a:pt x="68453" y="26005"/>
                </a:cubicBezTo>
                <a:cubicBezTo>
                  <a:pt x="68453" y="26080"/>
                  <a:pt x="68453" y="26155"/>
                  <a:pt x="68453" y="26155"/>
                </a:cubicBezTo>
                <a:cubicBezTo>
                  <a:pt x="68453" y="26230"/>
                  <a:pt x="68490" y="26230"/>
                  <a:pt x="68490" y="26306"/>
                </a:cubicBezTo>
                <a:cubicBezTo>
                  <a:pt x="68563" y="26306"/>
                  <a:pt x="68563" y="26306"/>
                  <a:pt x="68563" y="26306"/>
                </a:cubicBezTo>
                <a:cubicBezTo>
                  <a:pt x="68637" y="26306"/>
                  <a:pt x="68673" y="26230"/>
                  <a:pt x="68710" y="26306"/>
                </a:cubicBezTo>
                <a:cubicBezTo>
                  <a:pt x="68784" y="26306"/>
                  <a:pt x="68820" y="26381"/>
                  <a:pt x="68857" y="26456"/>
                </a:cubicBezTo>
                <a:cubicBezTo>
                  <a:pt x="68888" y="26531"/>
                  <a:pt x="68924" y="26531"/>
                  <a:pt x="68924" y="26606"/>
                </a:cubicBezTo>
                <a:cubicBezTo>
                  <a:pt x="68924" y="26681"/>
                  <a:pt x="68857" y="26681"/>
                  <a:pt x="68857" y="26744"/>
                </a:cubicBezTo>
                <a:cubicBezTo>
                  <a:pt x="68526" y="26744"/>
                  <a:pt x="68526" y="26744"/>
                  <a:pt x="68526" y="26744"/>
                </a:cubicBezTo>
                <a:cubicBezTo>
                  <a:pt x="68490" y="26832"/>
                  <a:pt x="68490" y="26895"/>
                  <a:pt x="68490" y="26895"/>
                </a:cubicBezTo>
                <a:cubicBezTo>
                  <a:pt x="68453" y="26895"/>
                  <a:pt x="68416" y="26970"/>
                  <a:pt x="68416" y="26970"/>
                </a:cubicBezTo>
                <a:cubicBezTo>
                  <a:pt x="68379" y="26970"/>
                  <a:pt x="68349" y="26970"/>
                  <a:pt x="68349" y="26895"/>
                </a:cubicBezTo>
                <a:cubicBezTo>
                  <a:pt x="68312" y="26895"/>
                  <a:pt x="68349" y="26832"/>
                  <a:pt x="68312" y="26744"/>
                </a:cubicBezTo>
                <a:cubicBezTo>
                  <a:pt x="68312" y="26744"/>
                  <a:pt x="68275" y="26681"/>
                  <a:pt x="68238" y="26681"/>
                </a:cubicBezTo>
                <a:cubicBezTo>
                  <a:pt x="68202" y="26531"/>
                  <a:pt x="68128" y="26531"/>
                  <a:pt x="68055" y="26456"/>
                </a:cubicBezTo>
                <a:cubicBezTo>
                  <a:pt x="68018" y="26456"/>
                  <a:pt x="67981" y="26531"/>
                  <a:pt x="67981" y="26456"/>
                </a:cubicBezTo>
                <a:cubicBezTo>
                  <a:pt x="67908" y="26456"/>
                  <a:pt x="67871" y="26381"/>
                  <a:pt x="67840" y="26306"/>
                </a:cubicBezTo>
                <a:cubicBezTo>
                  <a:pt x="67840" y="26230"/>
                  <a:pt x="67803" y="26155"/>
                  <a:pt x="67803" y="26155"/>
                </a:cubicBezTo>
                <a:cubicBezTo>
                  <a:pt x="67803" y="26080"/>
                  <a:pt x="67803" y="26005"/>
                  <a:pt x="67803" y="26005"/>
                </a:cubicBezTo>
                <a:cubicBezTo>
                  <a:pt x="67803" y="25779"/>
                  <a:pt x="67803" y="25716"/>
                  <a:pt x="67803" y="25566"/>
                </a:cubicBezTo>
                <a:cubicBezTo>
                  <a:pt x="67583" y="25566"/>
                  <a:pt x="67583" y="25566"/>
                  <a:pt x="67583" y="25566"/>
                </a:cubicBezTo>
                <a:cubicBezTo>
                  <a:pt x="67583" y="25115"/>
                  <a:pt x="67583" y="25115"/>
                  <a:pt x="67583" y="25115"/>
                </a:cubicBezTo>
                <a:cubicBezTo>
                  <a:pt x="67583" y="24889"/>
                  <a:pt x="67620" y="24664"/>
                  <a:pt x="67620" y="24526"/>
                </a:cubicBezTo>
                <a:cubicBezTo>
                  <a:pt x="67620" y="24375"/>
                  <a:pt x="67620" y="24300"/>
                  <a:pt x="67583" y="24225"/>
                </a:cubicBezTo>
                <a:cubicBezTo>
                  <a:pt x="67509" y="24075"/>
                  <a:pt x="67436" y="24150"/>
                  <a:pt x="67362" y="24150"/>
                </a:cubicBezTo>
                <a:cubicBezTo>
                  <a:pt x="67326" y="24150"/>
                  <a:pt x="67326" y="24000"/>
                  <a:pt x="67326" y="24000"/>
                </a:cubicBezTo>
                <a:cubicBezTo>
                  <a:pt x="67295" y="23924"/>
                  <a:pt x="67258" y="23924"/>
                  <a:pt x="67258" y="23849"/>
                </a:cubicBezTo>
                <a:cubicBezTo>
                  <a:pt x="67222" y="23774"/>
                  <a:pt x="67258" y="23636"/>
                  <a:pt x="67185" y="23561"/>
                </a:cubicBezTo>
                <a:cubicBezTo>
                  <a:pt x="67148" y="23486"/>
                  <a:pt x="67111" y="23561"/>
                  <a:pt x="67038" y="23561"/>
                </a:cubicBezTo>
                <a:cubicBezTo>
                  <a:pt x="67001" y="23486"/>
                  <a:pt x="67001" y="23410"/>
                  <a:pt x="66964" y="23410"/>
                </a:cubicBezTo>
                <a:cubicBezTo>
                  <a:pt x="66928" y="23335"/>
                  <a:pt x="66891" y="23260"/>
                  <a:pt x="66823" y="23260"/>
                </a:cubicBezTo>
                <a:cubicBezTo>
                  <a:pt x="66854" y="23110"/>
                  <a:pt x="66854" y="23110"/>
                  <a:pt x="66854" y="23110"/>
                </a:cubicBezTo>
                <a:cubicBezTo>
                  <a:pt x="66854" y="23110"/>
                  <a:pt x="66891" y="23110"/>
                  <a:pt x="66928" y="23110"/>
                </a:cubicBezTo>
                <a:cubicBezTo>
                  <a:pt x="66928" y="23110"/>
                  <a:pt x="66964" y="23110"/>
                  <a:pt x="67001" y="23185"/>
                </a:cubicBezTo>
                <a:cubicBezTo>
                  <a:pt x="67001" y="23185"/>
                  <a:pt x="67001" y="23260"/>
                  <a:pt x="67038" y="23335"/>
                </a:cubicBezTo>
                <a:cubicBezTo>
                  <a:pt x="67075" y="23335"/>
                  <a:pt x="67111" y="23335"/>
                  <a:pt x="67148" y="23410"/>
                </a:cubicBezTo>
                <a:cubicBezTo>
                  <a:pt x="67222" y="23486"/>
                  <a:pt x="67258" y="23561"/>
                  <a:pt x="67295" y="23561"/>
                </a:cubicBezTo>
                <a:cubicBezTo>
                  <a:pt x="67326" y="23636"/>
                  <a:pt x="67362" y="23636"/>
                  <a:pt x="67362" y="23636"/>
                </a:cubicBezTo>
                <a:cubicBezTo>
                  <a:pt x="67473" y="23699"/>
                  <a:pt x="67509" y="23636"/>
                  <a:pt x="67620" y="23636"/>
                </a:cubicBezTo>
                <a:cubicBezTo>
                  <a:pt x="67656" y="23636"/>
                  <a:pt x="67656" y="23636"/>
                  <a:pt x="67693" y="23636"/>
                </a:cubicBezTo>
                <a:cubicBezTo>
                  <a:pt x="67730" y="23699"/>
                  <a:pt x="67730" y="23774"/>
                  <a:pt x="67730" y="23774"/>
                </a:cubicBezTo>
                <a:cubicBezTo>
                  <a:pt x="67803" y="23849"/>
                  <a:pt x="67840" y="23924"/>
                  <a:pt x="67871" y="23924"/>
                </a:cubicBezTo>
                <a:cubicBezTo>
                  <a:pt x="68379" y="23924"/>
                  <a:pt x="68379" y="23924"/>
                  <a:pt x="68379" y="23924"/>
                </a:cubicBezTo>
                <a:cubicBezTo>
                  <a:pt x="68379" y="23924"/>
                  <a:pt x="68416" y="24000"/>
                  <a:pt x="68453" y="24000"/>
                </a:cubicBezTo>
                <a:cubicBezTo>
                  <a:pt x="68453" y="24000"/>
                  <a:pt x="68490" y="24000"/>
                  <a:pt x="68526" y="24000"/>
                </a:cubicBezTo>
                <a:cubicBezTo>
                  <a:pt x="68526" y="24075"/>
                  <a:pt x="68526" y="24150"/>
                  <a:pt x="68563" y="24150"/>
                </a:cubicBezTo>
                <a:lnTo>
                  <a:pt x="68600" y="24225"/>
                </a:lnTo>
                <a:cubicBezTo>
                  <a:pt x="68637" y="24225"/>
                  <a:pt x="68673" y="24225"/>
                  <a:pt x="68673" y="24225"/>
                </a:cubicBezTo>
                <a:cubicBezTo>
                  <a:pt x="68710" y="24225"/>
                  <a:pt x="68747" y="24225"/>
                  <a:pt x="68747" y="24225"/>
                </a:cubicBezTo>
                <a:cubicBezTo>
                  <a:pt x="68820" y="24225"/>
                  <a:pt x="68857" y="24225"/>
                  <a:pt x="68888" y="24225"/>
                </a:cubicBezTo>
                <a:cubicBezTo>
                  <a:pt x="68961" y="24225"/>
                  <a:pt x="68961" y="24225"/>
                  <a:pt x="68961" y="24225"/>
                </a:cubicBezTo>
                <a:cubicBezTo>
                  <a:pt x="69035" y="24225"/>
                  <a:pt x="69035" y="24225"/>
                  <a:pt x="69035" y="24225"/>
                </a:cubicBezTo>
                <a:cubicBezTo>
                  <a:pt x="69071" y="24225"/>
                  <a:pt x="69071" y="24150"/>
                  <a:pt x="69108" y="24150"/>
                </a:cubicBezTo>
                <a:cubicBezTo>
                  <a:pt x="69145" y="24150"/>
                  <a:pt x="69145" y="24150"/>
                  <a:pt x="69182" y="24150"/>
                </a:cubicBezTo>
                <a:cubicBezTo>
                  <a:pt x="69182" y="24150"/>
                  <a:pt x="69218" y="24150"/>
                  <a:pt x="69255" y="24150"/>
                </a:cubicBezTo>
                <a:cubicBezTo>
                  <a:pt x="69292" y="24075"/>
                  <a:pt x="69329" y="24000"/>
                  <a:pt x="69396" y="24000"/>
                </a:cubicBezTo>
                <a:cubicBezTo>
                  <a:pt x="69396" y="24000"/>
                  <a:pt x="69433" y="24000"/>
                  <a:pt x="69470" y="24000"/>
                </a:cubicBezTo>
                <a:cubicBezTo>
                  <a:pt x="69506" y="24000"/>
                  <a:pt x="69543" y="24000"/>
                  <a:pt x="69580" y="23924"/>
                </a:cubicBezTo>
                <a:cubicBezTo>
                  <a:pt x="69617" y="23924"/>
                  <a:pt x="69653" y="23849"/>
                  <a:pt x="69653" y="23849"/>
                </a:cubicBezTo>
                <a:cubicBezTo>
                  <a:pt x="69690" y="23774"/>
                  <a:pt x="69727" y="23774"/>
                  <a:pt x="69727" y="23699"/>
                </a:cubicBezTo>
                <a:cubicBezTo>
                  <a:pt x="69764" y="23699"/>
                  <a:pt x="69800" y="23699"/>
                  <a:pt x="69800" y="23636"/>
                </a:cubicBezTo>
                <a:cubicBezTo>
                  <a:pt x="69837" y="23561"/>
                  <a:pt x="69837" y="23561"/>
                  <a:pt x="69837" y="23486"/>
                </a:cubicBezTo>
                <a:cubicBezTo>
                  <a:pt x="69874" y="23410"/>
                  <a:pt x="69874" y="23335"/>
                  <a:pt x="69874" y="23185"/>
                </a:cubicBezTo>
                <a:cubicBezTo>
                  <a:pt x="69874" y="23034"/>
                  <a:pt x="69837" y="22959"/>
                  <a:pt x="69837" y="22734"/>
                </a:cubicBezTo>
                <a:cubicBezTo>
                  <a:pt x="69837" y="22734"/>
                  <a:pt x="69837" y="22671"/>
                  <a:pt x="69837" y="22583"/>
                </a:cubicBezTo>
                <a:cubicBezTo>
                  <a:pt x="69837" y="22521"/>
                  <a:pt x="69800" y="22445"/>
                  <a:pt x="69764" y="22370"/>
                </a:cubicBezTo>
                <a:cubicBezTo>
                  <a:pt x="69764" y="22295"/>
                  <a:pt x="69727" y="22295"/>
                  <a:pt x="69690" y="22220"/>
                </a:cubicBezTo>
                <a:cubicBezTo>
                  <a:pt x="69690" y="22145"/>
                  <a:pt x="69653" y="22145"/>
                  <a:pt x="69617" y="22069"/>
                </a:cubicBezTo>
                <a:cubicBezTo>
                  <a:pt x="69617" y="22069"/>
                  <a:pt x="69580" y="22069"/>
                  <a:pt x="69543" y="22069"/>
                </a:cubicBezTo>
                <a:cubicBezTo>
                  <a:pt x="69543" y="22069"/>
                  <a:pt x="69506" y="21994"/>
                  <a:pt x="69470" y="21994"/>
                </a:cubicBezTo>
                <a:cubicBezTo>
                  <a:pt x="69433" y="21994"/>
                  <a:pt x="69396" y="21994"/>
                  <a:pt x="69329" y="21994"/>
                </a:cubicBezTo>
                <a:cubicBezTo>
                  <a:pt x="69292" y="21994"/>
                  <a:pt x="69255" y="22069"/>
                  <a:pt x="69182" y="21994"/>
                </a:cubicBezTo>
                <a:cubicBezTo>
                  <a:pt x="69145" y="21994"/>
                  <a:pt x="69108" y="21919"/>
                  <a:pt x="69035" y="21844"/>
                </a:cubicBezTo>
                <a:lnTo>
                  <a:pt x="68998" y="21769"/>
                </a:lnTo>
                <a:cubicBezTo>
                  <a:pt x="68961" y="21693"/>
                  <a:pt x="68961" y="21618"/>
                  <a:pt x="68961" y="21618"/>
                </a:cubicBezTo>
                <a:cubicBezTo>
                  <a:pt x="68924" y="21618"/>
                  <a:pt x="68888" y="21618"/>
                  <a:pt x="68888" y="21556"/>
                </a:cubicBezTo>
                <a:cubicBezTo>
                  <a:pt x="68857" y="21556"/>
                  <a:pt x="68857" y="21405"/>
                  <a:pt x="68820" y="21405"/>
                </a:cubicBezTo>
                <a:cubicBezTo>
                  <a:pt x="68820" y="21405"/>
                  <a:pt x="68784" y="21405"/>
                  <a:pt x="68747" y="21405"/>
                </a:cubicBezTo>
                <a:cubicBezTo>
                  <a:pt x="68673" y="21330"/>
                  <a:pt x="68673" y="21330"/>
                  <a:pt x="68673" y="21330"/>
                </a:cubicBezTo>
                <a:cubicBezTo>
                  <a:pt x="68673" y="21330"/>
                  <a:pt x="68673" y="21255"/>
                  <a:pt x="68637" y="21180"/>
                </a:cubicBezTo>
                <a:cubicBezTo>
                  <a:pt x="68600" y="21180"/>
                  <a:pt x="68600" y="21180"/>
                  <a:pt x="68563" y="21180"/>
                </a:cubicBezTo>
                <a:cubicBezTo>
                  <a:pt x="68490" y="21104"/>
                  <a:pt x="68490" y="21104"/>
                  <a:pt x="68490" y="21104"/>
                </a:cubicBezTo>
                <a:cubicBezTo>
                  <a:pt x="68453" y="21029"/>
                  <a:pt x="68453" y="21029"/>
                  <a:pt x="68416" y="20954"/>
                </a:cubicBezTo>
                <a:cubicBezTo>
                  <a:pt x="68416" y="20954"/>
                  <a:pt x="68379" y="20954"/>
                  <a:pt x="68349" y="20954"/>
                </a:cubicBezTo>
                <a:cubicBezTo>
                  <a:pt x="68312" y="20879"/>
                  <a:pt x="68238" y="20879"/>
                  <a:pt x="68202" y="20879"/>
                </a:cubicBezTo>
                <a:cubicBezTo>
                  <a:pt x="68128" y="20879"/>
                  <a:pt x="68091" y="20954"/>
                  <a:pt x="68018" y="20954"/>
                </a:cubicBezTo>
                <a:cubicBezTo>
                  <a:pt x="67981" y="20954"/>
                  <a:pt x="67944" y="20954"/>
                  <a:pt x="67908" y="20954"/>
                </a:cubicBezTo>
                <a:cubicBezTo>
                  <a:pt x="67871" y="20954"/>
                  <a:pt x="67871" y="20954"/>
                  <a:pt x="67871" y="20954"/>
                </a:cubicBezTo>
                <a:cubicBezTo>
                  <a:pt x="67840" y="20954"/>
                  <a:pt x="67840" y="20879"/>
                  <a:pt x="67803" y="20879"/>
                </a:cubicBezTo>
                <a:cubicBezTo>
                  <a:pt x="67767" y="20879"/>
                  <a:pt x="67767" y="20804"/>
                  <a:pt x="67730" y="20804"/>
                </a:cubicBezTo>
                <a:cubicBezTo>
                  <a:pt x="67656" y="20728"/>
                  <a:pt x="67656" y="20653"/>
                  <a:pt x="67620" y="20578"/>
                </a:cubicBezTo>
                <a:cubicBezTo>
                  <a:pt x="67399" y="20578"/>
                  <a:pt x="67399" y="20578"/>
                  <a:pt x="67399" y="20578"/>
                </a:cubicBezTo>
                <a:cubicBezTo>
                  <a:pt x="67399" y="20653"/>
                  <a:pt x="67399" y="20728"/>
                  <a:pt x="67399" y="20728"/>
                </a:cubicBezTo>
                <a:cubicBezTo>
                  <a:pt x="67362" y="20804"/>
                  <a:pt x="67399" y="20879"/>
                  <a:pt x="67362" y="20879"/>
                </a:cubicBezTo>
                <a:cubicBezTo>
                  <a:pt x="67326" y="20879"/>
                  <a:pt x="67326" y="20879"/>
                  <a:pt x="67295" y="20879"/>
                </a:cubicBezTo>
                <a:cubicBezTo>
                  <a:pt x="67222" y="20879"/>
                  <a:pt x="67222" y="20879"/>
                  <a:pt x="67222" y="20879"/>
                </a:cubicBezTo>
                <a:cubicBezTo>
                  <a:pt x="67185" y="20879"/>
                  <a:pt x="67148" y="20804"/>
                  <a:pt x="67148" y="20804"/>
                </a:cubicBezTo>
                <a:cubicBezTo>
                  <a:pt x="67148" y="20728"/>
                  <a:pt x="67148" y="20728"/>
                  <a:pt x="67148" y="20653"/>
                </a:cubicBezTo>
                <a:cubicBezTo>
                  <a:pt x="67185" y="20578"/>
                  <a:pt x="67185" y="20503"/>
                  <a:pt x="67185" y="20440"/>
                </a:cubicBezTo>
                <a:cubicBezTo>
                  <a:pt x="67185" y="20440"/>
                  <a:pt x="67222" y="20365"/>
                  <a:pt x="67185" y="20365"/>
                </a:cubicBezTo>
                <a:cubicBezTo>
                  <a:pt x="67185" y="20365"/>
                  <a:pt x="67148" y="20365"/>
                  <a:pt x="67148" y="20290"/>
                </a:cubicBezTo>
                <a:cubicBezTo>
                  <a:pt x="67111" y="20290"/>
                  <a:pt x="67075" y="20290"/>
                  <a:pt x="67075" y="20215"/>
                </a:cubicBezTo>
                <a:cubicBezTo>
                  <a:pt x="67038" y="20215"/>
                  <a:pt x="67075" y="20139"/>
                  <a:pt x="67075" y="20064"/>
                </a:cubicBezTo>
                <a:cubicBezTo>
                  <a:pt x="67038" y="19989"/>
                  <a:pt x="67038" y="19989"/>
                  <a:pt x="67038" y="19914"/>
                </a:cubicBezTo>
                <a:cubicBezTo>
                  <a:pt x="66823" y="19914"/>
                  <a:pt x="66823" y="19914"/>
                  <a:pt x="66823" y="19914"/>
                </a:cubicBezTo>
                <a:cubicBezTo>
                  <a:pt x="66823" y="19914"/>
                  <a:pt x="66787" y="19914"/>
                  <a:pt x="66750" y="19989"/>
                </a:cubicBezTo>
                <a:cubicBezTo>
                  <a:pt x="66750" y="19989"/>
                  <a:pt x="66750" y="20139"/>
                  <a:pt x="66676" y="20139"/>
                </a:cubicBezTo>
                <a:cubicBezTo>
                  <a:pt x="66640" y="20139"/>
                  <a:pt x="66640" y="20064"/>
                  <a:pt x="66603" y="20064"/>
                </a:cubicBezTo>
                <a:cubicBezTo>
                  <a:pt x="66566" y="19989"/>
                  <a:pt x="66529" y="19989"/>
                  <a:pt x="66529" y="19989"/>
                </a:cubicBezTo>
                <a:cubicBezTo>
                  <a:pt x="66493" y="19914"/>
                  <a:pt x="66529" y="19914"/>
                  <a:pt x="66493" y="19839"/>
                </a:cubicBezTo>
                <a:cubicBezTo>
                  <a:pt x="66456" y="19839"/>
                  <a:pt x="66382" y="19914"/>
                  <a:pt x="66346" y="19839"/>
                </a:cubicBezTo>
                <a:cubicBezTo>
                  <a:pt x="66278" y="19839"/>
                  <a:pt x="66241" y="19839"/>
                  <a:pt x="66205" y="19763"/>
                </a:cubicBezTo>
                <a:cubicBezTo>
                  <a:pt x="66168" y="19763"/>
                  <a:pt x="66131" y="19763"/>
                  <a:pt x="66131" y="19763"/>
                </a:cubicBezTo>
                <a:cubicBezTo>
                  <a:pt x="66131" y="19613"/>
                  <a:pt x="66131" y="19613"/>
                  <a:pt x="66131" y="19613"/>
                </a:cubicBezTo>
                <a:cubicBezTo>
                  <a:pt x="66131" y="19613"/>
                  <a:pt x="66168" y="19613"/>
                  <a:pt x="66205" y="19613"/>
                </a:cubicBezTo>
                <a:lnTo>
                  <a:pt x="66241" y="19613"/>
                </a:lnTo>
                <a:cubicBezTo>
                  <a:pt x="66278" y="19613"/>
                  <a:pt x="66309" y="19613"/>
                  <a:pt x="66346" y="19613"/>
                </a:cubicBezTo>
                <a:cubicBezTo>
                  <a:pt x="66346" y="19325"/>
                  <a:pt x="66346" y="19325"/>
                  <a:pt x="66346" y="19325"/>
                </a:cubicBezTo>
                <a:cubicBezTo>
                  <a:pt x="66346" y="19250"/>
                  <a:pt x="66309" y="19174"/>
                  <a:pt x="66309" y="19174"/>
                </a:cubicBezTo>
                <a:cubicBezTo>
                  <a:pt x="66278" y="19099"/>
                  <a:pt x="66278" y="19024"/>
                  <a:pt x="66241" y="19024"/>
                </a:cubicBezTo>
                <a:lnTo>
                  <a:pt x="66205" y="19024"/>
                </a:lnTo>
                <a:cubicBezTo>
                  <a:pt x="66131" y="19024"/>
                  <a:pt x="66094" y="19024"/>
                  <a:pt x="66021" y="19024"/>
                </a:cubicBezTo>
                <a:cubicBezTo>
                  <a:pt x="65984" y="19024"/>
                  <a:pt x="65947" y="19024"/>
                  <a:pt x="65874" y="18949"/>
                </a:cubicBezTo>
                <a:cubicBezTo>
                  <a:pt x="65837" y="18949"/>
                  <a:pt x="65837" y="18874"/>
                  <a:pt x="65837" y="18798"/>
                </a:cubicBezTo>
                <a:cubicBezTo>
                  <a:pt x="65807" y="18798"/>
                  <a:pt x="65807" y="18723"/>
                  <a:pt x="65764" y="18723"/>
                </a:cubicBezTo>
                <a:cubicBezTo>
                  <a:pt x="65764" y="18648"/>
                  <a:pt x="65733" y="18648"/>
                  <a:pt x="65733" y="18648"/>
                </a:cubicBezTo>
                <a:cubicBezTo>
                  <a:pt x="65660" y="18723"/>
                  <a:pt x="65660" y="18723"/>
                  <a:pt x="65660" y="18723"/>
                </a:cubicBezTo>
                <a:cubicBezTo>
                  <a:pt x="65660" y="19099"/>
                  <a:pt x="65660" y="19099"/>
                  <a:pt x="65660" y="19099"/>
                </a:cubicBezTo>
                <a:cubicBezTo>
                  <a:pt x="65586" y="19174"/>
                  <a:pt x="65513" y="19174"/>
                  <a:pt x="65439" y="19174"/>
                </a:cubicBezTo>
                <a:cubicBezTo>
                  <a:pt x="65439" y="18874"/>
                  <a:pt x="65439" y="18874"/>
                  <a:pt x="65439" y="18874"/>
                </a:cubicBezTo>
                <a:cubicBezTo>
                  <a:pt x="65439" y="18798"/>
                  <a:pt x="65476" y="18798"/>
                  <a:pt x="65476" y="18723"/>
                </a:cubicBezTo>
                <a:cubicBezTo>
                  <a:pt x="65513" y="18648"/>
                  <a:pt x="65549" y="18648"/>
                  <a:pt x="65549" y="18573"/>
                </a:cubicBezTo>
                <a:cubicBezTo>
                  <a:pt x="65549" y="18573"/>
                  <a:pt x="65549" y="18498"/>
                  <a:pt x="65549" y="18422"/>
                </a:cubicBezTo>
                <a:cubicBezTo>
                  <a:pt x="65078" y="18422"/>
                  <a:pt x="65078" y="18422"/>
                  <a:pt x="65078" y="18422"/>
                </a:cubicBezTo>
                <a:cubicBezTo>
                  <a:pt x="65078" y="18648"/>
                  <a:pt x="65114" y="18723"/>
                  <a:pt x="65078" y="18874"/>
                </a:cubicBezTo>
                <a:cubicBezTo>
                  <a:pt x="65078" y="18949"/>
                  <a:pt x="65041" y="18949"/>
                  <a:pt x="65041" y="19024"/>
                </a:cubicBezTo>
                <a:cubicBezTo>
                  <a:pt x="65041" y="19174"/>
                  <a:pt x="65041" y="19174"/>
                  <a:pt x="65041" y="19174"/>
                </a:cubicBezTo>
                <a:cubicBezTo>
                  <a:pt x="65041" y="19250"/>
                  <a:pt x="65078" y="19250"/>
                  <a:pt x="65078" y="19325"/>
                </a:cubicBezTo>
                <a:cubicBezTo>
                  <a:pt x="64967" y="19325"/>
                  <a:pt x="64967" y="19325"/>
                  <a:pt x="64967" y="19325"/>
                </a:cubicBezTo>
                <a:cubicBezTo>
                  <a:pt x="64967" y="19250"/>
                  <a:pt x="65004" y="19250"/>
                  <a:pt x="65004" y="19174"/>
                </a:cubicBezTo>
                <a:cubicBezTo>
                  <a:pt x="65004" y="19099"/>
                  <a:pt x="65004" y="19024"/>
                  <a:pt x="65004" y="18949"/>
                </a:cubicBezTo>
                <a:cubicBezTo>
                  <a:pt x="65004" y="18874"/>
                  <a:pt x="64967" y="18798"/>
                  <a:pt x="64967" y="18723"/>
                </a:cubicBezTo>
                <a:cubicBezTo>
                  <a:pt x="64931" y="18648"/>
                  <a:pt x="64931" y="18648"/>
                  <a:pt x="64894" y="18648"/>
                </a:cubicBezTo>
                <a:cubicBezTo>
                  <a:pt x="64747" y="18648"/>
                  <a:pt x="64747" y="18648"/>
                  <a:pt x="64747" y="18648"/>
                </a:cubicBezTo>
                <a:cubicBezTo>
                  <a:pt x="64747" y="19400"/>
                  <a:pt x="64747" y="19400"/>
                  <a:pt x="64747" y="19400"/>
                </a:cubicBezTo>
                <a:cubicBezTo>
                  <a:pt x="64496" y="19400"/>
                  <a:pt x="64496" y="19400"/>
                  <a:pt x="64496" y="19400"/>
                </a:cubicBezTo>
                <a:cubicBezTo>
                  <a:pt x="64496" y="19250"/>
                  <a:pt x="64496" y="19174"/>
                  <a:pt x="64496" y="18949"/>
                </a:cubicBezTo>
                <a:cubicBezTo>
                  <a:pt x="64496" y="18949"/>
                  <a:pt x="64496" y="18874"/>
                  <a:pt x="64496" y="18798"/>
                </a:cubicBezTo>
                <a:cubicBezTo>
                  <a:pt x="64496" y="18798"/>
                  <a:pt x="64496" y="18798"/>
                  <a:pt x="64496" y="18723"/>
                </a:cubicBezTo>
                <a:cubicBezTo>
                  <a:pt x="64643" y="18723"/>
                  <a:pt x="64643" y="18723"/>
                  <a:pt x="64643" y="18723"/>
                </a:cubicBezTo>
                <a:cubicBezTo>
                  <a:pt x="64679" y="18723"/>
                  <a:pt x="64679" y="18723"/>
                  <a:pt x="64716" y="18723"/>
                </a:cubicBezTo>
                <a:lnTo>
                  <a:pt x="64747" y="18723"/>
                </a:lnTo>
                <a:cubicBezTo>
                  <a:pt x="64747" y="18285"/>
                  <a:pt x="64747" y="18285"/>
                  <a:pt x="64747" y="18285"/>
                </a:cubicBezTo>
                <a:cubicBezTo>
                  <a:pt x="64679" y="18285"/>
                  <a:pt x="64679" y="18285"/>
                  <a:pt x="64679" y="18285"/>
                </a:cubicBezTo>
                <a:cubicBezTo>
                  <a:pt x="64606" y="18360"/>
                  <a:pt x="64569" y="18422"/>
                  <a:pt x="64496" y="18498"/>
                </a:cubicBezTo>
                <a:cubicBezTo>
                  <a:pt x="64496" y="18498"/>
                  <a:pt x="64459" y="18573"/>
                  <a:pt x="64422" y="18573"/>
                </a:cubicBezTo>
                <a:cubicBezTo>
                  <a:pt x="64422" y="18573"/>
                  <a:pt x="64385" y="18498"/>
                  <a:pt x="64349" y="18498"/>
                </a:cubicBezTo>
                <a:lnTo>
                  <a:pt x="64312" y="18498"/>
                </a:lnTo>
                <a:cubicBezTo>
                  <a:pt x="64275" y="18498"/>
                  <a:pt x="64245" y="18573"/>
                  <a:pt x="64245" y="18648"/>
                </a:cubicBezTo>
                <a:cubicBezTo>
                  <a:pt x="64245" y="18798"/>
                  <a:pt x="64208" y="18874"/>
                  <a:pt x="64171" y="18949"/>
                </a:cubicBezTo>
                <a:cubicBezTo>
                  <a:pt x="64134" y="19024"/>
                  <a:pt x="64098" y="19024"/>
                  <a:pt x="64061" y="19024"/>
                </a:cubicBezTo>
                <a:cubicBezTo>
                  <a:pt x="64024" y="19024"/>
                  <a:pt x="64024" y="19024"/>
                  <a:pt x="64024" y="19024"/>
                </a:cubicBezTo>
                <a:cubicBezTo>
                  <a:pt x="63987" y="19024"/>
                  <a:pt x="63987" y="19024"/>
                  <a:pt x="63950" y="19024"/>
                </a:cubicBezTo>
                <a:cubicBezTo>
                  <a:pt x="63914" y="19024"/>
                  <a:pt x="63914" y="18874"/>
                  <a:pt x="63877" y="18874"/>
                </a:cubicBezTo>
                <a:cubicBezTo>
                  <a:pt x="63914" y="18798"/>
                  <a:pt x="63914" y="18798"/>
                  <a:pt x="63914" y="18723"/>
                </a:cubicBezTo>
                <a:cubicBezTo>
                  <a:pt x="63950" y="18648"/>
                  <a:pt x="63987" y="18648"/>
                  <a:pt x="63987" y="18648"/>
                </a:cubicBezTo>
                <a:cubicBezTo>
                  <a:pt x="63773" y="18648"/>
                  <a:pt x="63773" y="18648"/>
                  <a:pt x="63773" y="18648"/>
                </a:cubicBezTo>
                <a:cubicBezTo>
                  <a:pt x="63663" y="18648"/>
                  <a:pt x="63626" y="18648"/>
                  <a:pt x="63552" y="18723"/>
                </a:cubicBezTo>
                <a:cubicBezTo>
                  <a:pt x="63516" y="18723"/>
                  <a:pt x="63479" y="18798"/>
                  <a:pt x="63442" y="18798"/>
                </a:cubicBezTo>
                <a:cubicBezTo>
                  <a:pt x="63405" y="18798"/>
                  <a:pt x="63369" y="18798"/>
                  <a:pt x="63369" y="18874"/>
                </a:cubicBezTo>
                <a:cubicBezTo>
                  <a:pt x="63369" y="18949"/>
                  <a:pt x="63369" y="19024"/>
                  <a:pt x="63369" y="19024"/>
                </a:cubicBezTo>
                <a:cubicBezTo>
                  <a:pt x="63369" y="19099"/>
                  <a:pt x="63369" y="19174"/>
                  <a:pt x="63405" y="19174"/>
                </a:cubicBezTo>
                <a:cubicBezTo>
                  <a:pt x="63405" y="19250"/>
                  <a:pt x="63405" y="19325"/>
                  <a:pt x="63442" y="19325"/>
                </a:cubicBezTo>
                <a:cubicBezTo>
                  <a:pt x="63516" y="19400"/>
                  <a:pt x="63552" y="19400"/>
                  <a:pt x="63589" y="19400"/>
                </a:cubicBezTo>
                <a:cubicBezTo>
                  <a:pt x="63663" y="19400"/>
                  <a:pt x="63663" y="19400"/>
                  <a:pt x="63730" y="19400"/>
                </a:cubicBezTo>
                <a:cubicBezTo>
                  <a:pt x="63730" y="19688"/>
                  <a:pt x="63730" y="19688"/>
                  <a:pt x="63730" y="19688"/>
                </a:cubicBezTo>
                <a:cubicBezTo>
                  <a:pt x="63589" y="19688"/>
                  <a:pt x="63589" y="19688"/>
                  <a:pt x="63589" y="19688"/>
                </a:cubicBezTo>
                <a:cubicBezTo>
                  <a:pt x="63552" y="19688"/>
                  <a:pt x="63552" y="19613"/>
                  <a:pt x="63516" y="19613"/>
                </a:cubicBezTo>
                <a:cubicBezTo>
                  <a:pt x="63442" y="19613"/>
                  <a:pt x="63405" y="19613"/>
                  <a:pt x="63369" y="19613"/>
                </a:cubicBezTo>
                <a:cubicBezTo>
                  <a:pt x="63295" y="19613"/>
                  <a:pt x="63258" y="19613"/>
                  <a:pt x="63228" y="19613"/>
                </a:cubicBezTo>
                <a:cubicBezTo>
                  <a:pt x="63191" y="19538"/>
                  <a:pt x="63154" y="19538"/>
                  <a:pt x="63154" y="19538"/>
                </a:cubicBezTo>
                <a:cubicBezTo>
                  <a:pt x="63007" y="19538"/>
                  <a:pt x="63007" y="19538"/>
                  <a:pt x="63007" y="19538"/>
                </a:cubicBezTo>
                <a:cubicBezTo>
                  <a:pt x="63007" y="19688"/>
                  <a:pt x="63007" y="19763"/>
                  <a:pt x="63007" y="19914"/>
                </a:cubicBezTo>
                <a:cubicBezTo>
                  <a:pt x="63007" y="19989"/>
                  <a:pt x="63007" y="20064"/>
                  <a:pt x="63007" y="20064"/>
                </a:cubicBezTo>
                <a:cubicBezTo>
                  <a:pt x="63007" y="20139"/>
                  <a:pt x="62970" y="20139"/>
                  <a:pt x="62970" y="20215"/>
                </a:cubicBezTo>
                <a:cubicBezTo>
                  <a:pt x="62970" y="20290"/>
                  <a:pt x="62934" y="20290"/>
                  <a:pt x="62897" y="20290"/>
                </a:cubicBezTo>
                <a:cubicBezTo>
                  <a:pt x="62897" y="20215"/>
                  <a:pt x="62897" y="20139"/>
                  <a:pt x="62897" y="19989"/>
                </a:cubicBezTo>
                <a:cubicBezTo>
                  <a:pt x="62897" y="19989"/>
                  <a:pt x="62897" y="19914"/>
                  <a:pt x="62897" y="19839"/>
                </a:cubicBezTo>
                <a:cubicBezTo>
                  <a:pt x="62860" y="19839"/>
                  <a:pt x="62823" y="19839"/>
                  <a:pt x="62823" y="19763"/>
                </a:cubicBezTo>
                <a:cubicBezTo>
                  <a:pt x="62787" y="19763"/>
                  <a:pt x="62756" y="19839"/>
                  <a:pt x="62756" y="19763"/>
                </a:cubicBezTo>
                <a:cubicBezTo>
                  <a:pt x="62713" y="19763"/>
                  <a:pt x="62683" y="19688"/>
                  <a:pt x="62683" y="19688"/>
                </a:cubicBezTo>
                <a:cubicBezTo>
                  <a:pt x="62646" y="19688"/>
                  <a:pt x="62646" y="19613"/>
                  <a:pt x="62609" y="19538"/>
                </a:cubicBezTo>
                <a:cubicBezTo>
                  <a:pt x="62609" y="19538"/>
                  <a:pt x="62572" y="19538"/>
                  <a:pt x="62535" y="19538"/>
                </a:cubicBezTo>
                <a:cubicBezTo>
                  <a:pt x="62499" y="19475"/>
                  <a:pt x="62462" y="19325"/>
                  <a:pt x="62388" y="19325"/>
                </a:cubicBezTo>
                <a:cubicBezTo>
                  <a:pt x="62352" y="19325"/>
                  <a:pt x="62315" y="19400"/>
                  <a:pt x="62278" y="19400"/>
                </a:cubicBezTo>
                <a:cubicBezTo>
                  <a:pt x="62278" y="19613"/>
                  <a:pt x="62278" y="19613"/>
                  <a:pt x="62278" y="19613"/>
                </a:cubicBezTo>
                <a:cubicBezTo>
                  <a:pt x="62278" y="19688"/>
                  <a:pt x="62315" y="19763"/>
                  <a:pt x="62315" y="19763"/>
                </a:cubicBezTo>
                <a:cubicBezTo>
                  <a:pt x="62315" y="19839"/>
                  <a:pt x="62352" y="19914"/>
                  <a:pt x="62352" y="19989"/>
                </a:cubicBezTo>
                <a:cubicBezTo>
                  <a:pt x="62352" y="20064"/>
                  <a:pt x="62278" y="20139"/>
                  <a:pt x="62278" y="20290"/>
                </a:cubicBezTo>
                <a:cubicBezTo>
                  <a:pt x="62278" y="20290"/>
                  <a:pt x="62315" y="20365"/>
                  <a:pt x="62315" y="20440"/>
                </a:cubicBezTo>
                <a:cubicBezTo>
                  <a:pt x="62278" y="20440"/>
                  <a:pt x="62241" y="20440"/>
                  <a:pt x="62241" y="20503"/>
                </a:cubicBezTo>
                <a:cubicBezTo>
                  <a:pt x="62211" y="20578"/>
                  <a:pt x="62174" y="20653"/>
                  <a:pt x="62137" y="20653"/>
                </a:cubicBezTo>
                <a:cubicBezTo>
                  <a:pt x="62101" y="20653"/>
                  <a:pt x="62064" y="20653"/>
                  <a:pt x="62027" y="20578"/>
                </a:cubicBezTo>
                <a:cubicBezTo>
                  <a:pt x="62027" y="20578"/>
                  <a:pt x="62027" y="20503"/>
                  <a:pt x="62027" y="20440"/>
                </a:cubicBezTo>
                <a:cubicBezTo>
                  <a:pt x="62027" y="20365"/>
                  <a:pt x="61990" y="20365"/>
                  <a:pt x="61990" y="20290"/>
                </a:cubicBezTo>
                <a:cubicBezTo>
                  <a:pt x="61990" y="20290"/>
                  <a:pt x="61990" y="20215"/>
                  <a:pt x="61990" y="20139"/>
                </a:cubicBezTo>
                <a:cubicBezTo>
                  <a:pt x="61954" y="20215"/>
                  <a:pt x="61954" y="20215"/>
                  <a:pt x="61917" y="20215"/>
                </a:cubicBezTo>
                <a:cubicBezTo>
                  <a:pt x="61880" y="20290"/>
                  <a:pt x="61917" y="20365"/>
                  <a:pt x="61917" y="20440"/>
                </a:cubicBezTo>
                <a:cubicBezTo>
                  <a:pt x="61880" y="20440"/>
                  <a:pt x="61843" y="20440"/>
                  <a:pt x="61843" y="20440"/>
                </a:cubicBezTo>
                <a:cubicBezTo>
                  <a:pt x="61770" y="20440"/>
                  <a:pt x="61739" y="20440"/>
                  <a:pt x="61696" y="20440"/>
                </a:cubicBezTo>
                <a:cubicBezTo>
                  <a:pt x="61666" y="20653"/>
                  <a:pt x="61666" y="20653"/>
                  <a:pt x="61666" y="20653"/>
                </a:cubicBezTo>
                <a:cubicBezTo>
                  <a:pt x="61696" y="20728"/>
                  <a:pt x="61696" y="20804"/>
                  <a:pt x="61696" y="20804"/>
                </a:cubicBezTo>
                <a:cubicBezTo>
                  <a:pt x="61739" y="20879"/>
                  <a:pt x="61770" y="20804"/>
                  <a:pt x="61770" y="20804"/>
                </a:cubicBezTo>
                <a:cubicBezTo>
                  <a:pt x="61807" y="20879"/>
                  <a:pt x="61843" y="20879"/>
                  <a:pt x="61843" y="20879"/>
                </a:cubicBezTo>
                <a:cubicBezTo>
                  <a:pt x="61843" y="20954"/>
                  <a:pt x="61843" y="21029"/>
                  <a:pt x="61843" y="21029"/>
                </a:cubicBezTo>
                <a:cubicBezTo>
                  <a:pt x="61843" y="21180"/>
                  <a:pt x="61843" y="21180"/>
                  <a:pt x="61843" y="21180"/>
                </a:cubicBezTo>
                <a:cubicBezTo>
                  <a:pt x="61843" y="21255"/>
                  <a:pt x="61807" y="21255"/>
                  <a:pt x="61807" y="21330"/>
                </a:cubicBezTo>
                <a:cubicBezTo>
                  <a:pt x="61807" y="21330"/>
                  <a:pt x="61770" y="21330"/>
                  <a:pt x="61739" y="21330"/>
                </a:cubicBezTo>
                <a:cubicBezTo>
                  <a:pt x="61696" y="21255"/>
                  <a:pt x="61696" y="21180"/>
                  <a:pt x="61666" y="21180"/>
                </a:cubicBezTo>
                <a:cubicBezTo>
                  <a:pt x="61629" y="21104"/>
                  <a:pt x="61592" y="21180"/>
                  <a:pt x="61519" y="21180"/>
                </a:cubicBezTo>
                <a:cubicBezTo>
                  <a:pt x="61482" y="21180"/>
                  <a:pt x="61445" y="21104"/>
                  <a:pt x="61445" y="21104"/>
                </a:cubicBezTo>
                <a:cubicBezTo>
                  <a:pt x="61445" y="20954"/>
                  <a:pt x="61482" y="20804"/>
                  <a:pt x="61482" y="20653"/>
                </a:cubicBezTo>
                <a:cubicBezTo>
                  <a:pt x="61482" y="20578"/>
                  <a:pt x="61445" y="20578"/>
                  <a:pt x="61445" y="20503"/>
                </a:cubicBezTo>
                <a:cubicBezTo>
                  <a:pt x="61372" y="20503"/>
                  <a:pt x="61372" y="20578"/>
                  <a:pt x="61335" y="20578"/>
                </a:cubicBezTo>
                <a:cubicBezTo>
                  <a:pt x="61335" y="21029"/>
                  <a:pt x="61335" y="21029"/>
                  <a:pt x="61335" y="21029"/>
                </a:cubicBezTo>
                <a:cubicBezTo>
                  <a:pt x="61298" y="21029"/>
                  <a:pt x="61298" y="21104"/>
                  <a:pt x="61261" y="21104"/>
                </a:cubicBezTo>
                <a:cubicBezTo>
                  <a:pt x="61225" y="21104"/>
                  <a:pt x="61194" y="21029"/>
                  <a:pt x="61151" y="21029"/>
                </a:cubicBezTo>
                <a:cubicBezTo>
                  <a:pt x="61084" y="21029"/>
                  <a:pt x="61047" y="21104"/>
                  <a:pt x="60973" y="21180"/>
                </a:cubicBezTo>
                <a:cubicBezTo>
                  <a:pt x="60973" y="21180"/>
                  <a:pt x="60973" y="21255"/>
                  <a:pt x="61010" y="21330"/>
                </a:cubicBezTo>
                <a:cubicBezTo>
                  <a:pt x="61010" y="21330"/>
                  <a:pt x="61047" y="21330"/>
                  <a:pt x="61047" y="21405"/>
                </a:cubicBezTo>
                <a:cubicBezTo>
                  <a:pt x="61047" y="21405"/>
                  <a:pt x="61047" y="21480"/>
                  <a:pt x="61047" y="21556"/>
                </a:cubicBezTo>
                <a:cubicBezTo>
                  <a:pt x="60973" y="21556"/>
                  <a:pt x="60937" y="21480"/>
                  <a:pt x="60863" y="21556"/>
                </a:cubicBezTo>
                <a:cubicBezTo>
                  <a:pt x="60826" y="21556"/>
                  <a:pt x="60790" y="21556"/>
                  <a:pt x="60790" y="21556"/>
                </a:cubicBezTo>
                <a:cubicBezTo>
                  <a:pt x="60753" y="21556"/>
                  <a:pt x="60716" y="21556"/>
                  <a:pt x="60716" y="21556"/>
                </a:cubicBezTo>
                <a:cubicBezTo>
                  <a:pt x="60679" y="21556"/>
                  <a:pt x="60679" y="21618"/>
                  <a:pt x="60649" y="21618"/>
                </a:cubicBezTo>
                <a:cubicBezTo>
                  <a:pt x="60612" y="21693"/>
                  <a:pt x="60649" y="21769"/>
                  <a:pt x="60612" y="21769"/>
                </a:cubicBezTo>
                <a:cubicBezTo>
                  <a:pt x="60612" y="21844"/>
                  <a:pt x="60575" y="21844"/>
                  <a:pt x="60539" y="21844"/>
                </a:cubicBezTo>
                <a:cubicBezTo>
                  <a:pt x="60539" y="21844"/>
                  <a:pt x="60502" y="21919"/>
                  <a:pt x="60502" y="21994"/>
                </a:cubicBezTo>
                <a:cubicBezTo>
                  <a:pt x="60465" y="21994"/>
                  <a:pt x="60502" y="22069"/>
                  <a:pt x="60465" y="22145"/>
                </a:cubicBezTo>
                <a:cubicBezTo>
                  <a:pt x="60465" y="22145"/>
                  <a:pt x="60428" y="22069"/>
                  <a:pt x="60392" y="22145"/>
                </a:cubicBezTo>
                <a:cubicBezTo>
                  <a:pt x="60355" y="22145"/>
                  <a:pt x="60355" y="22220"/>
                  <a:pt x="60318" y="22295"/>
                </a:cubicBezTo>
                <a:cubicBezTo>
                  <a:pt x="60465" y="22295"/>
                  <a:pt x="60465" y="22295"/>
                  <a:pt x="60465" y="22295"/>
                </a:cubicBezTo>
                <a:cubicBezTo>
                  <a:pt x="60502" y="22295"/>
                  <a:pt x="60502" y="22295"/>
                  <a:pt x="60539" y="22220"/>
                </a:cubicBezTo>
                <a:cubicBezTo>
                  <a:pt x="60575" y="22220"/>
                  <a:pt x="60575" y="22145"/>
                  <a:pt x="60575" y="22069"/>
                </a:cubicBezTo>
                <a:cubicBezTo>
                  <a:pt x="60612" y="22069"/>
                  <a:pt x="60649" y="22069"/>
                  <a:pt x="60649" y="21994"/>
                </a:cubicBezTo>
                <a:cubicBezTo>
                  <a:pt x="60679" y="21994"/>
                  <a:pt x="60716" y="21994"/>
                  <a:pt x="60716" y="21994"/>
                </a:cubicBezTo>
                <a:cubicBezTo>
                  <a:pt x="60753" y="21994"/>
                  <a:pt x="60790" y="21994"/>
                  <a:pt x="60790" y="21994"/>
                </a:cubicBezTo>
                <a:cubicBezTo>
                  <a:pt x="60826" y="21994"/>
                  <a:pt x="60863" y="22069"/>
                  <a:pt x="60863" y="21994"/>
                </a:cubicBezTo>
                <a:cubicBezTo>
                  <a:pt x="60900" y="21994"/>
                  <a:pt x="60900" y="21919"/>
                  <a:pt x="60937" y="21919"/>
                </a:cubicBezTo>
                <a:cubicBezTo>
                  <a:pt x="60973" y="21844"/>
                  <a:pt x="60937" y="21769"/>
                  <a:pt x="60973" y="21769"/>
                </a:cubicBezTo>
                <a:cubicBezTo>
                  <a:pt x="61010" y="21769"/>
                  <a:pt x="61010" y="21769"/>
                  <a:pt x="61047" y="21769"/>
                </a:cubicBezTo>
                <a:cubicBezTo>
                  <a:pt x="61084" y="21769"/>
                  <a:pt x="61084" y="21769"/>
                  <a:pt x="61120" y="21769"/>
                </a:cubicBezTo>
                <a:cubicBezTo>
                  <a:pt x="61151" y="21769"/>
                  <a:pt x="61151" y="21693"/>
                  <a:pt x="61194" y="21618"/>
                </a:cubicBezTo>
                <a:cubicBezTo>
                  <a:pt x="61261" y="21618"/>
                  <a:pt x="61298" y="21618"/>
                  <a:pt x="61372" y="21618"/>
                </a:cubicBezTo>
                <a:cubicBezTo>
                  <a:pt x="61445" y="21618"/>
                  <a:pt x="61482" y="21618"/>
                  <a:pt x="61555" y="21618"/>
                </a:cubicBezTo>
                <a:cubicBezTo>
                  <a:pt x="61592" y="21693"/>
                  <a:pt x="61592" y="21769"/>
                  <a:pt x="61629" y="21769"/>
                </a:cubicBezTo>
                <a:cubicBezTo>
                  <a:pt x="61592" y="21919"/>
                  <a:pt x="61592" y="21919"/>
                  <a:pt x="61592" y="21919"/>
                </a:cubicBezTo>
                <a:cubicBezTo>
                  <a:pt x="61519" y="21919"/>
                  <a:pt x="61482" y="21919"/>
                  <a:pt x="61445" y="21919"/>
                </a:cubicBezTo>
                <a:cubicBezTo>
                  <a:pt x="61408" y="21919"/>
                  <a:pt x="61408" y="21919"/>
                  <a:pt x="61372" y="21919"/>
                </a:cubicBezTo>
                <a:lnTo>
                  <a:pt x="61372" y="22069"/>
                </a:lnTo>
                <a:cubicBezTo>
                  <a:pt x="61335" y="22069"/>
                  <a:pt x="61298" y="22069"/>
                  <a:pt x="61298" y="22069"/>
                </a:cubicBezTo>
                <a:cubicBezTo>
                  <a:pt x="61261" y="22069"/>
                  <a:pt x="61225" y="22069"/>
                  <a:pt x="61225" y="22069"/>
                </a:cubicBezTo>
                <a:cubicBezTo>
                  <a:pt x="61194" y="22069"/>
                  <a:pt x="61151" y="22145"/>
                  <a:pt x="61151" y="22145"/>
                </a:cubicBezTo>
                <a:cubicBezTo>
                  <a:pt x="61151" y="22220"/>
                  <a:pt x="61151" y="22295"/>
                  <a:pt x="61120" y="22295"/>
                </a:cubicBezTo>
                <a:cubicBezTo>
                  <a:pt x="61120" y="22370"/>
                  <a:pt x="61120" y="22370"/>
                  <a:pt x="61084" y="22445"/>
                </a:cubicBezTo>
                <a:cubicBezTo>
                  <a:pt x="61084" y="22521"/>
                  <a:pt x="61047" y="22445"/>
                  <a:pt x="61047" y="22521"/>
                </a:cubicBezTo>
                <a:cubicBezTo>
                  <a:pt x="61010" y="22583"/>
                  <a:pt x="61010" y="22583"/>
                  <a:pt x="61010" y="22671"/>
                </a:cubicBezTo>
                <a:cubicBezTo>
                  <a:pt x="60973" y="22734"/>
                  <a:pt x="61010" y="22734"/>
                  <a:pt x="61010" y="22809"/>
                </a:cubicBezTo>
                <a:cubicBezTo>
                  <a:pt x="61010" y="22884"/>
                  <a:pt x="61010" y="22959"/>
                  <a:pt x="61010" y="23110"/>
                </a:cubicBezTo>
                <a:cubicBezTo>
                  <a:pt x="60900" y="23110"/>
                  <a:pt x="60826" y="23034"/>
                  <a:pt x="60790" y="23185"/>
                </a:cubicBezTo>
                <a:cubicBezTo>
                  <a:pt x="60753" y="23260"/>
                  <a:pt x="60753" y="23335"/>
                  <a:pt x="60716" y="23486"/>
                </a:cubicBezTo>
                <a:cubicBezTo>
                  <a:pt x="60716" y="23486"/>
                  <a:pt x="60679" y="23486"/>
                  <a:pt x="60649" y="23561"/>
                </a:cubicBezTo>
                <a:cubicBezTo>
                  <a:pt x="60649" y="23561"/>
                  <a:pt x="60612" y="23561"/>
                  <a:pt x="60575" y="23636"/>
                </a:cubicBezTo>
                <a:cubicBezTo>
                  <a:pt x="60575" y="23636"/>
                  <a:pt x="60575" y="23699"/>
                  <a:pt x="60539" y="23774"/>
                </a:cubicBezTo>
                <a:cubicBezTo>
                  <a:pt x="60539" y="23774"/>
                  <a:pt x="60502" y="23774"/>
                  <a:pt x="60502" y="23849"/>
                </a:cubicBezTo>
                <a:cubicBezTo>
                  <a:pt x="60465" y="23849"/>
                  <a:pt x="60428" y="23924"/>
                  <a:pt x="60428" y="23924"/>
                </a:cubicBezTo>
                <a:cubicBezTo>
                  <a:pt x="60392" y="24000"/>
                  <a:pt x="60428" y="24075"/>
                  <a:pt x="60428" y="24075"/>
                </a:cubicBezTo>
                <a:cubicBezTo>
                  <a:pt x="60428" y="24150"/>
                  <a:pt x="60428" y="24225"/>
                  <a:pt x="60428" y="24225"/>
                </a:cubicBezTo>
                <a:cubicBezTo>
                  <a:pt x="60392" y="24300"/>
                  <a:pt x="60355" y="24300"/>
                  <a:pt x="60355" y="24375"/>
                </a:cubicBezTo>
                <a:cubicBezTo>
                  <a:pt x="60318" y="24451"/>
                  <a:pt x="60281" y="24451"/>
                  <a:pt x="60281" y="24526"/>
                </a:cubicBezTo>
                <a:cubicBezTo>
                  <a:pt x="60281" y="24601"/>
                  <a:pt x="60281" y="24751"/>
                  <a:pt x="60281" y="24814"/>
                </a:cubicBezTo>
                <a:cubicBezTo>
                  <a:pt x="60281" y="24889"/>
                  <a:pt x="60245" y="24889"/>
                  <a:pt x="60245" y="24965"/>
                </a:cubicBezTo>
                <a:cubicBezTo>
                  <a:pt x="60245" y="24965"/>
                  <a:pt x="60245" y="25040"/>
                  <a:pt x="60245" y="25115"/>
                </a:cubicBezTo>
                <a:cubicBezTo>
                  <a:pt x="60208" y="24965"/>
                  <a:pt x="60208" y="24965"/>
                  <a:pt x="60208" y="24965"/>
                </a:cubicBezTo>
                <a:cubicBezTo>
                  <a:pt x="60208" y="24965"/>
                  <a:pt x="60177" y="25040"/>
                  <a:pt x="60140" y="25040"/>
                </a:cubicBezTo>
                <a:cubicBezTo>
                  <a:pt x="60104" y="25115"/>
                  <a:pt x="60067" y="25115"/>
                  <a:pt x="60030" y="25190"/>
                </a:cubicBezTo>
                <a:cubicBezTo>
                  <a:pt x="60000" y="25190"/>
                  <a:pt x="60000" y="25265"/>
                  <a:pt x="59963" y="25340"/>
                </a:cubicBezTo>
                <a:cubicBezTo>
                  <a:pt x="59926" y="25340"/>
                  <a:pt x="59926" y="25416"/>
                  <a:pt x="59889" y="25416"/>
                </a:cubicBezTo>
                <a:cubicBezTo>
                  <a:pt x="59889" y="25416"/>
                  <a:pt x="59852" y="25416"/>
                  <a:pt x="59816" y="25416"/>
                </a:cubicBezTo>
                <a:cubicBezTo>
                  <a:pt x="59816" y="25416"/>
                  <a:pt x="59742" y="25491"/>
                  <a:pt x="59705" y="25491"/>
                </a:cubicBezTo>
                <a:cubicBezTo>
                  <a:pt x="59705" y="25491"/>
                  <a:pt x="59669" y="25566"/>
                  <a:pt x="59638" y="25566"/>
                </a:cubicBezTo>
                <a:cubicBezTo>
                  <a:pt x="59669" y="25779"/>
                  <a:pt x="59669" y="25779"/>
                  <a:pt x="59669" y="25779"/>
                </a:cubicBezTo>
                <a:cubicBezTo>
                  <a:pt x="59705" y="25779"/>
                  <a:pt x="59705" y="25779"/>
                  <a:pt x="59742" y="25779"/>
                </a:cubicBezTo>
                <a:cubicBezTo>
                  <a:pt x="59779" y="25779"/>
                  <a:pt x="59779" y="25779"/>
                  <a:pt x="59816" y="25779"/>
                </a:cubicBezTo>
                <a:cubicBezTo>
                  <a:pt x="59963" y="25779"/>
                  <a:pt x="59963" y="25779"/>
                  <a:pt x="59963" y="25779"/>
                </a:cubicBezTo>
                <a:cubicBezTo>
                  <a:pt x="59963" y="25854"/>
                  <a:pt x="59926" y="25854"/>
                  <a:pt x="59926" y="25930"/>
                </a:cubicBezTo>
                <a:cubicBezTo>
                  <a:pt x="59926" y="26005"/>
                  <a:pt x="59926" y="26080"/>
                  <a:pt x="59926" y="26080"/>
                </a:cubicBezTo>
                <a:cubicBezTo>
                  <a:pt x="59926" y="26155"/>
                  <a:pt x="59889" y="26155"/>
                  <a:pt x="59852" y="26155"/>
                </a:cubicBezTo>
                <a:cubicBezTo>
                  <a:pt x="59852" y="26155"/>
                  <a:pt x="59816" y="26230"/>
                  <a:pt x="59779" y="26230"/>
                </a:cubicBezTo>
                <a:cubicBezTo>
                  <a:pt x="59742" y="26230"/>
                  <a:pt x="59742" y="26306"/>
                  <a:pt x="59705" y="26381"/>
                </a:cubicBezTo>
                <a:cubicBezTo>
                  <a:pt x="59705" y="26381"/>
                  <a:pt x="59638" y="26381"/>
                  <a:pt x="59601" y="26381"/>
                </a:cubicBezTo>
                <a:cubicBezTo>
                  <a:pt x="59601" y="26456"/>
                  <a:pt x="59565" y="26456"/>
                  <a:pt x="59565" y="26531"/>
                </a:cubicBezTo>
                <a:cubicBezTo>
                  <a:pt x="59528" y="26531"/>
                  <a:pt x="59491" y="26606"/>
                  <a:pt x="59491" y="26606"/>
                </a:cubicBezTo>
                <a:cubicBezTo>
                  <a:pt x="59454" y="26681"/>
                  <a:pt x="59418" y="26681"/>
                  <a:pt x="59418" y="26681"/>
                </a:cubicBezTo>
                <a:cubicBezTo>
                  <a:pt x="59381" y="26681"/>
                  <a:pt x="59344" y="26744"/>
                  <a:pt x="59344" y="26744"/>
                </a:cubicBezTo>
                <a:cubicBezTo>
                  <a:pt x="59307" y="26832"/>
                  <a:pt x="59307" y="26895"/>
                  <a:pt x="59307" y="26895"/>
                </a:cubicBezTo>
                <a:cubicBezTo>
                  <a:pt x="59271" y="26970"/>
                  <a:pt x="59307" y="27045"/>
                  <a:pt x="59271" y="27045"/>
                </a:cubicBezTo>
                <a:cubicBezTo>
                  <a:pt x="59271" y="27120"/>
                  <a:pt x="59234" y="27195"/>
                  <a:pt x="59160" y="27195"/>
                </a:cubicBezTo>
                <a:cubicBezTo>
                  <a:pt x="59093" y="27195"/>
                  <a:pt x="59093" y="27045"/>
                  <a:pt x="59019" y="27045"/>
                </a:cubicBezTo>
                <a:cubicBezTo>
                  <a:pt x="58872" y="27045"/>
                  <a:pt x="58872" y="27045"/>
                  <a:pt x="58872" y="27045"/>
                </a:cubicBezTo>
                <a:cubicBezTo>
                  <a:pt x="58836" y="27346"/>
                  <a:pt x="58836" y="27346"/>
                  <a:pt x="58836" y="27346"/>
                </a:cubicBezTo>
                <a:cubicBezTo>
                  <a:pt x="58872" y="27421"/>
                  <a:pt x="58872" y="27496"/>
                  <a:pt x="58909" y="27571"/>
                </a:cubicBezTo>
                <a:cubicBezTo>
                  <a:pt x="58836" y="27646"/>
                  <a:pt x="58762" y="27646"/>
                  <a:pt x="58689" y="27722"/>
                </a:cubicBezTo>
                <a:cubicBezTo>
                  <a:pt x="58652" y="27722"/>
                  <a:pt x="58652" y="27722"/>
                  <a:pt x="58621" y="27722"/>
                </a:cubicBezTo>
                <a:cubicBezTo>
                  <a:pt x="58548" y="27722"/>
                  <a:pt x="58548" y="27797"/>
                  <a:pt x="58474" y="27860"/>
                </a:cubicBezTo>
                <a:cubicBezTo>
                  <a:pt x="58437" y="27860"/>
                  <a:pt x="58437" y="27935"/>
                  <a:pt x="58401" y="27935"/>
                </a:cubicBezTo>
                <a:cubicBezTo>
                  <a:pt x="58401" y="28010"/>
                  <a:pt x="58364" y="28010"/>
                  <a:pt x="58327" y="28085"/>
                </a:cubicBezTo>
                <a:cubicBezTo>
                  <a:pt x="58327" y="28085"/>
                  <a:pt x="58290" y="28010"/>
                  <a:pt x="58254" y="28085"/>
                </a:cubicBezTo>
                <a:cubicBezTo>
                  <a:pt x="58254" y="28085"/>
                  <a:pt x="58217" y="28085"/>
                  <a:pt x="58180" y="28160"/>
                </a:cubicBezTo>
                <a:cubicBezTo>
                  <a:pt x="58180" y="28160"/>
                  <a:pt x="58217" y="28236"/>
                  <a:pt x="58180" y="28311"/>
                </a:cubicBezTo>
                <a:cubicBezTo>
                  <a:pt x="58180" y="28311"/>
                  <a:pt x="58217" y="28386"/>
                  <a:pt x="58180" y="28386"/>
                </a:cubicBezTo>
                <a:cubicBezTo>
                  <a:pt x="58180" y="28461"/>
                  <a:pt x="58143" y="28536"/>
                  <a:pt x="58143" y="28536"/>
                </a:cubicBezTo>
                <a:cubicBezTo>
                  <a:pt x="58113" y="28612"/>
                  <a:pt x="58076" y="28687"/>
                  <a:pt x="58076" y="28687"/>
                </a:cubicBezTo>
                <a:cubicBezTo>
                  <a:pt x="58039" y="28687"/>
                  <a:pt x="58003" y="28687"/>
                  <a:pt x="58003" y="28687"/>
                </a:cubicBezTo>
                <a:cubicBezTo>
                  <a:pt x="57966" y="28687"/>
                  <a:pt x="57929" y="28687"/>
                  <a:pt x="57929" y="28687"/>
                </a:cubicBezTo>
                <a:cubicBezTo>
                  <a:pt x="57892" y="28687"/>
                  <a:pt x="57892" y="28762"/>
                  <a:pt x="57856" y="28762"/>
                </a:cubicBezTo>
                <a:cubicBezTo>
                  <a:pt x="57819" y="28825"/>
                  <a:pt x="57782" y="28825"/>
                  <a:pt x="57782" y="28912"/>
                </a:cubicBezTo>
                <a:cubicBezTo>
                  <a:pt x="57782" y="28912"/>
                  <a:pt x="57782" y="28975"/>
                  <a:pt x="57782" y="29050"/>
                </a:cubicBezTo>
                <a:cubicBezTo>
                  <a:pt x="57782" y="29125"/>
                  <a:pt x="57819" y="29125"/>
                  <a:pt x="57819" y="29201"/>
                </a:cubicBezTo>
                <a:cubicBezTo>
                  <a:pt x="57819" y="29201"/>
                  <a:pt x="57819" y="29276"/>
                  <a:pt x="57782" y="29351"/>
                </a:cubicBezTo>
                <a:cubicBezTo>
                  <a:pt x="57782" y="29351"/>
                  <a:pt x="57745" y="29351"/>
                  <a:pt x="57709" y="29351"/>
                </a:cubicBezTo>
                <a:cubicBezTo>
                  <a:pt x="57709" y="29426"/>
                  <a:pt x="57709" y="29426"/>
                  <a:pt x="57709" y="29501"/>
                </a:cubicBezTo>
                <a:cubicBezTo>
                  <a:pt x="57709" y="29577"/>
                  <a:pt x="57709" y="29577"/>
                  <a:pt x="57709" y="29652"/>
                </a:cubicBezTo>
                <a:cubicBezTo>
                  <a:pt x="57709" y="29727"/>
                  <a:pt x="57745" y="29802"/>
                  <a:pt x="57745" y="29877"/>
                </a:cubicBezTo>
                <a:cubicBezTo>
                  <a:pt x="57745" y="29940"/>
                  <a:pt x="57782" y="30015"/>
                  <a:pt x="57745" y="30090"/>
                </a:cubicBezTo>
                <a:cubicBezTo>
                  <a:pt x="57745" y="30166"/>
                  <a:pt x="57709" y="30090"/>
                  <a:pt x="57672" y="30090"/>
                </a:cubicBezTo>
                <a:cubicBezTo>
                  <a:pt x="57635" y="30166"/>
                  <a:pt x="57672" y="30241"/>
                  <a:pt x="57635" y="30241"/>
                </a:cubicBezTo>
                <a:cubicBezTo>
                  <a:pt x="57635" y="30542"/>
                  <a:pt x="57635" y="30542"/>
                  <a:pt x="57635" y="30542"/>
                </a:cubicBezTo>
                <a:cubicBezTo>
                  <a:pt x="57819" y="30542"/>
                  <a:pt x="57819" y="30542"/>
                  <a:pt x="57819" y="30542"/>
                </a:cubicBezTo>
                <a:cubicBezTo>
                  <a:pt x="57856" y="30542"/>
                  <a:pt x="57892" y="30466"/>
                  <a:pt x="57892" y="30466"/>
                </a:cubicBezTo>
                <a:cubicBezTo>
                  <a:pt x="57929" y="30542"/>
                  <a:pt x="57966" y="30542"/>
                  <a:pt x="57966" y="30542"/>
                </a:cubicBezTo>
                <a:cubicBezTo>
                  <a:pt x="58003" y="30617"/>
                  <a:pt x="58003" y="30692"/>
                  <a:pt x="58003" y="30692"/>
                </a:cubicBezTo>
                <a:cubicBezTo>
                  <a:pt x="58003" y="30767"/>
                  <a:pt x="57966" y="30842"/>
                  <a:pt x="57966" y="30842"/>
                </a:cubicBezTo>
                <a:cubicBezTo>
                  <a:pt x="57929" y="30905"/>
                  <a:pt x="57892" y="30842"/>
                  <a:pt x="57892" y="30905"/>
                </a:cubicBezTo>
                <a:cubicBezTo>
                  <a:pt x="57892" y="30993"/>
                  <a:pt x="57892" y="30993"/>
                  <a:pt x="57892" y="31055"/>
                </a:cubicBezTo>
                <a:cubicBezTo>
                  <a:pt x="57892" y="31131"/>
                  <a:pt x="57892" y="31131"/>
                  <a:pt x="57892" y="31206"/>
                </a:cubicBezTo>
                <a:cubicBezTo>
                  <a:pt x="57892" y="31281"/>
                  <a:pt x="57819" y="31206"/>
                  <a:pt x="57782" y="31281"/>
                </a:cubicBezTo>
                <a:cubicBezTo>
                  <a:pt x="57782" y="31356"/>
                  <a:pt x="57782" y="31356"/>
                  <a:pt x="57782" y="31431"/>
                </a:cubicBezTo>
                <a:cubicBezTo>
                  <a:pt x="57782" y="31507"/>
                  <a:pt x="57782" y="31507"/>
                  <a:pt x="57782" y="31582"/>
                </a:cubicBezTo>
                <a:cubicBezTo>
                  <a:pt x="57892" y="31582"/>
                  <a:pt x="57966" y="31582"/>
                  <a:pt x="58076" y="31657"/>
                </a:cubicBezTo>
                <a:cubicBezTo>
                  <a:pt x="58076" y="31732"/>
                  <a:pt x="58076" y="31883"/>
                  <a:pt x="58076" y="31958"/>
                </a:cubicBezTo>
                <a:cubicBezTo>
                  <a:pt x="58039" y="32020"/>
                  <a:pt x="58003" y="32020"/>
                  <a:pt x="58003" y="32096"/>
                </a:cubicBezTo>
                <a:cubicBezTo>
                  <a:pt x="57966" y="32096"/>
                  <a:pt x="57966" y="32171"/>
                  <a:pt x="57966" y="32246"/>
                </a:cubicBezTo>
                <a:lnTo>
                  <a:pt x="58003" y="32321"/>
                </a:lnTo>
                <a:cubicBezTo>
                  <a:pt x="58003" y="32396"/>
                  <a:pt x="58003" y="32396"/>
                  <a:pt x="58003" y="32472"/>
                </a:cubicBezTo>
                <a:cubicBezTo>
                  <a:pt x="58039" y="32472"/>
                  <a:pt x="58076" y="32472"/>
                  <a:pt x="58143" y="32472"/>
                </a:cubicBezTo>
                <a:cubicBezTo>
                  <a:pt x="58143" y="32472"/>
                  <a:pt x="58180" y="32472"/>
                  <a:pt x="58217" y="32472"/>
                </a:cubicBezTo>
                <a:cubicBezTo>
                  <a:pt x="58254" y="32472"/>
                  <a:pt x="58254" y="32547"/>
                  <a:pt x="58254" y="32622"/>
                </a:cubicBezTo>
                <a:cubicBezTo>
                  <a:pt x="58290" y="32622"/>
                  <a:pt x="58327" y="32697"/>
                  <a:pt x="58327" y="32772"/>
                </a:cubicBezTo>
                <a:cubicBezTo>
                  <a:pt x="58474" y="32697"/>
                  <a:pt x="58474" y="32697"/>
                  <a:pt x="58474" y="32697"/>
                </a:cubicBezTo>
                <a:cubicBezTo>
                  <a:pt x="58511" y="32697"/>
                  <a:pt x="58548" y="32697"/>
                  <a:pt x="58548" y="32697"/>
                </a:cubicBezTo>
                <a:cubicBezTo>
                  <a:pt x="58584" y="32772"/>
                  <a:pt x="58621" y="32772"/>
                  <a:pt x="58652" y="32772"/>
                </a:cubicBezTo>
                <a:cubicBezTo>
                  <a:pt x="58725" y="32772"/>
                  <a:pt x="58762" y="32772"/>
                  <a:pt x="58836" y="32697"/>
                </a:cubicBezTo>
                <a:cubicBezTo>
                  <a:pt x="58872" y="32622"/>
                  <a:pt x="58836" y="32547"/>
                  <a:pt x="58872" y="32547"/>
                </a:cubicBezTo>
                <a:cubicBezTo>
                  <a:pt x="58909" y="32547"/>
                  <a:pt x="58946" y="32547"/>
                  <a:pt x="58946" y="32547"/>
                </a:cubicBezTo>
                <a:cubicBezTo>
                  <a:pt x="58983" y="32547"/>
                  <a:pt x="59019" y="32547"/>
                  <a:pt x="59019" y="32472"/>
                </a:cubicBezTo>
                <a:cubicBezTo>
                  <a:pt x="59056" y="32472"/>
                  <a:pt x="59056" y="32396"/>
                  <a:pt x="59093" y="32396"/>
                </a:cubicBezTo>
                <a:cubicBezTo>
                  <a:pt x="59130" y="32396"/>
                  <a:pt x="59130" y="32321"/>
                  <a:pt x="59130" y="32246"/>
                </a:cubicBezTo>
                <a:cubicBezTo>
                  <a:pt x="59160" y="32171"/>
                  <a:pt x="59160" y="32171"/>
                  <a:pt x="59197" y="32096"/>
                </a:cubicBezTo>
                <a:cubicBezTo>
                  <a:pt x="59234" y="32020"/>
                  <a:pt x="59271" y="31958"/>
                  <a:pt x="59307" y="31807"/>
                </a:cubicBezTo>
                <a:cubicBezTo>
                  <a:pt x="59307" y="31807"/>
                  <a:pt x="59307" y="31732"/>
                  <a:pt x="59344" y="31657"/>
                </a:cubicBezTo>
                <a:cubicBezTo>
                  <a:pt x="59381" y="31657"/>
                  <a:pt x="59418" y="31657"/>
                  <a:pt x="59418" y="31657"/>
                </a:cubicBezTo>
                <a:cubicBezTo>
                  <a:pt x="59454" y="31657"/>
                  <a:pt x="59454" y="31657"/>
                  <a:pt x="59491" y="31657"/>
                </a:cubicBezTo>
                <a:cubicBezTo>
                  <a:pt x="59528" y="31657"/>
                  <a:pt x="59528" y="31582"/>
                  <a:pt x="59565" y="31582"/>
                </a:cubicBezTo>
                <a:cubicBezTo>
                  <a:pt x="59565" y="31281"/>
                  <a:pt x="59565" y="31281"/>
                  <a:pt x="59565" y="31281"/>
                </a:cubicBezTo>
                <a:cubicBezTo>
                  <a:pt x="59601" y="31356"/>
                  <a:pt x="59601" y="31281"/>
                  <a:pt x="59638" y="31281"/>
                </a:cubicBezTo>
                <a:cubicBezTo>
                  <a:pt x="59669" y="31356"/>
                  <a:pt x="59669" y="31356"/>
                  <a:pt x="59705" y="31356"/>
                </a:cubicBezTo>
                <a:cubicBezTo>
                  <a:pt x="59705" y="31431"/>
                  <a:pt x="59742" y="31507"/>
                  <a:pt x="59742" y="31507"/>
                </a:cubicBezTo>
                <a:cubicBezTo>
                  <a:pt x="59742" y="31582"/>
                  <a:pt x="59742" y="31657"/>
                  <a:pt x="59742" y="31657"/>
                </a:cubicBezTo>
                <a:cubicBezTo>
                  <a:pt x="59742" y="31732"/>
                  <a:pt x="59816" y="31732"/>
                  <a:pt x="59816" y="31807"/>
                </a:cubicBezTo>
                <a:cubicBezTo>
                  <a:pt x="59816" y="31883"/>
                  <a:pt x="59779" y="32020"/>
                  <a:pt x="59816" y="32096"/>
                </a:cubicBezTo>
                <a:cubicBezTo>
                  <a:pt x="59816" y="32171"/>
                  <a:pt x="59816" y="32171"/>
                  <a:pt x="59816" y="32246"/>
                </a:cubicBezTo>
                <a:cubicBezTo>
                  <a:pt x="59852" y="32321"/>
                  <a:pt x="59889" y="32321"/>
                  <a:pt x="59889" y="32321"/>
                </a:cubicBezTo>
                <a:cubicBezTo>
                  <a:pt x="59926" y="32396"/>
                  <a:pt x="59963" y="32472"/>
                  <a:pt x="59963" y="32547"/>
                </a:cubicBezTo>
                <a:cubicBezTo>
                  <a:pt x="59963" y="32622"/>
                  <a:pt x="59963" y="32622"/>
                  <a:pt x="59963" y="32622"/>
                </a:cubicBezTo>
                <a:cubicBezTo>
                  <a:pt x="59963" y="32697"/>
                  <a:pt x="59889" y="32697"/>
                  <a:pt x="59889" y="32772"/>
                </a:cubicBezTo>
                <a:cubicBezTo>
                  <a:pt x="59889" y="32848"/>
                  <a:pt x="59926" y="32923"/>
                  <a:pt x="59926" y="32923"/>
                </a:cubicBezTo>
                <a:cubicBezTo>
                  <a:pt x="59926" y="33073"/>
                  <a:pt x="59963" y="33136"/>
                  <a:pt x="60000" y="33211"/>
                </a:cubicBezTo>
                <a:cubicBezTo>
                  <a:pt x="60030" y="33211"/>
                  <a:pt x="60030" y="33211"/>
                  <a:pt x="60067" y="33211"/>
                </a:cubicBezTo>
                <a:cubicBezTo>
                  <a:pt x="60104" y="33286"/>
                  <a:pt x="60104" y="33361"/>
                  <a:pt x="60104" y="33361"/>
                </a:cubicBezTo>
                <a:cubicBezTo>
                  <a:pt x="60140" y="33437"/>
                  <a:pt x="60177" y="33437"/>
                  <a:pt x="60177" y="33512"/>
                </a:cubicBezTo>
                <a:cubicBezTo>
                  <a:pt x="60177" y="33662"/>
                  <a:pt x="60177" y="33662"/>
                  <a:pt x="60177" y="33662"/>
                </a:cubicBezTo>
                <a:cubicBezTo>
                  <a:pt x="60177" y="33813"/>
                  <a:pt x="60177" y="33813"/>
                  <a:pt x="60177" y="33813"/>
                </a:cubicBezTo>
                <a:cubicBezTo>
                  <a:pt x="60177" y="33963"/>
                  <a:pt x="60208" y="34038"/>
                  <a:pt x="60208" y="34101"/>
                </a:cubicBezTo>
                <a:cubicBezTo>
                  <a:pt x="60245" y="34176"/>
                  <a:pt x="60281" y="34176"/>
                  <a:pt x="60281" y="34176"/>
                </a:cubicBezTo>
                <a:cubicBezTo>
                  <a:pt x="60318" y="34251"/>
                  <a:pt x="60355" y="34326"/>
                  <a:pt x="60355" y="34326"/>
                </a:cubicBezTo>
                <a:cubicBezTo>
                  <a:pt x="60392" y="34402"/>
                  <a:pt x="60428" y="34402"/>
                  <a:pt x="60428" y="34477"/>
                </a:cubicBezTo>
                <a:cubicBezTo>
                  <a:pt x="60428" y="34477"/>
                  <a:pt x="60465" y="34552"/>
                  <a:pt x="60465" y="34627"/>
                </a:cubicBezTo>
                <a:cubicBezTo>
                  <a:pt x="60465" y="34627"/>
                  <a:pt x="60428" y="34702"/>
                  <a:pt x="60428" y="34778"/>
                </a:cubicBezTo>
                <a:cubicBezTo>
                  <a:pt x="60428" y="34853"/>
                  <a:pt x="60392" y="34853"/>
                  <a:pt x="60392" y="35003"/>
                </a:cubicBezTo>
                <a:cubicBezTo>
                  <a:pt x="60392" y="35078"/>
                  <a:pt x="60392" y="35078"/>
                  <a:pt x="60392" y="35078"/>
                </a:cubicBezTo>
                <a:lnTo>
                  <a:pt x="60428" y="35154"/>
                </a:lnTo>
                <a:cubicBezTo>
                  <a:pt x="60428" y="35216"/>
                  <a:pt x="60428" y="35291"/>
                  <a:pt x="60428" y="35291"/>
                </a:cubicBezTo>
                <a:cubicBezTo>
                  <a:pt x="60900" y="35291"/>
                  <a:pt x="60900" y="35291"/>
                  <a:pt x="60900" y="35291"/>
                </a:cubicBezTo>
                <a:cubicBezTo>
                  <a:pt x="60900" y="35216"/>
                  <a:pt x="60900" y="35154"/>
                  <a:pt x="60937" y="35154"/>
                </a:cubicBezTo>
                <a:cubicBezTo>
                  <a:pt x="60937" y="35078"/>
                  <a:pt x="60900" y="35003"/>
                  <a:pt x="60937" y="35003"/>
                </a:cubicBezTo>
                <a:cubicBezTo>
                  <a:pt x="60937" y="34928"/>
                  <a:pt x="60973" y="34853"/>
                  <a:pt x="60973" y="34853"/>
                </a:cubicBezTo>
                <a:cubicBezTo>
                  <a:pt x="61010" y="34778"/>
                  <a:pt x="61010" y="34702"/>
                  <a:pt x="61047" y="34702"/>
                </a:cubicBezTo>
                <a:cubicBezTo>
                  <a:pt x="61084" y="34702"/>
                  <a:pt x="61084" y="34702"/>
                  <a:pt x="61120" y="34702"/>
                </a:cubicBezTo>
                <a:cubicBezTo>
                  <a:pt x="61194" y="34702"/>
                  <a:pt x="61194" y="34702"/>
                  <a:pt x="61194" y="34702"/>
                </a:cubicBezTo>
                <a:cubicBezTo>
                  <a:pt x="61194" y="34702"/>
                  <a:pt x="61225" y="34702"/>
                  <a:pt x="61261" y="34702"/>
                </a:cubicBezTo>
                <a:cubicBezTo>
                  <a:pt x="61261" y="34702"/>
                  <a:pt x="61298" y="34778"/>
                  <a:pt x="61335" y="34778"/>
                </a:cubicBezTo>
                <a:cubicBezTo>
                  <a:pt x="61372" y="34778"/>
                  <a:pt x="61372" y="34778"/>
                  <a:pt x="61408" y="34702"/>
                </a:cubicBezTo>
                <a:cubicBezTo>
                  <a:pt x="61408" y="34702"/>
                  <a:pt x="61408" y="34627"/>
                  <a:pt x="61445" y="34552"/>
                </a:cubicBezTo>
                <a:cubicBezTo>
                  <a:pt x="61482" y="34552"/>
                  <a:pt x="61555" y="34552"/>
                  <a:pt x="61592" y="34552"/>
                </a:cubicBezTo>
                <a:cubicBezTo>
                  <a:pt x="61592" y="34101"/>
                  <a:pt x="61592" y="34101"/>
                  <a:pt x="61592" y="34101"/>
                </a:cubicBezTo>
                <a:cubicBezTo>
                  <a:pt x="61880" y="34101"/>
                  <a:pt x="61880" y="34101"/>
                  <a:pt x="61880" y="34101"/>
                </a:cubicBezTo>
                <a:cubicBezTo>
                  <a:pt x="61880" y="34038"/>
                  <a:pt x="61917" y="34038"/>
                  <a:pt x="61917" y="33963"/>
                </a:cubicBezTo>
                <a:cubicBezTo>
                  <a:pt x="61917" y="33888"/>
                  <a:pt x="61880" y="33813"/>
                  <a:pt x="61880" y="33737"/>
                </a:cubicBezTo>
                <a:cubicBezTo>
                  <a:pt x="61739" y="33737"/>
                  <a:pt x="61739" y="33737"/>
                  <a:pt x="61739" y="33737"/>
                </a:cubicBezTo>
                <a:cubicBezTo>
                  <a:pt x="61739" y="33737"/>
                  <a:pt x="61696" y="33813"/>
                  <a:pt x="61666" y="33813"/>
                </a:cubicBezTo>
                <a:cubicBezTo>
                  <a:pt x="61666" y="33813"/>
                  <a:pt x="61629" y="33813"/>
                  <a:pt x="61592" y="33813"/>
                </a:cubicBezTo>
                <a:cubicBezTo>
                  <a:pt x="61592" y="33737"/>
                  <a:pt x="61629" y="33662"/>
                  <a:pt x="61592" y="33662"/>
                </a:cubicBezTo>
                <a:cubicBezTo>
                  <a:pt x="61592" y="33587"/>
                  <a:pt x="61555" y="33662"/>
                  <a:pt x="61519" y="33587"/>
                </a:cubicBezTo>
                <a:cubicBezTo>
                  <a:pt x="61555" y="33512"/>
                  <a:pt x="61592" y="33437"/>
                  <a:pt x="61629" y="33286"/>
                </a:cubicBezTo>
                <a:lnTo>
                  <a:pt x="61666" y="33211"/>
                </a:lnTo>
                <a:cubicBezTo>
                  <a:pt x="61696" y="33073"/>
                  <a:pt x="61696" y="32985"/>
                  <a:pt x="61696" y="32923"/>
                </a:cubicBezTo>
                <a:cubicBezTo>
                  <a:pt x="61696" y="32772"/>
                  <a:pt x="61696" y="32697"/>
                  <a:pt x="61696" y="32622"/>
                </a:cubicBezTo>
                <a:cubicBezTo>
                  <a:pt x="61696" y="32547"/>
                  <a:pt x="61696" y="32472"/>
                  <a:pt x="61696" y="32472"/>
                </a:cubicBezTo>
                <a:cubicBezTo>
                  <a:pt x="61739" y="32396"/>
                  <a:pt x="61739" y="32396"/>
                  <a:pt x="61739" y="32321"/>
                </a:cubicBezTo>
                <a:cubicBezTo>
                  <a:pt x="61770" y="32246"/>
                  <a:pt x="61807" y="32246"/>
                  <a:pt x="61807" y="32246"/>
                </a:cubicBezTo>
                <a:cubicBezTo>
                  <a:pt x="61843" y="32171"/>
                  <a:pt x="61843" y="32096"/>
                  <a:pt x="61880" y="32096"/>
                </a:cubicBezTo>
                <a:cubicBezTo>
                  <a:pt x="61917" y="32096"/>
                  <a:pt x="61917" y="32096"/>
                  <a:pt x="61954" y="32096"/>
                </a:cubicBezTo>
                <a:cubicBezTo>
                  <a:pt x="61990" y="32020"/>
                  <a:pt x="61990" y="31958"/>
                  <a:pt x="62027" y="31958"/>
                </a:cubicBezTo>
                <a:cubicBezTo>
                  <a:pt x="62064" y="31958"/>
                  <a:pt x="62064" y="31958"/>
                  <a:pt x="62101" y="31958"/>
                </a:cubicBezTo>
                <a:cubicBezTo>
                  <a:pt x="62101" y="31883"/>
                  <a:pt x="62137" y="31958"/>
                  <a:pt x="62174" y="31958"/>
                </a:cubicBezTo>
                <a:cubicBezTo>
                  <a:pt x="62174" y="31883"/>
                  <a:pt x="62174" y="31807"/>
                  <a:pt x="62211" y="31807"/>
                </a:cubicBezTo>
                <a:cubicBezTo>
                  <a:pt x="62211" y="31732"/>
                  <a:pt x="62211" y="31657"/>
                  <a:pt x="62211" y="31657"/>
                </a:cubicBezTo>
                <a:cubicBezTo>
                  <a:pt x="62211" y="31582"/>
                  <a:pt x="62241" y="31582"/>
                  <a:pt x="62241" y="31507"/>
                </a:cubicBezTo>
                <a:cubicBezTo>
                  <a:pt x="62278" y="31431"/>
                  <a:pt x="62315" y="31431"/>
                  <a:pt x="62315" y="31356"/>
                </a:cubicBezTo>
                <a:cubicBezTo>
                  <a:pt x="62352" y="31356"/>
                  <a:pt x="62388" y="31356"/>
                  <a:pt x="62388" y="31281"/>
                </a:cubicBezTo>
                <a:cubicBezTo>
                  <a:pt x="62388" y="31206"/>
                  <a:pt x="62388" y="31206"/>
                  <a:pt x="62388" y="31131"/>
                </a:cubicBezTo>
                <a:cubicBezTo>
                  <a:pt x="62388" y="30993"/>
                  <a:pt x="62388" y="30993"/>
                  <a:pt x="62388" y="30993"/>
                </a:cubicBezTo>
                <a:cubicBezTo>
                  <a:pt x="62388" y="30905"/>
                  <a:pt x="62388" y="30905"/>
                  <a:pt x="62388" y="30842"/>
                </a:cubicBezTo>
                <a:cubicBezTo>
                  <a:pt x="62315" y="30842"/>
                  <a:pt x="62278" y="30842"/>
                  <a:pt x="62241" y="30842"/>
                </a:cubicBezTo>
                <a:cubicBezTo>
                  <a:pt x="62174" y="30842"/>
                  <a:pt x="62137" y="30767"/>
                  <a:pt x="62101" y="30767"/>
                </a:cubicBezTo>
                <a:cubicBezTo>
                  <a:pt x="62064" y="30767"/>
                  <a:pt x="62064" y="30842"/>
                  <a:pt x="62027" y="30842"/>
                </a:cubicBezTo>
                <a:cubicBezTo>
                  <a:pt x="62027" y="30617"/>
                  <a:pt x="62027" y="30542"/>
                  <a:pt x="62027" y="30316"/>
                </a:cubicBezTo>
                <a:cubicBezTo>
                  <a:pt x="62027" y="30316"/>
                  <a:pt x="61990" y="30241"/>
                  <a:pt x="61954" y="30241"/>
                </a:cubicBezTo>
                <a:cubicBezTo>
                  <a:pt x="61917" y="30166"/>
                  <a:pt x="61917" y="30241"/>
                  <a:pt x="61880" y="30241"/>
                </a:cubicBezTo>
                <a:cubicBezTo>
                  <a:pt x="61843" y="30166"/>
                  <a:pt x="61843" y="30166"/>
                  <a:pt x="61807" y="30090"/>
                </a:cubicBezTo>
                <a:cubicBezTo>
                  <a:pt x="61807" y="30090"/>
                  <a:pt x="61807" y="30015"/>
                  <a:pt x="61807" y="29940"/>
                </a:cubicBezTo>
                <a:cubicBezTo>
                  <a:pt x="61807" y="28825"/>
                  <a:pt x="61807" y="28825"/>
                  <a:pt x="61807" y="28825"/>
                </a:cubicBezTo>
                <a:cubicBezTo>
                  <a:pt x="61843" y="28762"/>
                  <a:pt x="61880" y="28762"/>
                  <a:pt x="61917" y="28687"/>
                </a:cubicBezTo>
                <a:cubicBezTo>
                  <a:pt x="61917" y="28687"/>
                  <a:pt x="61917" y="28612"/>
                  <a:pt x="61954" y="28536"/>
                </a:cubicBezTo>
                <a:cubicBezTo>
                  <a:pt x="61954" y="28536"/>
                  <a:pt x="61990" y="28461"/>
                  <a:pt x="61990" y="28386"/>
                </a:cubicBezTo>
                <a:cubicBezTo>
                  <a:pt x="62027" y="28386"/>
                  <a:pt x="62027" y="28311"/>
                  <a:pt x="62027" y="28311"/>
                </a:cubicBezTo>
                <a:cubicBezTo>
                  <a:pt x="62064" y="28160"/>
                  <a:pt x="62064" y="28085"/>
                  <a:pt x="62064" y="28010"/>
                </a:cubicBezTo>
                <a:cubicBezTo>
                  <a:pt x="62101" y="27935"/>
                  <a:pt x="62101" y="27860"/>
                  <a:pt x="62101" y="27860"/>
                </a:cubicBezTo>
                <a:cubicBezTo>
                  <a:pt x="62137" y="27797"/>
                  <a:pt x="62174" y="27797"/>
                  <a:pt x="62174" y="27797"/>
                </a:cubicBezTo>
                <a:cubicBezTo>
                  <a:pt x="62211" y="27797"/>
                  <a:pt x="62241" y="27797"/>
                  <a:pt x="62241" y="27797"/>
                </a:cubicBezTo>
                <a:cubicBezTo>
                  <a:pt x="62315" y="27722"/>
                  <a:pt x="62352" y="27722"/>
                  <a:pt x="62388" y="27646"/>
                </a:cubicBezTo>
                <a:cubicBezTo>
                  <a:pt x="62425" y="27571"/>
                  <a:pt x="62425" y="27571"/>
                  <a:pt x="62462" y="27496"/>
                </a:cubicBezTo>
                <a:cubicBezTo>
                  <a:pt x="62462" y="27421"/>
                  <a:pt x="62499" y="27421"/>
                  <a:pt x="62499" y="27421"/>
                </a:cubicBezTo>
                <a:cubicBezTo>
                  <a:pt x="62535" y="27346"/>
                  <a:pt x="62535" y="27271"/>
                  <a:pt x="62535" y="27271"/>
                </a:cubicBezTo>
                <a:cubicBezTo>
                  <a:pt x="62609" y="27195"/>
                  <a:pt x="62646" y="27195"/>
                  <a:pt x="62683" y="27195"/>
                </a:cubicBezTo>
                <a:cubicBezTo>
                  <a:pt x="62713" y="27195"/>
                  <a:pt x="62756" y="27195"/>
                  <a:pt x="62787" y="27195"/>
                </a:cubicBezTo>
                <a:cubicBezTo>
                  <a:pt x="62787" y="27195"/>
                  <a:pt x="62787" y="27120"/>
                  <a:pt x="62823" y="27045"/>
                </a:cubicBezTo>
                <a:cubicBezTo>
                  <a:pt x="62860" y="27045"/>
                  <a:pt x="62897" y="26970"/>
                  <a:pt x="62897" y="26970"/>
                </a:cubicBezTo>
                <a:cubicBezTo>
                  <a:pt x="62897" y="26895"/>
                  <a:pt x="62897" y="26832"/>
                  <a:pt x="62897" y="26832"/>
                </a:cubicBezTo>
                <a:cubicBezTo>
                  <a:pt x="62897" y="26744"/>
                  <a:pt x="62934" y="26681"/>
                  <a:pt x="62934" y="26681"/>
                </a:cubicBezTo>
                <a:cubicBezTo>
                  <a:pt x="62970" y="26681"/>
                  <a:pt x="63007" y="26681"/>
                  <a:pt x="63007" y="26606"/>
                </a:cubicBezTo>
                <a:cubicBezTo>
                  <a:pt x="63044" y="26606"/>
                  <a:pt x="63081" y="26606"/>
                  <a:pt x="63081" y="26606"/>
                </a:cubicBezTo>
                <a:cubicBezTo>
                  <a:pt x="63117" y="26606"/>
                  <a:pt x="63154" y="26606"/>
                  <a:pt x="63154" y="26606"/>
                </a:cubicBezTo>
                <a:cubicBezTo>
                  <a:pt x="63191" y="26606"/>
                  <a:pt x="63228" y="26606"/>
                  <a:pt x="63228" y="26531"/>
                </a:cubicBezTo>
                <a:cubicBezTo>
                  <a:pt x="63258" y="26531"/>
                  <a:pt x="63295" y="26456"/>
                  <a:pt x="63295" y="26381"/>
                </a:cubicBezTo>
                <a:cubicBezTo>
                  <a:pt x="63295" y="26230"/>
                  <a:pt x="63258" y="26230"/>
                  <a:pt x="63228" y="26155"/>
                </a:cubicBezTo>
                <a:cubicBezTo>
                  <a:pt x="63228" y="26080"/>
                  <a:pt x="63191" y="26080"/>
                  <a:pt x="63154" y="26005"/>
                </a:cubicBezTo>
                <a:cubicBezTo>
                  <a:pt x="63154" y="26005"/>
                  <a:pt x="63154" y="25930"/>
                  <a:pt x="63154" y="25854"/>
                </a:cubicBezTo>
                <a:cubicBezTo>
                  <a:pt x="63154" y="25716"/>
                  <a:pt x="63154" y="25566"/>
                  <a:pt x="63228" y="25491"/>
                </a:cubicBezTo>
                <a:cubicBezTo>
                  <a:pt x="63228" y="25416"/>
                  <a:pt x="63228" y="25340"/>
                  <a:pt x="63258" y="25340"/>
                </a:cubicBezTo>
                <a:cubicBezTo>
                  <a:pt x="63295" y="25265"/>
                  <a:pt x="63295" y="25340"/>
                  <a:pt x="63332" y="25340"/>
                </a:cubicBezTo>
                <a:cubicBezTo>
                  <a:pt x="63369" y="25265"/>
                  <a:pt x="63369" y="25265"/>
                  <a:pt x="63405" y="25190"/>
                </a:cubicBezTo>
                <a:cubicBezTo>
                  <a:pt x="63442" y="25190"/>
                  <a:pt x="63442" y="25115"/>
                  <a:pt x="63442" y="25040"/>
                </a:cubicBezTo>
                <a:cubicBezTo>
                  <a:pt x="63479" y="24889"/>
                  <a:pt x="63479" y="24814"/>
                  <a:pt x="63516" y="24751"/>
                </a:cubicBezTo>
                <a:cubicBezTo>
                  <a:pt x="63516" y="24664"/>
                  <a:pt x="63516" y="24601"/>
                  <a:pt x="63516" y="24601"/>
                </a:cubicBezTo>
                <a:cubicBezTo>
                  <a:pt x="63552" y="24526"/>
                  <a:pt x="63626" y="24526"/>
                  <a:pt x="63663" y="24526"/>
                </a:cubicBezTo>
                <a:cubicBezTo>
                  <a:pt x="63730" y="24526"/>
                  <a:pt x="63773" y="24601"/>
                  <a:pt x="63803" y="24601"/>
                </a:cubicBezTo>
                <a:cubicBezTo>
                  <a:pt x="63840" y="24601"/>
                  <a:pt x="63840" y="24601"/>
                  <a:pt x="63877" y="24601"/>
                </a:cubicBezTo>
                <a:cubicBezTo>
                  <a:pt x="63914" y="24601"/>
                  <a:pt x="63914" y="24664"/>
                  <a:pt x="63914" y="24751"/>
                </a:cubicBezTo>
                <a:cubicBezTo>
                  <a:pt x="63987" y="24814"/>
                  <a:pt x="63987" y="24889"/>
                  <a:pt x="64024" y="25040"/>
                </a:cubicBezTo>
                <a:cubicBezTo>
                  <a:pt x="64061" y="24965"/>
                  <a:pt x="64098" y="24965"/>
                  <a:pt x="64098" y="24965"/>
                </a:cubicBezTo>
                <a:cubicBezTo>
                  <a:pt x="64134" y="24965"/>
                  <a:pt x="64134" y="24889"/>
                  <a:pt x="64171" y="24814"/>
                </a:cubicBezTo>
                <a:cubicBezTo>
                  <a:pt x="64171" y="24814"/>
                  <a:pt x="64208" y="24814"/>
                  <a:pt x="64245" y="24814"/>
                </a:cubicBezTo>
                <a:cubicBezTo>
                  <a:pt x="64275" y="24814"/>
                  <a:pt x="64275" y="24889"/>
                  <a:pt x="64312" y="24889"/>
                </a:cubicBezTo>
                <a:cubicBezTo>
                  <a:pt x="64312" y="24965"/>
                  <a:pt x="64349" y="24965"/>
                  <a:pt x="64349" y="25040"/>
                </a:cubicBezTo>
                <a:cubicBezTo>
                  <a:pt x="64385" y="25040"/>
                  <a:pt x="64385" y="25115"/>
                  <a:pt x="64385" y="25190"/>
                </a:cubicBezTo>
                <a:cubicBezTo>
                  <a:pt x="64422" y="25190"/>
                  <a:pt x="64422" y="25265"/>
                  <a:pt x="64422" y="25340"/>
                </a:cubicBezTo>
                <a:cubicBezTo>
                  <a:pt x="64422" y="25779"/>
                  <a:pt x="64422" y="25779"/>
                  <a:pt x="64422" y="25779"/>
                </a:cubicBezTo>
                <a:cubicBezTo>
                  <a:pt x="64245" y="25779"/>
                  <a:pt x="64245" y="25779"/>
                  <a:pt x="64245" y="25779"/>
                </a:cubicBezTo>
                <a:cubicBezTo>
                  <a:pt x="64245" y="25930"/>
                  <a:pt x="64245" y="26005"/>
                  <a:pt x="64245" y="26230"/>
                </a:cubicBezTo>
                <a:cubicBezTo>
                  <a:pt x="64245" y="26230"/>
                  <a:pt x="64245" y="26306"/>
                  <a:pt x="64245" y="26381"/>
                </a:cubicBezTo>
                <a:cubicBezTo>
                  <a:pt x="64208" y="26456"/>
                  <a:pt x="64208" y="26531"/>
                  <a:pt x="64171" y="26606"/>
                </a:cubicBezTo>
                <a:cubicBezTo>
                  <a:pt x="64134" y="26681"/>
                  <a:pt x="64098" y="26681"/>
                  <a:pt x="64098" y="26744"/>
                </a:cubicBezTo>
                <a:cubicBezTo>
                  <a:pt x="64061" y="26832"/>
                  <a:pt x="64024" y="26832"/>
                  <a:pt x="63987" y="26832"/>
                </a:cubicBezTo>
                <a:cubicBezTo>
                  <a:pt x="63914" y="26832"/>
                  <a:pt x="63877" y="26744"/>
                  <a:pt x="63803" y="26744"/>
                </a:cubicBezTo>
                <a:cubicBezTo>
                  <a:pt x="63773" y="26744"/>
                  <a:pt x="63730" y="26832"/>
                  <a:pt x="63730" y="26832"/>
                </a:cubicBezTo>
                <a:cubicBezTo>
                  <a:pt x="63699" y="26895"/>
                  <a:pt x="63663" y="26895"/>
                  <a:pt x="63663" y="26895"/>
                </a:cubicBezTo>
                <a:cubicBezTo>
                  <a:pt x="63626" y="26970"/>
                  <a:pt x="63626" y="27045"/>
                  <a:pt x="63626" y="27045"/>
                </a:cubicBezTo>
                <a:cubicBezTo>
                  <a:pt x="63589" y="27120"/>
                  <a:pt x="63589" y="27120"/>
                  <a:pt x="63552" y="27195"/>
                </a:cubicBezTo>
                <a:cubicBezTo>
                  <a:pt x="63552" y="27271"/>
                  <a:pt x="63552" y="27271"/>
                  <a:pt x="63552" y="27346"/>
                </a:cubicBezTo>
                <a:cubicBezTo>
                  <a:pt x="63516" y="27421"/>
                  <a:pt x="63479" y="27421"/>
                  <a:pt x="63479" y="27421"/>
                </a:cubicBezTo>
                <a:cubicBezTo>
                  <a:pt x="63442" y="27496"/>
                  <a:pt x="63442" y="27496"/>
                  <a:pt x="63405" y="27571"/>
                </a:cubicBezTo>
                <a:cubicBezTo>
                  <a:pt x="63405" y="27646"/>
                  <a:pt x="63405" y="27646"/>
                  <a:pt x="63369" y="27722"/>
                </a:cubicBezTo>
                <a:cubicBezTo>
                  <a:pt x="63332" y="27722"/>
                  <a:pt x="63332" y="27722"/>
                  <a:pt x="63295" y="27797"/>
                </a:cubicBezTo>
                <a:cubicBezTo>
                  <a:pt x="63258" y="27860"/>
                  <a:pt x="63191" y="27860"/>
                  <a:pt x="63191" y="28010"/>
                </a:cubicBezTo>
                <a:cubicBezTo>
                  <a:pt x="63191" y="28236"/>
                  <a:pt x="63228" y="28311"/>
                  <a:pt x="63228" y="28536"/>
                </a:cubicBezTo>
                <a:cubicBezTo>
                  <a:pt x="63228" y="28612"/>
                  <a:pt x="63228" y="28687"/>
                  <a:pt x="63191" y="28762"/>
                </a:cubicBezTo>
                <a:cubicBezTo>
                  <a:pt x="63191" y="28825"/>
                  <a:pt x="63117" y="28825"/>
                  <a:pt x="63117" y="28975"/>
                </a:cubicBezTo>
                <a:cubicBezTo>
                  <a:pt x="63117" y="29125"/>
                  <a:pt x="63154" y="29276"/>
                  <a:pt x="63154" y="29426"/>
                </a:cubicBezTo>
                <a:cubicBezTo>
                  <a:pt x="63154" y="29577"/>
                  <a:pt x="63154" y="29577"/>
                  <a:pt x="63154" y="29577"/>
                </a:cubicBezTo>
                <a:cubicBezTo>
                  <a:pt x="63154" y="29652"/>
                  <a:pt x="63191" y="29727"/>
                  <a:pt x="63191" y="29727"/>
                </a:cubicBezTo>
                <a:cubicBezTo>
                  <a:pt x="63191" y="29877"/>
                  <a:pt x="63191" y="29940"/>
                  <a:pt x="63191" y="30090"/>
                </a:cubicBezTo>
                <a:cubicBezTo>
                  <a:pt x="63258" y="30090"/>
                  <a:pt x="63295" y="30090"/>
                  <a:pt x="63369" y="30090"/>
                </a:cubicBezTo>
                <a:cubicBezTo>
                  <a:pt x="63405" y="30090"/>
                  <a:pt x="63442" y="30166"/>
                  <a:pt x="63479" y="30241"/>
                </a:cubicBezTo>
                <a:cubicBezTo>
                  <a:pt x="63516" y="30241"/>
                  <a:pt x="63516" y="30316"/>
                  <a:pt x="63552" y="30316"/>
                </a:cubicBezTo>
                <a:cubicBezTo>
                  <a:pt x="63552" y="30391"/>
                  <a:pt x="63589" y="30466"/>
                  <a:pt x="63589" y="30466"/>
                </a:cubicBezTo>
                <a:cubicBezTo>
                  <a:pt x="63663" y="30542"/>
                  <a:pt x="63699" y="30542"/>
                  <a:pt x="63730" y="30617"/>
                </a:cubicBezTo>
                <a:cubicBezTo>
                  <a:pt x="63773" y="30617"/>
                  <a:pt x="63773" y="30692"/>
                  <a:pt x="63803" y="30692"/>
                </a:cubicBezTo>
                <a:cubicBezTo>
                  <a:pt x="63877" y="30767"/>
                  <a:pt x="63914" y="30905"/>
                  <a:pt x="63987" y="30905"/>
                </a:cubicBezTo>
                <a:cubicBezTo>
                  <a:pt x="64024" y="30905"/>
                  <a:pt x="64024" y="30905"/>
                  <a:pt x="64024" y="30905"/>
                </a:cubicBezTo>
                <a:cubicBezTo>
                  <a:pt x="64061" y="30905"/>
                  <a:pt x="64061" y="30842"/>
                  <a:pt x="64098" y="30842"/>
                </a:cubicBezTo>
                <a:cubicBezTo>
                  <a:pt x="64171" y="30767"/>
                  <a:pt x="64245" y="30542"/>
                  <a:pt x="64312" y="30542"/>
                </a:cubicBezTo>
                <a:cubicBezTo>
                  <a:pt x="64385" y="30542"/>
                  <a:pt x="64422" y="30692"/>
                  <a:pt x="64496" y="30692"/>
                </a:cubicBezTo>
                <a:cubicBezTo>
                  <a:pt x="64532" y="30692"/>
                  <a:pt x="64569" y="30617"/>
                  <a:pt x="64606" y="30617"/>
                </a:cubicBezTo>
                <a:cubicBezTo>
                  <a:pt x="64643" y="30617"/>
                  <a:pt x="64679" y="30692"/>
                  <a:pt x="64679" y="30617"/>
                </a:cubicBezTo>
                <a:cubicBezTo>
                  <a:pt x="64716" y="30617"/>
                  <a:pt x="64716" y="30617"/>
                  <a:pt x="64747" y="30542"/>
                </a:cubicBezTo>
                <a:cubicBezTo>
                  <a:pt x="64790" y="30542"/>
                  <a:pt x="64747" y="30466"/>
                  <a:pt x="64790" y="30391"/>
                </a:cubicBezTo>
                <a:cubicBezTo>
                  <a:pt x="64790" y="30391"/>
                  <a:pt x="64820" y="30391"/>
                  <a:pt x="64820" y="30316"/>
                </a:cubicBezTo>
                <a:cubicBezTo>
                  <a:pt x="65402" y="30316"/>
                  <a:pt x="65402" y="30316"/>
                  <a:pt x="65402" y="30316"/>
                </a:cubicBezTo>
                <a:cubicBezTo>
                  <a:pt x="65439" y="30316"/>
                  <a:pt x="65439" y="30241"/>
                  <a:pt x="65476" y="30241"/>
                </a:cubicBezTo>
                <a:cubicBezTo>
                  <a:pt x="65513" y="30241"/>
                  <a:pt x="65549" y="30241"/>
                  <a:pt x="65586" y="30241"/>
                </a:cubicBezTo>
                <a:cubicBezTo>
                  <a:pt x="65586" y="30241"/>
                  <a:pt x="65586" y="30166"/>
                  <a:pt x="65623" y="30241"/>
                </a:cubicBezTo>
                <a:lnTo>
                  <a:pt x="65660" y="30316"/>
                </a:lnTo>
                <a:cubicBezTo>
                  <a:pt x="65660" y="30391"/>
                  <a:pt x="65660" y="30466"/>
                  <a:pt x="65696" y="30466"/>
                </a:cubicBezTo>
                <a:cubicBezTo>
                  <a:pt x="65696" y="30542"/>
                  <a:pt x="65733" y="30542"/>
                  <a:pt x="65733" y="30542"/>
                </a:cubicBezTo>
                <a:cubicBezTo>
                  <a:pt x="66094" y="30542"/>
                  <a:pt x="66094" y="30542"/>
                  <a:pt x="66094" y="30542"/>
                </a:cubicBezTo>
                <a:cubicBezTo>
                  <a:pt x="66131" y="30692"/>
                  <a:pt x="66131" y="30692"/>
                  <a:pt x="66131" y="30692"/>
                </a:cubicBezTo>
                <a:cubicBezTo>
                  <a:pt x="66094" y="30767"/>
                  <a:pt x="66094" y="30842"/>
                  <a:pt x="66058" y="30842"/>
                </a:cubicBezTo>
                <a:cubicBezTo>
                  <a:pt x="66021" y="30842"/>
                  <a:pt x="65984" y="30842"/>
                  <a:pt x="65911" y="30842"/>
                </a:cubicBezTo>
                <a:cubicBezTo>
                  <a:pt x="65837" y="30842"/>
                  <a:pt x="65807" y="30842"/>
                  <a:pt x="65733" y="30842"/>
                </a:cubicBezTo>
                <a:lnTo>
                  <a:pt x="65696" y="30905"/>
                </a:lnTo>
                <a:cubicBezTo>
                  <a:pt x="65660" y="30905"/>
                  <a:pt x="65623" y="30993"/>
                  <a:pt x="65623" y="30993"/>
                </a:cubicBezTo>
                <a:cubicBezTo>
                  <a:pt x="65586" y="30993"/>
                  <a:pt x="65549" y="31055"/>
                  <a:pt x="65549" y="31131"/>
                </a:cubicBezTo>
                <a:cubicBezTo>
                  <a:pt x="65513" y="31131"/>
                  <a:pt x="65476" y="31131"/>
                  <a:pt x="65476" y="31206"/>
                </a:cubicBezTo>
                <a:cubicBezTo>
                  <a:pt x="65439" y="31281"/>
                  <a:pt x="65439" y="31281"/>
                  <a:pt x="65402" y="31356"/>
                </a:cubicBezTo>
                <a:cubicBezTo>
                  <a:pt x="65402" y="31431"/>
                  <a:pt x="65402" y="31431"/>
                  <a:pt x="65366" y="31507"/>
                </a:cubicBezTo>
                <a:cubicBezTo>
                  <a:pt x="65366" y="31582"/>
                  <a:pt x="65366" y="31582"/>
                  <a:pt x="65329" y="31657"/>
                </a:cubicBezTo>
                <a:cubicBezTo>
                  <a:pt x="65292" y="31657"/>
                  <a:pt x="65292" y="31657"/>
                  <a:pt x="65261" y="31657"/>
                </a:cubicBezTo>
                <a:cubicBezTo>
                  <a:pt x="65225" y="31657"/>
                  <a:pt x="65151" y="31657"/>
                  <a:pt x="65114" y="31582"/>
                </a:cubicBezTo>
                <a:cubicBezTo>
                  <a:pt x="65078" y="31582"/>
                  <a:pt x="65078" y="31507"/>
                  <a:pt x="65041" y="31431"/>
                </a:cubicBezTo>
                <a:cubicBezTo>
                  <a:pt x="65004" y="31431"/>
                  <a:pt x="65004" y="31281"/>
                  <a:pt x="64931" y="31281"/>
                </a:cubicBezTo>
                <a:cubicBezTo>
                  <a:pt x="64857" y="31281"/>
                  <a:pt x="64820" y="31431"/>
                  <a:pt x="64790" y="31431"/>
                </a:cubicBezTo>
                <a:cubicBezTo>
                  <a:pt x="64716" y="31431"/>
                  <a:pt x="64679" y="31431"/>
                  <a:pt x="64643" y="31431"/>
                </a:cubicBezTo>
                <a:cubicBezTo>
                  <a:pt x="64569" y="31431"/>
                  <a:pt x="64532" y="31356"/>
                  <a:pt x="64496" y="31356"/>
                </a:cubicBezTo>
                <a:cubicBezTo>
                  <a:pt x="64459" y="31356"/>
                  <a:pt x="64422" y="31431"/>
                  <a:pt x="64422" y="31431"/>
                </a:cubicBezTo>
                <a:cubicBezTo>
                  <a:pt x="64385" y="31431"/>
                  <a:pt x="64385" y="31507"/>
                  <a:pt x="64349" y="31507"/>
                </a:cubicBezTo>
                <a:cubicBezTo>
                  <a:pt x="64312" y="31507"/>
                  <a:pt x="64312" y="31582"/>
                  <a:pt x="64275" y="31582"/>
                </a:cubicBezTo>
                <a:cubicBezTo>
                  <a:pt x="64245" y="31582"/>
                  <a:pt x="64245" y="31582"/>
                  <a:pt x="64208" y="31582"/>
                </a:cubicBezTo>
                <a:cubicBezTo>
                  <a:pt x="64171" y="31582"/>
                  <a:pt x="64171" y="31507"/>
                  <a:pt x="64134" y="31507"/>
                </a:cubicBezTo>
                <a:cubicBezTo>
                  <a:pt x="64098" y="31507"/>
                  <a:pt x="64098" y="31582"/>
                  <a:pt x="64061" y="31582"/>
                </a:cubicBezTo>
                <a:cubicBezTo>
                  <a:pt x="64061" y="31582"/>
                  <a:pt x="64024" y="31582"/>
                  <a:pt x="63987" y="31657"/>
                </a:cubicBezTo>
                <a:cubicBezTo>
                  <a:pt x="63987" y="31657"/>
                  <a:pt x="64024" y="31732"/>
                  <a:pt x="63987" y="31807"/>
                </a:cubicBezTo>
                <a:cubicBezTo>
                  <a:pt x="63987" y="31883"/>
                  <a:pt x="63950" y="31883"/>
                  <a:pt x="63914" y="31958"/>
                </a:cubicBezTo>
                <a:cubicBezTo>
                  <a:pt x="63914" y="31958"/>
                  <a:pt x="63950" y="32096"/>
                  <a:pt x="63914" y="32096"/>
                </a:cubicBezTo>
                <a:cubicBezTo>
                  <a:pt x="63877" y="32096"/>
                  <a:pt x="63877" y="32020"/>
                  <a:pt x="63840" y="32020"/>
                </a:cubicBezTo>
                <a:cubicBezTo>
                  <a:pt x="63803" y="32020"/>
                  <a:pt x="63803" y="32020"/>
                  <a:pt x="63773" y="32020"/>
                </a:cubicBezTo>
                <a:cubicBezTo>
                  <a:pt x="63730" y="32020"/>
                  <a:pt x="63730" y="31958"/>
                  <a:pt x="63699" y="31958"/>
                </a:cubicBezTo>
                <a:cubicBezTo>
                  <a:pt x="63699" y="31883"/>
                  <a:pt x="63730" y="31807"/>
                  <a:pt x="63699" y="31807"/>
                </a:cubicBezTo>
                <a:cubicBezTo>
                  <a:pt x="63699" y="31732"/>
                  <a:pt x="63663" y="31807"/>
                  <a:pt x="63626" y="31807"/>
                </a:cubicBezTo>
                <a:cubicBezTo>
                  <a:pt x="63626" y="31807"/>
                  <a:pt x="63589" y="31807"/>
                  <a:pt x="63552" y="31807"/>
                </a:cubicBezTo>
                <a:cubicBezTo>
                  <a:pt x="63552" y="31807"/>
                  <a:pt x="63516" y="31807"/>
                  <a:pt x="63479" y="31883"/>
                </a:cubicBezTo>
                <a:cubicBezTo>
                  <a:pt x="63479" y="31883"/>
                  <a:pt x="63479" y="31958"/>
                  <a:pt x="63479" y="32020"/>
                </a:cubicBezTo>
                <a:cubicBezTo>
                  <a:pt x="63516" y="32020"/>
                  <a:pt x="63516" y="32096"/>
                  <a:pt x="63552" y="32096"/>
                </a:cubicBezTo>
                <a:cubicBezTo>
                  <a:pt x="63552" y="32096"/>
                  <a:pt x="63589" y="32096"/>
                  <a:pt x="63626" y="32096"/>
                </a:cubicBezTo>
                <a:cubicBezTo>
                  <a:pt x="63663" y="32096"/>
                  <a:pt x="63663" y="32171"/>
                  <a:pt x="63699" y="32246"/>
                </a:cubicBezTo>
                <a:cubicBezTo>
                  <a:pt x="63626" y="32246"/>
                  <a:pt x="63589" y="32171"/>
                  <a:pt x="63552" y="32246"/>
                </a:cubicBezTo>
                <a:cubicBezTo>
                  <a:pt x="63442" y="32246"/>
                  <a:pt x="63405" y="32321"/>
                  <a:pt x="63332" y="32321"/>
                </a:cubicBezTo>
                <a:cubicBezTo>
                  <a:pt x="63295" y="32396"/>
                  <a:pt x="63258" y="32396"/>
                  <a:pt x="63258" y="32396"/>
                </a:cubicBezTo>
                <a:cubicBezTo>
                  <a:pt x="63258" y="32472"/>
                  <a:pt x="63258" y="32547"/>
                  <a:pt x="63258" y="32547"/>
                </a:cubicBezTo>
                <a:cubicBezTo>
                  <a:pt x="63295" y="32697"/>
                  <a:pt x="63332" y="32772"/>
                  <a:pt x="63405" y="32772"/>
                </a:cubicBezTo>
                <a:lnTo>
                  <a:pt x="63442" y="32772"/>
                </a:lnTo>
                <a:cubicBezTo>
                  <a:pt x="63479" y="32772"/>
                  <a:pt x="63516" y="32848"/>
                  <a:pt x="63516" y="32848"/>
                </a:cubicBezTo>
                <a:cubicBezTo>
                  <a:pt x="63552" y="32848"/>
                  <a:pt x="63589" y="32848"/>
                  <a:pt x="63626" y="32848"/>
                </a:cubicBezTo>
                <a:cubicBezTo>
                  <a:pt x="63663" y="32848"/>
                  <a:pt x="63699" y="32848"/>
                  <a:pt x="63730" y="32848"/>
                </a:cubicBezTo>
                <a:cubicBezTo>
                  <a:pt x="63803" y="32772"/>
                  <a:pt x="63803" y="32622"/>
                  <a:pt x="63840" y="32547"/>
                </a:cubicBezTo>
                <a:cubicBezTo>
                  <a:pt x="63877" y="32472"/>
                  <a:pt x="63877" y="32396"/>
                  <a:pt x="63914" y="32396"/>
                </a:cubicBezTo>
                <a:cubicBezTo>
                  <a:pt x="63987" y="32396"/>
                  <a:pt x="63987" y="32396"/>
                  <a:pt x="64024" y="32472"/>
                </a:cubicBezTo>
                <a:cubicBezTo>
                  <a:pt x="64061" y="32472"/>
                  <a:pt x="64098" y="32472"/>
                  <a:pt x="64098" y="32547"/>
                </a:cubicBezTo>
                <a:cubicBezTo>
                  <a:pt x="64134" y="32547"/>
                  <a:pt x="64171" y="32622"/>
                  <a:pt x="64171" y="32622"/>
                </a:cubicBezTo>
                <a:cubicBezTo>
                  <a:pt x="64171" y="32697"/>
                  <a:pt x="64171" y="32772"/>
                  <a:pt x="64208" y="32772"/>
                </a:cubicBezTo>
                <a:cubicBezTo>
                  <a:pt x="64208" y="32848"/>
                  <a:pt x="64171" y="32923"/>
                  <a:pt x="64208" y="32923"/>
                </a:cubicBezTo>
                <a:cubicBezTo>
                  <a:pt x="64208" y="32985"/>
                  <a:pt x="64245" y="32985"/>
                  <a:pt x="64275" y="32985"/>
                </a:cubicBezTo>
                <a:lnTo>
                  <a:pt x="64312" y="33073"/>
                </a:lnTo>
                <a:cubicBezTo>
                  <a:pt x="64349" y="33073"/>
                  <a:pt x="64385" y="33136"/>
                  <a:pt x="64385" y="33211"/>
                </a:cubicBezTo>
                <a:cubicBezTo>
                  <a:pt x="64385" y="33211"/>
                  <a:pt x="64385" y="33286"/>
                  <a:pt x="64349" y="33286"/>
                </a:cubicBezTo>
                <a:cubicBezTo>
                  <a:pt x="64312" y="33437"/>
                  <a:pt x="64245" y="33437"/>
                  <a:pt x="64171" y="33512"/>
                </a:cubicBezTo>
                <a:cubicBezTo>
                  <a:pt x="64171" y="33512"/>
                  <a:pt x="64098" y="33512"/>
                  <a:pt x="64098" y="33587"/>
                </a:cubicBezTo>
                <a:cubicBezTo>
                  <a:pt x="64098" y="33587"/>
                  <a:pt x="64098" y="33662"/>
                  <a:pt x="64098" y="33737"/>
                </a:cubicBezTo>
                <a:cubicBezTo>
                  <a:pt x="64098" y="33813"/>
                  <a:pt x="64098" y="33888"/>
                  <a:pt x="64098" y="33963"/>
                </a:cubicBezTo>
                <a:cubicBezTo>
                  <a:pt x="63950" y="33963"/>
                  <a:pt x="63950" y="33963"/>
                  <a:pt x="63950" y="33963"/>
                </a:cubicBezTo>
                <a:cubicBezTo>
                  <a:pt x="63914" y="33963"/>
                  <a:pt x="63877" y="33963"/>
                  <a:pt x="63840" y="33963"/>
                </a:cubicBezTo>
                <a:cubicBezTo>
                  <a:pt x="63840" y="33888"/>
                  <a:pt x="63803" y="33888"/>
                  <a:pt x="63803" y="33888"/>
                </a:cubicBezTo>
                <a:cubicBezTo>
                  <a:pt x="63773" y="33888"/>
                  <a:pt x="63773" y="33813"/>
                  <a:pt x="63773" y="33737"/>
                </a:cubicBezTo>
                <a:cubicBezTo>
                  <a:pt x="63730" y="33737"/>
                  <a:pt x="63773" y="33662"/>
                  <a:pt x="63773" y="33587"/>
                </a:cubicBezTo>
                <a:cubicBezTo>
                  <a:pt x="63730" y="33587"/>
                  <a:pt x="63730" y="33512"/>
                  <a:pt x="63699" y="33437"/>
                </a:cubicBezTo>
                <a:cubicBezTo>
                  <a:pt x="63699" y="33437"/>
                  <a:pt x="63626" y="33512"/>
                  <a:pt x="63626" y="33437"/>
                </a:cubicBezTo>
                <a:cubicBezTo>
                  <a:pt x="63626" y="33437"/>
                  <a:pt x="63626" y="33361"/>
                  <a:pt x="63626" y="33286"/>
                </a:cubicBezTo>
                <a:lnTo>
                  <a:pt x="63626" y="33211"/>
                </a:lnTo>
                <a:cubicBezTo>
                  <a:pt x="63479" y="33211"/>
                  <a:pt x="63479" y="33211"/>
                  <a:pt x="63479" y="33211"/>
                </a:cubicBezTo>
                <a:cubicBezTo>
                  <a:pt x="63442" y="33286"/>
                  <a:pt x="63442" y="33361"/>
                  <a:pt x="63405" y="33437"/>
                </a:cubicBezTo>
                <a:cubicBezTo>
                  <a:pt x="63369" y="33512"/>
                  <a:pt x="63332" y="33512"/>
                  <a:pt x="63332" y="33587"/>
                </a:cubicBezTo>
                <a:cubicBezTo>
                  <a:pt x="63295" y="33587"/>
                  <a:pt x="63258" y="33587"/>
                  <a:pt x="63258" y="33662"/>
                </a:cubicBezTo>
                <a:cubicBezTo>
                  <a:pt x="63228" y="33662"/>
                  <a:pt x="63258" y="33737"/>
                  <a:pt x="63258" y="33813"/>
                </a:cubicBezTo>
                <a:cubicBezTo>
                  <a:pt x="63258" y="33813"/>
                  <a:pt x="63258" y="33888"/>
                  <a:pt x="63258" y="33963"/>
                </a:cubicBezTo>
                <a:cubicBezTo>
                  <a:pt x="63258" y="33963"/>
                  <a:pt x="63228" y="34038"/>
                  <a:pt x="63228" y="34101"/>
                </a:cubicBezTo>
                <a:cubicBezTo>
                  <a:pt x="63191" y="34101"/>
                  <a:pt x="63191" y="34176"/>
                  <a:pt x="63154" y="34176"/>
                </a:cubicBezTo>
                <a:cubicBezTo>
                  <a:pt x="63154" y="34251"/>
                  <a:pt x="63154" y="34326"/>
                  <a:pt x="63154" y="34326"/>
                </a:cubicBezTo>
                <a:cubicBezTo>
                  <a:pt x="63154" y="34402"/>
                  <a:pt x="63117" y="34477"/>
                  <a:pt x="63117" y="34552"/>
                </a:cubicBezTo>
                <a:cubicBezTo>
                  <a:pt x="63117" y="34627"/>
                  <a:pt x="63117" y="34702"/>
                  <a:pt x="63117" y="34778"/>
                </a:cubicBezTo>
                <a:cubicBezTo>
                  <a:pt x="63117" y="34853"/>
                  <a:pt x="63154" y="34853"/>
                  <a:pt x="63154" y="34928"/>
                </a:cubicBezTo>
                <a:cubicBezTo>
                  <a:pt x="63154" y="35003"/>
                  <a:pt x="63191" y="35003"/>
                  <a:pt x="63191" y="35078"/>
                </a:cubicBezTo>
                <a:cubicBezTo>
                  <a:pt x="63191" y="35154"/>
                  <a:pt x="63154" y="35154"/>
                  <a:pt x="63117" y="35216"/>
                </a:cubicBezTo>
                <a:cubicBezTo>
                  <a:pt x="63117" y="35291"/>
                  <a:pt x="63081" y="35291"/>
                  <a:pt x="63044" y="35367"/>
                </a:cubicBezTo>
                <a:cubicBezTo>
                  <a:pt x="63044" y="35442"/>
                  <a:pt x="63044" y="35442"/>
                  <a:pt x="63044" y="35517"/>
                </a:cubicBezTo>
                <a:cubicBezTo>
                  <a:pt x="63117" y="35667"/>
                  <a:pt x="63117" y="35667"/>
                  <a:pt x="63117" y="35667"/>
                </a:cubicBezTo>
                <a:cubicBezTo>
                  <a:pt x="63081" y="35818"/>
                  <a:pt x="63081" y="35818"/>
                  <a:pt x="63081" y="35818"/>
                </a:cubicBezTo>
                <a:cubicBezTo>
                  <a:pt x="63081" y="35818"/>
                  <a:pt x="63044" y="35818"/>
                  <a:pt x="63007" y="35818"/>
                </a:cubicBezTo>
                <a:cubicBezTo>
                  <a:pt x="62934" y="35818"/>
                  <a:pt x="62934" y="35667"/>
                  <a:pt x="62860" y="35667"/>
                </a:cubicBezTo>
                <a:cubicBezTo>
                  <a:pt x="62787" y="35667"/>
                  <a:pt x="62756" y="35667"/>
                  <a:pt x="62713" y="35667"/>
                </a:cubicBezTo>
                <a:cubicBezTo>
                  <a:pt x="62646" y="35667"/>
                  <a:pt x="62609" y="35667"/>
                  <a:pt x="62572" y="35667"/>
                </a:cubicBezTo>
                <a:cubicBezTo>
                  <a:pt x="62535" y="35667"/>
                  <a:pt x="62499" y="35667"/>
                  <a:pt x="62462" y="35743"/>
                </a:cubicBezTo>
                <a:cubicBezTo>
                  <a:pt x="62462" y="35818"/>
                  <a:pt x="62425" y="35818"/>
                  <a:pt x="62425" y="35893"/>
                </a:cubicBezTo>
                <a:cubicBezTo>
                  <a:pt x="62425" y="35968"/>
                  <a:pt x="62462" y="35968"/>
                  <a:pt x="62462" y="36043"/>
                </a:cubicBezTo>
                <a:cubicBezTo>
                  <a:pt x="62499" y="36181"/>
                  <a:pt x="62535" y="36181"/>
                  <a:pt x="62572" y="36256"/>
                </a:cubicBezTo>
                <a:cubicBezTo>
                  <a:pt x="62572" y="36407"/>
                  <a:pt x="62572" y="36407"/>
                  <a:pt x="62572" y="36407"/>
                </a:cubicBezTo>
                <a:cubicBezTo>
                  <a:pt x="62499" y="36482"/>
                  <a:pt x="62499" y="36482"/>
                  <a:pt x="62499" y="36482"/>
                </a:cubicBezTo>
                <a:cubicBezTo>
                  <a:pt x="62388" y="36332"/>
                  <a:pt x="62352" y="36256"/>
                  <a:pt x="62241" y="36119"/>
                </a:cubicBezTo>
                <a:cubicBezTo>
                  <a:pt x="62211" y="36119"/>
                  <a:pt x="62211" y="36119"/>
                  <a:pt x="62174" y="36043"/>
                </a:cubicBezTo>
                <a:cubicBezTo>
                  <a:pt x="62137" y="35968"/>
                  <a:pt x="62137" y="35893"/>
                  <a:pt x="62101" y="35893"/>
                </a:cubicBezTo>
                <a:cubicBezTo>
                  <a:pt x="62101" y="35818"/>
                  <a:pt x="62064" y="35818"/>
                  <a:pt x="62027" y="35818"/>
                </a:cubicBezTo>
                <a:cubicBezTo>
                  <a:pt x="62027" y="35818"/>
                  <a:pt x="61990" y="35893"/>
                  <a:pt x="61954" y="35893"/>
                </a:cubicBezTo>
                <a:cubicBezTo>
                  <a:pt x="61917" y="35968"/>
                  <a:pt x="61880" y="36043"/>
                  <a:pt x="61807" y="36119"/>
                </a:cubicBezTo>
                <a:cubicBezTo>
                  <a:pt x="61770" y="36119"/>
                  <a:pt x="61770" y="36181"/>
                  <a:pt x="61739" y="36181"/>
                </a:cubicBezTo>
                <a:cubicBezTo>
                  <a:pt x="61739" y="36181"/>
                  <a:pt x="61696" y="36181"/>
                  <a:pt x="61666" y="36181"/>
                </a:cubicBezTo>
                <a:cubicBezTo>
                  <a:pt x="61666" y="36256"/>
                  <a:pt x="61629" y="36256"/>
                  <a:pt x="61592" y="36256"/>
                </a:cubicBezTo>
                <a:cubicBezTo>
                  <a:pt x="61592" y="36332"/>
                  <a:pt x="61592" y="36407"/>
                  <a:pt x="61555" y="36407"/>
                </a:cubicBezTo>
                <a:cubicBezTo>
                  <a:pt x="61519" y="36482"/>
                  <a:pt x="61519" y="36482"/>
                  <a:pt x="61482" y="36557"/>
                </a:cubicBezTo>
                <a:cubicBezTo>
                  <a:pt x="61408" y="36632"/>
                  <a:pt x="61372" y="36557"/>
                  <a:pt x="61261" y="36557"/>
                </a:cubicBezTo>
                <a:cubicBezTo>
                  <a:pt x="61225" y="36557"/>
                  <a:pt x="61194" y="36557"/>
                  <a:pt x="61120" y="36632"/>
                </a:cubicBezTo>
                <a:cubicBezTo>
                  <a:pt x="61084" y="36632"/>
                  <a:pt x="61084" y="36708"/>
                  <a:pt x="61047" y="36708"/>
                </a:cubicBezTo>
                <a:cubicBezTo>
                  <a:pt x="61010" y="36783"/>
                  <a:pt x="60973" y="36783"/>
                  <a:pt x="60937" y="36783"/>
                </a:cubicBezTo>
                <a:cubicBezTo>
                  <a:pt x="60863" y="36783"/>
                  <a:pt x="60790" y="36783"/>
                  <a:pt x="60716" y="36632"/>
                </a:cubicBezTo>
                <a:cubicBezTo>
                  <a:pt x="60679" y="36482"/>
                  <a:pt x="60679" y="36332"/>
                  <a:pt x="60679" y="36119"/>
                </a:cubicBezTo>
                <a:cubicBezTo>
                  <a:pt x="60539" y="36119"/>
                  <a:pt x="60539" y="36119"/>
                  <a:pt x="60539" y="36119"/>
                </a:cubicBezTo>
                <a:cubicBezTo>
                  <a:pt x="60539" y="36181"/>
                  <a:pt x="60502" y="36181"/>
                  <a:pt x="60502" y="36181"/>
                </a:cubicBezTo>
                <a:cubicBezTo>
                  <a:pt x="60465" y="36256"/>
                  <a:pt x="60465" y="36332"/>
                  <a:pt x="60465" y="36332"/>
                </a:cubicBezTo>
                <a:cubicBezTo>
                  <a:pt x="60428" y="36332"/>
                  <a:pt x="60392" y="36332"/>
                  <a:pt x="60392" y="36332"/>
                </a:cubicBezTo>
                <a:cubicBezTo>
                  <a:pt x="60355" y="36332"/>
                  <a:pt x="60318" y="36256"/>
                  <a:pt x="60281" y="36256"/>
                </a:cubicBezTo>
                <a:cubicBezTo>
                  <a:pt x="60140" y="36256"/>
                  <a:pt x="60140" y="36256"/>
                  <a:pt x="60140" y="36256"/>
                </a:cubicBezTo>
                <a:cubicBezTo>
                  <a:pt x="60104" y="36256"/>
                  <a:pt x="60067" y="36332"/>
                  <a:pt x="60000" y="36332"/>
                </a:cubicBezTo>
                <a:cubicBezTo>
                  <a:pt x="60000" y="36482"/>
                  <a:pt x="60030" y="36557"/>
                  <a:pt x="60000" y="36783"/>
                </a:cubicBezTo>
                <a:cubicBezTo>
                  <a:pt x="59852" y="36783"/>
                  <a:pt x="59852" y="36783"/>
                  <a:pt x="59852" y="36783"/>
                </a:cubicBezTo>
                <a:cubicBezTo>
                  <a:pt x="59816" y="36783"/>
                  <a:pt x="59779" y="36783"/>
                  <a:pt x="59742" y="36708"/>
                </a:cubicBezTo>
                <a:cubicBezTo>
                  <a:pt x="59742" y="36708"/>
                  <a:pt x="59705" y="36708"/>
                  <a:pt x="59669" y="36632"/>
                </a:cubicBezTo>
                <a:cubicBezTo>
                  <a:pt x="59669" y="36482"/>
                  <a:pt x="59669" y="36407"/>
                  <a:pt x="59638" y="36256"/>
                </a:cubicBezTo>
                <a:cubicBezTo>
                  <a:pt x="59601" y="36332"/>
                  <a:pt x="59601" y="36332"/>
                  <a:pt x="59601" y="36332"/>
                </a:cubicBezTo>
                <a:cubicBezTo>
                  <a:pt x="59454" y="36332"/>
                  <a:pt x="59454" y="36332"/>
                  <a:pt x="59454" y="36332"/>
                </a:cubicBezTo>
                <a:cubicBezTo>
                  <a:pt x="59454" y="36119"/>
                  <a:pt x="59454" y="36119"/>
                  <a:pt x="59454" y="36119"/>
                </a:cubicBezTo>
                <a:cubicBezTo>
                  <a:pt x="59454" y="36043"/>
                  <a:pt x="59418" y="36043"/>
                  <a:pt x="59418" y="35968"/>
                </a:cubicBezTo>
                <a:cubicBezTo>
                  <a:pt x="59418" y="35893"/>
                  <a:pt x="59454" y="35893"/>
                  <a:pt x="59454" y="35818"/>
                </a:cubicBezTo>
                <a:cubicBezTo>
                  <a:pt x="59742" y="35818"/>
                  <a:pt x="59742" y="35818"/>
                  <a:pt x="59742" y="35818"/>
                </a:cubicBezTo>
                <a:cubicBezTo>
                  <a:pt x="59779" y="35818"/>
                  <a:pt x="59816" y="35893"/>
                  <a:pt x="59889" y="35893"/>
                </a:cubicBezTo>
                <a:cubicBezTo>
                  <a:pt x="59926" y="35893"/>
                  <a:pt x="59926" y="35968"/>
                  <a:pt x="59963" y="36043"/>
                </a:cubicBezTo>
                <a:cubicBezTo>
                  <a:pt x="60000" y="36043"/>
                  <a:pt x="60000" y="36119"/>
                  <a:pt x="60067" y="36119"/>
                </a:cubicBezTo>
                <a:cubicBezTo>
                  <a:pt x="60104" y="36119"/>
                  <a:pt x="60140" y="36043"/>
                  <a:pt x="60177" y="36043"/>
                </a:cubicBezTo>
                <a:cubicBezTo>
                  <a:pt x="60208" y="35968"/>
                  <a:pt x="60208" y="35893"/>
                  <a:pt x="60208" y="35743"/>
                </a:cubicBezTo>
                <a:cubicBezTo>
                  <a:pt x="60208" y="35592"/>
                  <a:pt x="60177" y="35517"/>
                  <a:pt x="60177" y="35367"/>
                </a:cubicBezTo>
                <a:cubicBezTo>
                  <a:pt x="60177" y="35291"/>
                  <a:pt x="60208" y="35291"/>
                  <a:pt x="60208" y="35154"/>
                </a:cubicBezTo>
                <a:cubicBezTo>
                  <a:pt x="60245" y="35078"/>
                  <a:pt x="60281" y="35078"/>
                  <a:pt x="60281" y="35003"/>
                </a:cubicBezTo>
                <a:cubicBezTo>
                  <a:pt x="60281" y="34853"/>
                  <a:pt x="60281" y="34778"/>
                  <a:pt x="60281" y="34702"/>
                </a:cubicBezTo>
                <a:cubicBezTo>
                  <a:pt x="60140" y="34702"/>
                  <a:pt x="60140" y="34702"/>
                  <a:pt x="60140" y="34702"/>
                </a:cubicBezTo>
                <a:cubicBezTo>
                  <a:pt x="60104" y="34702"/>
                  <a:pt x="60104" y="34778"/>
                  <a:pt x="60067" y="34778"/>
                </a:cubicBezTo>
                <a:cubicBezTo>
                  <a:pt x="60030" y="34778"/>
                  <a:pt x="59963" y="34702"/>
                  <a:pt x="59926" y="34778"/>
                </a:cubicBezTo>
                <a:cubicBezTo>
                  <a:pt x="59889" y="34778"/>
                  <a:pt x="59889" y="34778"/>
                  <a:pt x="59852" y="34853"/>
                </a:cubicBezTo>
                <a:cubicBezTo>
                  <a:pt x="59852" y="34853"/>
                  <a:pt x="59852" y="34928"/>
                  <a:pt x="59816" y="35003"/>
                </a:cubicBezTo>
                <a:cubicBezTo>
                  <a:pt x="59816" y="35003"/>
                  <a:pt x="59779" y="35154"/>
                  <a:pt x="59742" y="35154"/>
                </a:cubicBezTo>
                <a:cubicBezTo>
                  <a:pt x="59705" y="35154"/>
                  <a:pt x="59705" y="35154"/>
                  <a:pt x="59705" y="35154"/>
                </a:cubicBezTo>
                <a:cubicBezTo>
                  <a:pt x="59705" y="35154"/>
                  <a:pt x="59669" y="35078"/>
                  <a:pt x="59638" y="35078"/>
                </a:cubicBezTo>
                <a:cubicBezTo>
                  <a:pt x="59669" y="34928"/>
                  <a:pt x="59638" y="34853"/>
                  <a:pt x="59669" y="34778"/>
                </a:cubicBezTo>
                <a:cubicBezTo>
                  <a:pt x="59669" y="34702"/>
                  <a:pt x="59742" y="34702"/>
                  <a:pt x="59742" y="34627"/>
                </a:cubicBezTo>
                <a:cubicBezTo>
                  <a:pt x="59742" y="34627"/>
                  <a:pt x="59742" y="34552"/>
                  <a:pt x="59742" y="34477"/>
                </a:cubicBezTo>
                <a:cubicBezTo>
                  <a:pt x="59742" y="34251"/>
                  <a:pt x="59742" y="34251"/>
                  <a:pt x="59742" y="34251"/>
                </a:cubicBezTo>
                <a:cubicBezTo>
                  <a:pt x="59705" y="34326"/>
                  <a:pt x="59669" y="34326"/>
                  <a:pt x="59601" y="34326"/>
                </a:cubicBezTo>
                <a:cubicBezTo>
                  <a:pt x="59601" y="34326"/>
                  <a:pt x="59565" y="34326"/>
                  <a:pt x="59565" y="34251"/>
                </a:cubicBezTo>
                <a:cubicBezTo>
                  <a:pt x="59565" y="34176"/>
                  <a:pt x="59565" y="34176"/>
                  <a:pt x="59565" y="34101"/>
                </a:cubicBezTo>
                <a:cubicBezTo>
                  <a:pt x="59601" y="34038"/>
                  <a:pt x="59638" y="33963"/>
                  <a:pt x="59638" y="33813"/>
                </a:cubicBezTo>
                <a:cubicBezTo>
                  <a:pt x="59669" y="33813"/>
                  <a:pt x="59638" y="33737"/>
                  <a:pt x="59638" y="33662"/>
                </a:cubicBezTo>
                <a:cubicBezTo>
                  <a:pt x="59638" y="33662"/>
                  <a:pt x="59669" y="33587"/>
                  <a:pt x="59638" y="33512"/>
                </a:cubicBezTo>
                <a:cubicBezTo>
                  <a:pt x="59638" y="33437"/>
                  <a:pt x="59601" y="33437"/>
                  <a:pt x="59601" y="33361"/>
                </a:cubicBezTo>
                <a:cubicBezTo>
                  <a:pt x="59601" y="33361"/>
                  <a:pt x="59601" y="33286"/>
                  <a:pt x="59565" y="33211"/>
                </a:cubicBezTo>
                <a:cubicBezTo>
                  <a:pt x="59528" y="33211"/>
                  <a:pt x="59565" y="33136"/>
                  <a:pt x="59528" y="33136"/>
                </a:cubicBezTo>
                <a:cubicBezTo>
                  <a:pt x="59491" y="33136"/>
                  <a:pt x="59454" y="33136"/>
                  <a:pt x="59454" y="33136"/>
                </a:cubicBezTo>
                <a:cubicBezTo>
                  <a:pt x="59418" y="33136"/>
                  <a:pt x="59381" y="33211"/>
                  <a:pt x="59344" y="33211"/>
                </a:cubicBezTo>
                <a:cubicBezTo>
                  <a:pt x="59344" y="33361"/>
                  <a:pt x="59344" y="33437"/>
                  <a:pt x="59307" y="33512"/>
                </a:cubicBezTo>
                <a:cubicBezTo>
                  <a:pt x="59271" y="33662"/>
                  <a:pt x="59271" y="33737"/>
                  <a:pt x="59197" y="33813"/>
                </a:cubicBezTo>
                <a:cubicBezTo>
                  <a:pt x="59160" y="33813"/>
                  <a:pt x="59160" y="33813"/>
                  <a:pt x="59130" y="33813"/>
                </a:cubicBezTo>
                <a:cubicBezTo>
                  <a:pt x="59093" y="33813"/>
                  <a:pt x="59056" y="33813"/>
                  <a:pt x="59056" y="33813"/>
                </a:cubicBezTo>
                <a:cubicBezTo>
                  <a:pt x="59019" y="33813"/>
                  <a:pt x="58983" y="33888"/>
                  <a:pt x="58983" y="33963"/>
                </a:cubicBezTo>
                <a:cubicBezTo>
                  <a:pt x="58983" y="34038"/>
                  <a:pt x="59019" y="34101"/>
                  <a:pt x="59019" y="34176"/>
                </a:cubicBezTo>
                <a:cubicBezTo>
                  <a:pt x="59019" y="34251"/>
                  <a:pt x="59019" y="34251"/>
                  <a:pt x="59019" y="34251"/>
                </a:cubicBezTo>
                <a:cubicBezTo>
                  <a:pt x="59019" y="34326"/>
                  <a:pt x="59019" y="34402"/>
                  <a:pt x="58983" y="34402"/>
                </a:cubicBezTo>
                <a:cubicBezTo>
                  <a:pt x="58983" y="34402"/>
                  <a:pt x="58946" y="34402"/>
                  <a:pt x="58909" y="34402"/>
                </a:cubicBezTo>
                <a:cubicBezTo>
                  <a:pt x="58909" y="34477"/>
                  <a:pt x="58872" y="34477"/>
                  <a:pt x="58836" y="34477"/>
                </a:cubicBezTo>
                <a:cubicBezTo>
                  <a:pt x="58762" y="34552"/>
                  <a:pt x="58725" y="34627"/>
                  <a:pt x="58725" y="34778"/>
                </a:cubicBezTo>
                <a:cubicBezTo>
                  <a:pt x="58725" y="34928"/>
                  <a:pt x="58762" y="35003"/>
                  <a:pt x="58799" y="35154"/>
                </a:cubicBezTo>
                <a:cubicBezTo>
                  <a:pt x="58799" y="35216"/>
                  <a:pt x="58836" y="35216"/>
                  <a:pt x="58836" y="35291"/>
                </a:cubicBezTo>
                <a:cubicBezTo>
                  <a:pt x="58872" y="35291"/>
                  <a:pt x="58909" y="35291"/>
                  <a:pt x="58909" y="35291"/>
                </a:cubicBezTo>
                <a:cubicBezTo>
                  <a:pt x="58946" y="35367"/>
                  <a:pt x="58946" y="35367"/>
                  <a:pt x="58983" y="35442"/>
                </a:cubicBezTo>
                <a:cubicBezTo>
                  <a:pt x="58983" y="35442"/>
                  <a:pt x="58983" y="35517"/>
                  <a:pt x="58983" y="35592"/>
                </a:cubicBezTo>
                <a:cubicBezTo>
                  <a:pt x="58983" y="35592"/>
                  <a:pt x="58909" y="35667"/>
                  <a:pt x="58909" y="35743"/>
                </a:cubicBezTo>
                <a:cubicBezTo>
                  <a:pt x="58909" y="35818"/>
                  <a:pt x="58946" y="35818"/>
                  <a:pt x="58946" y="35893"/>
                </a:cubicBezTo>
                <a:cubicBezTo>
                  <a:pt x="58946" y="36043"/>
                  <a:pt x="58946" y="36043"/>
                  <a:pt x="58946" y="36043"/>
                </a:cubicBezTo>
                <a:cubicBezTo>
                  <a:pt x="58946" y="36119"/>
                  <a:pt x="58909" y="36119"/>
                  <a:pt x="58909" y="36256"/>
                </a:cubicBezTo>
                <a:cubicBezTo>
                  <a:pt x="58909" y="36256"/>
                  <a:pt x="58909" y="36256"/>
                  <a:pt x="58909" y="36332"/>
                </a:cubicBezTo>
                <a:cubicBezTo>
                  <a:pt x="58909" y="36407"/>
                  <a:pt x="58909" y="36407"/>
                  <a:pt x="58946" y="36482"/>
                </a:cubicBezTo>
                <a:cubicBezTo>
                  <a:pt x="58946" y="36557"/>
                  <a:pt x="58983" y="36557"/>
                  <a:pt x="58983" y="36632"/>
                </a:cubicBezTo>
                <a:cubicBezTo>
                  <a:pt x="59019" y="36708"/>
                  <a:pt x="59056" y="36783"/>
                  <a:pt x="59056" y="36933"/>
                </a:cubicBezTo>
                <a:cubicBezTo>
                  <a:pt x="59056" y="37159"/>
                  <a:pt x="59056" y="37159"/>
                  <a:pt x="59056" y="37159"/>
                </a:cubicBezTo>
                <a:cubicBezTo>
                  <a:pt x="58946" y="37159"/>
                  <a:pt x="58946" y="37159"/>
                  <a:pt x="58946" y="37159"/>
                </a:cubicBezTo>
                <a:cubicBezTo>
                  <a:pt x="58909" y="37159"/>
                  <a:pt x="58872" y="37234"/>
                  <a:pt x="58836" y="37234"/>
                </a:cubicBezTo>
                <a:cubicBezTo>
                  <a:pt x="58762" y="37234"/>
                  <a:pt x="58725" y="37234"/>
                  <a:pt x="58652" y="37234"/>
                </a:cubicBezTo>
                <a:cubicBezTo>
                  <a:pt x="58584" y="37234"/>
                  <a:pt x="58584" y="37234"/>
                  <a:pt x="58584" y="37234"/>
                </a:cubicBezTo>
                <a:cubicBezTo>
                  <a:pt x="58548" y="37234"/>
                  <a:pt x="58511" y="37234"/>
                  <a:pt x="58474" y="37234"/>
                </a:cubicBezTo>
                <a:cubicBezTo>
                  <a:pt x="58401" y="37234"/>
                  <a:pt x="58364" y="37234"/>
                  <a:pt x="58290" y="37234"/>
                </a:cubicBezTo>
                <a:cubicBezTo>
                  <a:pt x="58217" y="37234"/>
                  <a:pt x="58180" y="37234"/>
                  <a:pt x="58143" y="37234"/>
                </a:cubicBezTo>
                <a:cubicBezTo>
                  <a:pt x="58113" y="37297"/>
                  <a:pt x="58143" y="37372"/>
                  <a:pt x="58113" y="37372"/>
                </a:cubicBezTo>
                <a:cubicBezTo>
                  <a:pt x="58076" y="37447"/>
                  <a:pt x="58076" y="37447"/>
                  <a:pt x="58039" y="37447"/>
                </a:cubicBezTo>
                <a:cubicBezTo>
                  <a:pt x="58003" y="37522"/>
                  <a:pt x="57929" y="37447"/>
                  <a:pt x="57892" y="37522"/>
                </a:cubicBezTo>
                <a:cubicBezTo>
                  <a:pt x="57856" y="37597"/>
                  <a:pt x="57892" y="37673"/>
                  <a:pt x="57856" y="37673"/>
                </a:cubicBezTo>
                <a:cubicBezTo>
                  <a:pt x="57856" y="37748"/>
                  <a:pt x="57856" y="37748"/>
                  <a:pt x="57819" y="37823"/>
                </a:cubicBezTo>
                <a:cubicBezTo>
                  <a:pt x="57782" y="37973"/>
                  <a:pt x="57745" y="38049"/>
                  <a:pt x="57672" y="38049"/>
                </a:cubicBezTo>
                <a:cubicBezTo>
                  <a:pt x="57635" y="38049"/>
                  <a:pt x="57635" y="37973"/>
                  <a:pt x="57598" y="37973"/>
                </a:cubicBezTo>
                <a:cubicBezTo>
                  <a:pt x="57531" y="37973"/>
                  <a:pt x="57531" y="37973"/>
                  <a:pt x="57531" y="37973"/>
                </a:cubicBezTo>
                <a:cubicBezTo>
                  <a:pt x="57457" y="37973"/>
                  <a:pt x="57457" y="37973"/>
                  <a:pt x="57457" y="37973"/>
                </a:cubicBezTo>
                <a:cubicBezTo>
                  <a:pt x="57457" y="37973"/>
                  <a:pt x="57421" y="38049"/>
                  <a:pt x="57384" y="38049"/>
                </a:cubicBezTo>
                <a:cubicBezTo>
                  <a:pt x="57384" y="38049"/>
                  <a:pt x="57347" y="37973"/>
                  <a:pt x="57310" y="37973"/>
                </a:cubicBezTo>
                <a:cubicBezTo>
                  <a:pt x="57310" y="38274"/>
                  <a:pt x="57310" y="38274"/>
                  <a:pt x="57310" y="38274"/>
                </a:cubicBezTo>
                <a:cubicBezTo>
                  <a:pt x="57457" y="38412"/>
                  <a:pt x="57457" y="38412"/>
                  <a:pt x="57457" y="38412"/>
                </a:cubicBezTo>
                <a:cubicBezTo>
                  <a:pt x="57457" y="38863"/>
                  <a:pt x="57457" y="38863"/>
                  <a:pt x="57457" y="38863"/>
                </a:cubicBezTo>
                <a:cubicBezTo>
                  <a:pt x="57421" y="38863"/>
                  <a:pt x="57384" y="38863"/>
                  <a:pt x="57347" y="38863"/>
                </a:cubicBezTo>
                <a:cubicBezTo>
                  <a:pt x="57347" y="38863"/>
                  <a:pt x="57310" y="38938"/>
                  <a:pt x="57274" y="38938"/>
                </a:cubicBezTo>
                <a:cubicBezTo>
                  <a:pt x="57274" y="38938"/>
                  <a:pt x="57237" y="38938"/>
                  <a:pt x="57237" y="39014"/>
                </a:cubicBezTo>
                <a:cubicBezTo>
                  <a:pt x="57200" y="39014"/>
                  <a:pt x="57163" y="39089"/>
                  <a:pt x="57163" y="39089"/>
                </a:cubicBezTo>
                <a:cubicBezTo>
                  <a:pt x="57096" y="39164"/>
                  <a:pt x="57059" y="39239"/>
                  <a:pt x="57022" y="39314"/>
                </a:cubicBezTo>
                <a:cubicBezTo>
                  <a:pt x="56986" y="39314"/>
                  <a:pt x="56986" y="39377"/>
                  <a:pt x="56949" y="39452"/>
                </a:cubicBezTo>
                <a:cubicBezTo>
                  <a:pt x="56912" y="39452"/>
                  <a:pt x="56912" y="39527"/>
                  <a:pt x="56875" y="39527"/>
                </a:cubicBezTo>
                <a:cubicBezTo>
                  <a:pt x="56802" y="39527"/>
                  <a:pt x="56802" y="39527"/>
                  <a:pt x="56802" y="39527"/>
                </a:cubicBezTo>
                <a:cubicBezTo>
                  <a:pt x="56728" y="39527"/>
                  <a:pt x="56655" y="39527"/>
                  <a:pt x="56581" y="39527"/>
                </a:cubicBezTo>
                <a:cubicBezTo>
                  <a:pt x="56581" y="40417"/>
                  <a:pt x="56581" y="40417"/>
                  <a:pt x="56581" y="40417"/>
                </a:cubicBezTo>
                <a:cubicBezTo>
                  <a:pt x="56477" y="40417"/>
                  <a:pt x="56404" y="40417"/>
                  <a:pt x="56294" y="40417"/>
                </a:cubicBezTo>
                <a:lnTo>
                  <a:pt x="56257" y="40492"/>
                </a:lnTo>
                <a:cubicBezTo>
                  <a:pt x="56220" y="40492"/>
                  <a:pt x="56183" y="40492"/>
                  <a:pt x="56183" y="40492"/>
                </a:cubicBezTo>
                <a:cubicBezTo>
                  <a:pt x="56183" y="40944"/>
                  <a:pt x="56183" y="40944"/>
                  <a:pt x="56183" y="40944"/>
                </a:cubicBezTo>
                <a:cubicBezTo>
                  <a:pt x="55932" y="40944"/>
                  <a:pt x="55932" y="40944"/>
                  <a:pt x="55932" y="40944"/>
                </a:cubicBezTo>
                <a:cubicBezTo>
                  <a:pt x="55895" y="40944"/>
                  <a:pt x="55859" y="40868"/>
                  <a:pt x="55822" y="40868"/>
                </a:cubicBezTo>
                <a:cubicBezTo>
                  <a:pt x="55785" y="40868"/>
                  <a:pt x="55748" y="40868"/>
                  <a:pt x="55712" y="40868"/>
                </a:cubicBezTo>
                <a:cubicBezTo>
                  <a:pt x="55675" y="40868"/>
                  <a:pt x="55638" y="40868"/>
                  <a:pt x="55601" y="40868"/>
                </a:cubicBezTo>
                <a:cubicBezTo>
                  <a:pt x="55601" y="40793"/>
                  <a:pt x="55638" y="40718"/>
                  <a:pt x="55601" y="40718"/>
                </a:cubicBezTo>
                <a:cubicBezTo>
                  <a:pt x="55601" y="40643"/>
                  <a:pt x="55565" y="40568"/>
                  <a:pt x="55534" y="40568"/>
                </a:cubicBezTo>
                <a:cubicBezTo>
                  <a:pt x="55497" y="40568"/>
                  <a:pt x="55460" y="40568"/>
                  <a:pt x="55424" y="40568"/>
                </a:cubicBezTo>
                <a:cubicBezTo>
                  <a:pt x="55424" y="41019"/>
                  <a:pt x="55424" y="41019"/>
                  <a:pt x="55424" y="41019"/>
                </a:cubicBezTo>
                <a:cubicBezTo>
                  <a:pt x="55460" y="41094"/>
                  <a:pt x="55497" y="41094"/>
                  <a:pt x="55565" y="41094"/>
                </a:cubicBezTo>
                <a:cubicBezTo>
                  <a:pt x="55497" y="41395"/>
                  <a:pt x="55497" y="41395"/>
                  <a:pt x="55497" y="41395"/>
                </a:cubicBezTo>
                <a:cubicBezTo>
                  <a:pt x="55534" y="41533"/>
                  <a:pt x="55534" y="41533"/>
                  <a:pt x="55534" y="41533"/>
                </a:cubicBezTo>
                <a:cubicBezTo>
                  <a:pt x="55534" y="41758"/>
                  <a:pt x="55534" y="41758"/>
                  <a:pt x="55534" y="41758"/>
                </a:cubicBezTo>
                <a:cubicBezTo>
                  <a:pt x="55424" y="41758"/>
                  <a:pt x="55387" y="41758"/>
                  <a:pt x="55313" y="41758"/>
                </a:cubicBezTo>
                <a:cubicBezTo>
                  <a:pt x="55277" y="41758"/>
                  <a:pt x="55240" y="41683"/>
                  <a:pt x="55240" y="41683"/>
                </a:cubicBezTo>
                <a:cubicBezTo>
                  <a:pt x="55203" y="41683"/>
                  <a:pt x="55166" y="41683"/>
                  <a:pt x="55166" y="41683"/>
                </a:cubicBezTo>
                <a:cubicBezTo>
                  <a:pt x="55130" y="41683"/>
                  <a:pt x="55130" y="41683"/>
                  <a:pt x="55093" y="41683"/>
                </a:cubicBezTo>
                <a:cubicBezTo>
                  <a:pt x="55062" y="41683"/>
                  <a:pt x="55019" y="41683"/>
                  <a:pt x="54989" y="41683"/>
                </a:cubicBezTo>
                <a:cubicBezTo>
                  <a:pt x="54989" y="41683"/>
                  <a:pt x="54952" y="41608"/>
                  <a:pt x="54915" y="41608"/>
                </a:cubicBezTo>
                <a:cubicBezTo>
                  <a:pt x="54915" y="41533"/>
                  <a:pt x="54915" y="41470"/>
                  <a:pt x="54879" y="41470"/>
                </a:cubicBezTo>
                <a:cubicBezTo>
                  <a:pt x="54842" y="41470"/>
                  <a:pt x="54805" y="41533"/>
                  <a:pt x="54768" y="41533"/>
                </a:cubicBezTo>
                <a:cubicBezTo>
                  <a:pt x="54732" y="41533"/>
                  <a:pt x="54695" y="41533"/>
                  <a:pt x="54695" y="41533"/>
                </a:cubicBezTo>
                <a:cubicBezTo>
                  <a:pt x="54621" y="41533"/>
                  <a:pt x="54584" y="41608"/>
                  <a:pt x="54548" y="41683"/>
                </a:cubicBezTo>
                <a:cubicBezTo>
                  <a:pt x="54517" y="41683"/>
                  <a:pt x="54480" y="41683"/>
                  <a:pt x="54480" y="41758"/>
                </a:cubicBezTo>
                <a:cubicBezTo>
                  <a:pt x="54480" y="41833"/>
                  <a:pt x="54444" y="41833"/>
                  <a:pt x="54444" y="41909"/>
                </a:cubicBezTo>
                <a:cubicBezTo>
                  <a:pt x="54444" y="41984"/>
                  <a:pt x="54480" y="41984"/>
                  <a:pt x="54480" y="42059"/>
                </a:cubicBezTo>
                <a:cubicBezTo>
                  <a:pt x="54517" y="42059"/>
                  <a:pt x="54548" y="42059"/>
                  <a:pt x="54548" y="42059"/>
                </a:cubicBezTo>
                <a:cubicBezTo>
                  <a:pt x="54584" y="42059"/>
                  <a:pt x="54584" y="42134"/>
                  <a:pt x="54621" y="42209"/>
                </a:cubicBezTo>
                <a:cubicBezTo>
                  <a:pt x="54621" y="42209"/>
                  <a:pt x="54658" y="42209"/>
                  <a:pt x="54695" y="42285"/>
                </a:cubicBezTo>
                <a:cubicBezTo>
                  <a:pt x="54695" y="42285"/>
                  <a:pt x="54732" y="42360"/>
                  <a:pt x="54768" y="42360"/>
                </a:cubicBezTo>
                <a:cubicBezTo>
                  <a:pt x="54805" y="42360"/>
                  <a:pt x="54842" y="42360"/>
                  <a:pt x="54915" y="42360"/>
                </a:cubicBezTo>
                <a:cubicBezTo>
                  <a:pt x="54989" y="42360"/>
                  <a:pt x="54989" y="42360"/>
                  <a:pt x="54989" y="42360"/>
                </a:cubicBezTo>
                <a:cubicBezTo>
                  <a:pt x="55019" y="42360"/>
                  <a:pt x="55019" y="42435"/>
                  <a:pt x="55062" y="42435"/>
                </a:cubicBezTo>
                <a:cubicBezTo>
                  <a:pt x="55093" y="42498"/>
                  <a:pt x="55093" y="42498"/>
                  <a:pt x="55130" y="42573"/>
                </a:cubicBezTo>
                <a:cubicBezTo>
                  <a:pt x="55130" y="42573"/>
                  <a:pt x="55166" y="42573"/>
                  <a:pt x="55203" y="42648"/>
                </a:cubicBezTo>
                <a:cubicBezTo>
                  <a:pt x="55203" y="42648"/>
                  <a:pt x="55240" y="42723"/>
                  <a:pt x="55240" y="42798"/>
                </a:cubicBezTo>
                <a:cubicBezTo>
                  <a:pt x="55277" y="42874"/>
                  <a:pt x="55350" y="42949"/>
                  <a:pt x="55387" y="43024"/>
                </a:cubicBezTo>
                <a:cubicBezTo>
                  <a:pt x="55387" y="43763"/>
                  <a:pt x="55387" y="43763"/>
                  <a:pt x="55387" y="43763"/>
                </a:cubicBezTo>
                <a:cubicBezTo>
                  <a:pt x="55424" y="43839"/>
                  <a:pt x="55424" y="43839"/>
                  <a:pt x="55424" y="43914"/>
                </a:cubicBezTo>
                <a:cubicBezTo>
                  <a:pt x="55460" y="43914"/>
                  <a:pt x="55497" y="43989"/>
                  <a:pt x="55497" y="43989"/>
                </a:cubicBezTo>
                <a:cubicBezTo>
                  <a:pt x="55565" y="44064"/>
                  <a:pt x="55601" y="44064"/>
                  <a:pt x="55638" y="44139"/>
                </a:cubicBezTo>
                <a:cubicBezTo>
                  <a:pt x="55675" y="44139"/>
                  <a:pt x="55712" y="44290"/>
                  <a:pt x="55712" y="44365"/>
                </a:cubicBezTo>
                <a:cubicBezTo>
                  <a:pt x="55712" y="44440"/>
                  <a:pt x="55675" y="44515"/>
                  <a:pt x="55675" y="44578"/>
                </a:cubicBezTo>
                <a:cubicBezTo>
                  <a:pt x="55675" y="44653"/>
                  <a:pt x="55638" y="44728"/>
                  <a:pt x="55638" y="44804"/>
                </a:cubicBezTo>
                <a:cubicBezTo>
                  <a:pt x="55638" y="45029"/>
                  <a:pt x="55675" y="45104"/>
                  <a:pt x="55712" y="45330"/>
                </a:cubicBezTo>
                <a:cubicBezTo>
                  <a:pt x="55712" y="45405"/>
                  <a:pt x="55712" y="45480"/>
                  <a:pt x="55712" y="45556"/>
                </a:cubicBezTo>
                <a:cubicBezTo>
                  <a:pt x="55712" y="45631"/>
                  <a:pt x="55712" y="45693"/>
                  <a:pt x="55712" y="45769"/>
                </a:cubicBezTo>
                <a:cubicBezTo>
                  <a:pt x="55675" y="45919"/>
                  <a:pt x="55565" y="45919"/>
                  <a:pt x="55497" y="46069"/>
                </a:cubicBezTo>
                <a:cubicBezTo>
                  <a:pt x="55497" y="46069"/>
                  <a:pt x="55497" y="46145"/>
                  <a:pt x="55497" y="46220"/>
                </a:cubicBezTo>
                <a:cubicBezTo>
                  <a:pt x="55460" y="46220"/>
                  <a:pt x="55460" y="46220"/>
                  <a:pt x="55424" y="46295"/>
                </a:cubicBezTo>
                <a:cubicBezTo>
                  <a:pt x="55350" y="46370"/>
                  <a:pt x="55313" y="46445"/>
                  <a:pt x="55203" y="46445"/>
                </a:cubicBezTo>
                <a:cubicBezTo>
                  <a:pt x="55130" y="46445"/>
                  <a:pt x="55130" y="46445"/>
                  <a:pt x="55130" y="46445"/>
                </a:cubicBezTo>
                <a:cubicBezTo>
                  <a:pt x="55093" y="46445"/>
                  <a:pt x="55093" y="46370"/>
                  <a:pt x="55062" y="46370"/>
                </a:cubicBezTo>
                <a:cubicBezTo>
                  <a:pt x="55019" y="46370"/>
                  <a:pt x="54989" y="46295"/>
                  <a:pt x="54915" y="46295"/>
                </a:cubicBezTo>
                <a:lnTo>
                  <a:pt x="54879" y="46295"/>
                </a:lnTo>
                <a:cubicBezTo>
                  <a:pt x="54805" y="46295"/>
                  <a:pt x="54768" y="46295"/>
                  <a:pt x="54695" y="46295"/>
                </a:cubicBezTo>
                <a:cubicBezTo>
                  <a:pt x="54658" y="46295"/>
                  <a:pt x="54658" y="46220"/>
                  <a:pt x="54621" y="46145"/>
                </a:cubicBezTo>
                <a:cubicBezTo>
                  <a:pt x="54584" y="46145"/>
                  <a:pt x="54584" y="46069"/>
                  <a:pt x="54548" y="45994"/>
                </a:cubicBezTo>
                <a:cubicBezTo>
                  <a:pt x="54517" y="45994"/>
                  <a:pt x="54517" y="45994"/>
                  <a:pt x="54480" y="45994"/>
                </a:cubicBezTo>
                <a:cubicBezTo>
                  <a:pt x="53862" y="45994"/>
                  <a:pt x="53862" y="45994"/>
                  <a:pt x="53862" y="45994"/>
                </a:cubicBezTo>
                <a:cubicBezTo>
                  <a:pt x="53788" y="45994"/>
                  <a:pt x="53751" y="45919"/>
                  <a:pt x="53678" y="45919"/>
                </a:cubicBezTo>
                <a:cubicBezTo>
                  <a:pt x="53641" y="45919"/>
                  <a:pt x="53604" y="45994"/>
                  <a:pt x="53568" y="45919"/>
                </a:cubicBezTo>
                <a:cubicBezTo>
                  <a:pt x="53531" y="45919"/>
                  <a:pt x="53531" y="45769"/>
                  <a:pt x="53500" y="45769"/>
                </a:cubicBezTo>
                <a:cubicBezTo>
                  <a:pt x="53457" y="45769"/>
                  <a:pt x="53457" y="45769"/>
                  <a:pt x="53457" y="45769"/>
                </a:cubicBezTo>
                <a:cubicBezTo>
                  <a:pt x="53427" y="45844"/>
                  <a:pt x="53390" y="45844"/>
                  <a:pt x="53390" y="45844"/>
                </a:cubicBezTo>
                <a:cubicBezTo>
                  <a:pt x="53353" y="45919"/>
                  <a:pt x="53390" y="45994"/>
                  <a:pt x="53390" y="45994"/>
                </a:cubicBezTo>
                <a:cubicBezTo>
                  <a:pt x="53353" y="46069"/>
                  <a:pt x="53353" y="46145"/>
                  <a:pt x="53353" y="46145"/>
                </a:cubicBezTo>
                <a:cubicBezTo>
                  <a:pt x="52986" y="46145"/>
                  <a:pt x="52986" y="46145"/>
                  <a:pt x="52986" y="46145"/>
                </a:cubicBezTo>
                <a:cubicBezTo>
                  <a:pt x="52955" y="46295"/>
                  <a:pt x="52955" y="46295"/>
                  <a:pt x="52955" y="46295"/>
                </a:cubicBezTo>
                <a:cubicBezTo>
                  <a:pt x="52986" y="46370"/>
                  <a:pt x="52986" y="46445"/>
                  <a:pt x="52986" y="46445"/>
                </a:cubicBezTo>
                <a:cubicBezTo>
                  <a:pt x="53029" y="46521"/>
                  <a:pt x="53059" y="46521"/>
                  <a:pt x="53059" y="46596"/>
                </a:cubicBezTo>
                <a:cubicBezTo>
                  <a:pt x="53096" y="46596"/>
                  <a:pt x="53096" y="46659"/>
                  <a:pt x="53096" y="46746"/>
                </a:cubicBezTo>
                <a:cubicBezTo>
                  <a:pt x="53096" y="46884"/>
                  <a:pt x="53096" y="46884"/>
                  <a:pt x="53059" y="46959"/>
                </a:cubicBezTo>
                <a:cubicBezTo>
                  <a:pt x="53059" y="47110"/>
                  <a:pt x="53029" y="47185"/>
                  <a:pt x="53029" y="47335"/>
                </a:cubicBezTo>
                <a:cubicBezTo>
                  <a:pt x="53029" y="47410"/>
                  <a:pt x="53029" y="47486"/>
                  <a:pt x="53029" y="47636"/>
                </a:cubicBezTo>
                <a:cubicBezTo>
                  <a:pt x="53059" y="47636"/>
                  <a:pt x="53059" y="47711"/>
                  <a:pt x="53059" y="47711"/>
                </a:cubicBezTo>
                <a:cubicBezTo>
                  <a:pt x="53096" y="47774"/>
                  <a:pt x="53133" y="47849"/>
                  <a:pt x="53133" y="47924"/>
                </a:cubicBezTo>
                <a:cubicBezTo>
                  <a:pt x="53133" y="48739"/>
                  <a:pt x="53133" y="48739"/>
                  <a:pt x="53133" y="48739"/>
                </a:cubicBezTo>
                <a:cubicBezTo>
                  <a:pt x="53133" y="48814"/>
                  <a:pt x="53133" y="48814"/>
                  <a:pt x="53096" y="48889"/>
                </a:cubicBezTo>
                <a:cubicBezTo>
                  <a:pt x="53096" y="48965"/>
                  <a:pt x="53059" y="48965"/>
                  <a:pt x="53029" y="48965"/>
                </a:cubicBezTo>
                <a:cubicBezTo>
                  <a:pt x="53029" y="49040"/>
                  <a:pt x="53029" y="49115"/>
                  <a:pt x="52986" y="49115"/>
                </a:cubicBezTo>
                <a:cubicBezTo>
                  <a:pt x="52955" y="49265"/>
                  <a:pt x="52918" y="49416"/>
                  <a:pt x="52918" y="49566"/>
                </a:cubicBezTo>
                <a:cubicBezTo>
                  <a:pt x="52918" y="49641"/>
                  <a:pt x="52918" y="49641"/>
                  <a:pt x="52918" y="49716"/>
                </a:cubicBezTo>
                <a:cubicBezTo>
                  <a:pt x="52918" y="49792"/>
                  <a:pt x="52955" y="49792"/>
                  <a:pt x="52986" y="49854"/>
                </a:cubicBezTo>
                <a:cubicBezTo>
                  <a:pt x="52986" y="50005"/>
                  <a:pt x="52986" y="50005"/>
                  <a:pt x="52986" y="50005"/>
                </a:cubicBezTo>
                <a:cubicBezTo>
                  <a:pt x="53029" y="50080"/>
                  <a:pt x="53059" y="50080"/>
                  <a:pt x="53059" y="50155"/>
                </a:cubicBezTo>
                <a:cubicBezTo>
                  <a:pt x="53059" y="50306"/>
                  <a:pt x="53059" y="50306"/>
                  <a:pt x="53059" y="50306"/>
                </a:cubicBezTo>
                <a:cubicBezTo>
                  <a:pt x="53059" y="50456"/>
                  <a:pt x="53059" y="50456"/>
                  <a:pt x="53059" y="50456"/>
                </a:cubicBezTo>
                <a:cubicBezTo>
                  <a:pt x="53059" y="50531"/>
                  <a:pt x="53029" y="50531"/>
                  <a:pt x="52986" y="50606"/>
                </a:cubicBezTo>
                <a:cubicBezTo>
                  <a:pt x="52986" y="50681"/>
                  <a:pt x="52986" y="50757"/>
                  <a:pt x="52986" y="50819"/>
                </a:cubicBezTo>
                <a:cubicBezTo>
                  <a:pt x="52986" y="50970"/>
                  <a:pt x="52986" y="51045"/>
                  <a:pt x="52986" y="51195"/>
                </a:cubicBezTo>
                <a:cubicBezTo>
                  <a:pt x="53206" y="51195"/>
                  <a:pt x="53206" y="51195"/>
                  <a:pt x="53206" y="51195"/>
                </a:cubicBezTo>
                <a:cubicBezTo>
                  <a:pt x="53280" y="51195"/>
                  <a:pt x="53316" y="51120"/>
                  <a:pt x="53390" y="51120"/>
                </a:cubicBezTo>
                <a:cubicBezTo>
                  <a:pt x="53390" y="51120"/>
                  <a:pt x="53427" y="51120"/>
                  <a:pt x="53457" y="51195"/>
                </a:cubicBezTo>
                <a:cubicBezTo>
                  <a:pt x="53457" y="51195"/>
                  <a:pt x="53457" y="51271"/>
                  <a:pt x="53500" y="51346"/>
                </a:cubicBezTo>
                <a:cubicBezTo>
                  <a:pt x="53531" y="51346"/>
                  <a:pt x="53568" y="51346"/>
                  <a:pt x="53604" y="51346"/>
                </a:cubicBezTo>
                <a:cubicBezTo>
                  <a:pt x="53678" y="51346"/>
                  <a:pt x="53715" y="51271"/>
                  <a:pt x="53788" y="51271"/>
                </a:cubicBezTo>
                <a:cubicBezTo>
                  <a:pt x="53825" y="51271"/>
                  <a:pt x="53825" y="51346"/>
                  <a:pt x="53862" y="51346"/>
                </a:cubicBezTo>
                <a:cubicBezTo>
                  <a:pt x="53862" y="51346"/>
                  <a:pt x="53898" y="51421"/>
                  <a:pt x="53935" y="51421"/>
                </a:cubicBezTo>
                <a:cubicBezTo>
                  <a:pt x="53935" y="51421"/>
                  <a:pt x="53972" y="51421"/>
                  <a:pt x="53972" y="51496"/>
                </a:cubicBezTo>
                <a:cubicBezTo>
                  <a:pt x="54045" y="51496"/>
                  <a:pt x="54045" y="51496"/>
                  <a:pt x="54045" y="51496"/>
                </a:cubicBezTo>
                <a:cubicBezTo>
                  <a:pt x="54076" y="51571"/>
                  <a:pt x="54076" y="51646"/>
                  <a:pt x="54113" y="51646"/>
                </a:cubicBezTo>
                <a:cubicBezTo>
                  <a:pt x="54113" y="51722"/>
                  <a:pt x="54150" y="51797"/>
                  <a:pt x="54150" y="51797"/>
                </a:cubicBezTo>
                <a:cubicBezTo>
                  <a:pt x="54186" y="51872"/>
                  <a:pt x="54150" y="51935"/>
                  <a:pt x="54186" y="51935"/>
                </a:cubicBezTo>
                <a:cubicBezTo>
                  <a:pt x="54186" y="52010"/>
                  <a:pt x="54223" y="52010"/>
                  <a:pt x="54260" y="52085"/>
                </a:cubicBezTo>
                <a:cubicBezTo>
                  <a:pt x="54297" y="51872"/>
                  <a:pt x="54297" y="51872"/>
                  <a:pt x="54297" y="51872"/>
                </a:cubicBezTo>
                <a:cubicBezTo>
                  <a:pt x="54223" y="51872"/>
                  <a:pt x="54223" y="51872"/>
                  <a:pt x="54223" y="51872"/>
                </a:cubicBezTo>
                <a:cubicBezTo>
                  <a:pt x="54223" y="51872"/>
                  <a:pt x="54260" y="51797"/>
                  <a:pt x="54297" y="51797"/>
                </a:cubicBezTo>
                <a:cubicBezTo>
                  <a:pt x="54333" y="51797"/>
                  <a:pt x="54370" y="51797"/>
                  <a:pt x="54444" y="51797"/>
                </a:cubicBezTo>
                <a:cubicBezTo>
                  <a:pt x="54480" y="51797"/>
                  <a:pt x="54517" y="51722"/>
                  <a:pt x="54548" y="51722"/>
                </a:cubicBezTo>
                <a:cubicBezTo>
                  <a:pt x="54584" y="51722"/>
                  <a:pt x="54621" y="51646"/>
                  <a:pt x="54621" y="51571"/>
                </a:cubicBezTo>
                <a:cubicBezTo>
                  <a:pt x="54695" y="51496"/>
                  <a:pt x="54732" y="51496"/>
                  <a:pt x="54768" y="51421"/>
                </a:cubicBezTo>
                <a:cubicBezTo>
                  <a:pt x="54805" y="51346"/>
                  <a:pt x="54805" y="51271"/>
                  <a:pt x="54842" y="51271"/>
                </a:cubicBezTo>
                <a:cubicBezTo>
                  <a:pt x="54879" y="51195"/>
                  <a:pt x="54915" y="51120"/>
                  <a:pt x="54989" y="51120"/>
                </a:cubicBezTo>
                <a:cubicBezTo>
                  <a:pt x="55019" y="51120"/>
                  <a:pt x="55062" y="51120"/>
                  <a:pt x="55130" y="51120"/>
                </a:cubicBezTo>
                <a:cubicBezTo>
                  <a:pt x="55166" y="51120"/>
                  <a:pt x="55166" y="51045"/>
                  <a:pt x="55203" y="51045"/>
                </a:cubicBezTo>
                <a:cubicBezTo>
                  <a:pt x="55240" y="51045"/>
                  <a:pt x="55240" y="51045"/>
                  <a:pt x="55277" y="50970"/>
                </a:cubicBezTo>
                <a:cubicBezTo>
                  <a:pt x="55350" y="50907"/>
                  <a:pt x="55350" y="50819"/>
                  <a:pt x="55387" y="50681"/>
                </a:cubicBezTo>
                <a:cubicBezTo>
                  <a:pt x="55460" y="50531"/>
                  <a:pt x="55497" y="50456"/>
                  <a:pt x="55601" y="50381"/>
                </a:cubicBezTo>
                <a:cubicBezTo>
                  <a:pt x="55638" y="50381"/>
                  <a:pt x="55675" y="50306"/>
                  <a:pt x="55748" y="50306"/>
                </a:cubicBezTo>
                <a:cubicBezTo>
                  <a:pt x="55822" y="50306"/>
                  <a:pt x="55859" y="50306"/>
                  <a:pt x="55969" y="50306"/>
                </a:cubicBezTo>
                <a:cubicBezTo>
                  <a:pt x="56006" y="50306"/>
                  <a:pt x="56036" y="50306"/>
                  <a:pt x="56110" y="50306"/>
                </a:cubicBezTo>
                <a:cubicBezTo>
                  <a:pt x="56110" y="49792"/>
                  <a:pt x="56110" y="49792"/>
                  <a:pt x="56110" y="49792"/>
                </a:cubicBezTo>
                <a:cubicBezTo>
                  <a:pt x="56110" y="49716"/>
                  <a:pt x="56073" y="49716"/>
                  <a:pt x="56073" y="49641"/>
                </a:cubicBezTo>
                <a:cubicBezTo>
                  <a:pt x="56036" y="49641"/>
                  <a:pt x="56036" y="49566"/>
                  <a:pt x="56006" y="49566"/>
                </a:cubicBezTo>
                <a:cubicBezTo>
                  <a:pt x="55969" y="49491"/>
                  <a:pt x="55932" y="49491"/>
                  <a:pt x="55932" y="49416"/>
                </a:cubicBezTo>
                <a:cubicBezTo>
                  <a:pt x="55932" y="49340"/>
                  <a:pt x="55932" y="49265"/>
                  <a:pt x="55932" y="49190"/>
                </a:cubicBezTo>
                <a:cubicBezTo>
                  <a:pt x="55969" y="49115"/>
                  <a:pt x="55969" y="49115"/>
                  <a:pt x="56006" y="49040"/>
                </a:cubicBezTo>
                <a:cubicBezTo>
                  <a:pt x="56036" y="48889"/>
                  <a:pt x="56036" y="48814"/>
                  <a:pt x="56073" y="48676"/>
                </a:cubicBezTo>
                <a:cubicBezTo>
                  <a:pt x="56110" y="48601"/>
                  <a:pt x="56110" y="48601"/>
                  <a:pt x="56110" y="48601"/>
                </a:cubicBezTo>
                <a:cubicBezTo>
                  <a:pt x="56147" y="48526"/>
                  <a:pt x="56147" y="48451"/>
                  <a:pt x="56147" y="48451"/>
                </a:cubicBezTo>
                <a:cubicBezTo>
                  <a:pt x="56183" y="48375"/>
                  <a:pt x="56183" y="48300"/>
                  <a:pt x="56183" y="48300"/>
                </a:cubicBezTo>
                <a:cubicBezTo>
                  <a:pt x="56220" y="48225"/>
                  <a:pt x="56220" y="48300"/>
                  <a:pt x="56257" y="48300"/>
                </a:cubicBezTo>
                <a:cubicBezTo>
                  <a:pt x="56294" y="48225"/>
                  <a:pt x="56367" y="48300"/>
                  <a:pt x="56404" y="48225"/>
                </a:cubicBezTo>
                <a:cubicBezTo>
                  <a:pt x="56441" y="48225"/>
                  <a:pt x="56441" y="48150"/>
                  <a:pt x="56441" y="48075"/>
                </a:cubicBezTo>
                <a:cubicBezTo>
                  <a:pt x="56477" y="48075"/>
                  <a:pt x="56477" y="48000"/>
                  <a:pt x="56514" y="47924"/>
                </a:cubicBezTo>
                <a:cubicBezTo>
                  <a:pt x="56514" y="47924"/>
                  <a:pt x="56551" y="47924"/>
                  <a:pt x="56581" y="47924"/>
                </a:cubicBezTo>
                <a:cubicBezTo>
                  <a:pt x="56581" y="47924"/>
                  <a:pt x="56618" y="47924"/>
                  <a:pt x="56655" y="47924"/>
                </a:cubicBezTo>
                <a:cubicBezTo>
                  <a:pt x="56655" y="47924"/>
                  <a:pt x="56655" y="47774"/>
                  <a:pt x="56692" y="47774"/>
                </a:cubicBezTo>
                <a:cubicBezTo>
                  <a:pt x="56728" y="47774"/>
                  <a:pt x="56728" y="47774"/>
                  <a:pt x="56765" y="47774"/>
                </a:cubicBezTo>
                <a:cubicBezTo>
                  <a:pt x="56802" y="47774"/>
                  <a:pt x="56802" y="47711"/>
                  <a:pt x="56839" y="47711"/>
                </a:cubicBezTo>
                <a:cubicBezTo>
                  <a:pt x="56912" y="47711"/>
                  <a:pt x="56949" y="47711"/>
                  <a:pt x="57059" y="47711"/>
                </a:cubicBezTo>
                <a:cubicBezTo>
                  <a:pt x="57096" y="47711"/>
                  <a:pt x="57127" y="47711"/>
                  <a:pt x="57200" y="47711"/>
                </a:cubicBezTo>
                <a:cubicBezTo>
                  <a:pt x="57200" y="47260"/>
                  <a:pt x="57200" y="47260"/>
                  <a:pt x="57200" y="47260"/>
                </a:cubicBezTo>
                <a:cubicBezTo>
                  <a:pt x="57200" y="47110"/>
                  <a:pt x="57200" y="47110"/>
                  <a:pt x="57200" y="47110"/>
                </a:cubicBezTo>
                <a:cubicBezTo>
                  <a:pt x="57163" y="46959"/>
                  <a:pt x="57163" y="46884"/>
                  <a:pt x="57163" y="46809"/>
                </a:cubicBezTo>
                <a:cubicBezTo>
                  <a:pt x="57163" y="46746"/>
                  <a:pt x="57163" y="46746"/>
                  <a:pt x="57163" y="46659"/>
                </a:cubicBezTo>
                <a:cubicBezTo>
                  <a:pt x="57163" y="46521"/>
                  <a:pt x="57163" y="46445"/>
                  <a:pt x="57163" y="46370"/>
                </a:cubicBezTo>
                <a:cubicBezTo>
                  <a:pt x="57163" y="46295"/>
                  <a:pt x="57200" y="46295"/>
                  <a:pt x="57200" y="46220"/>
                </a:cubicBezTo>
                <a:cubicBezTo>
                  <a:pt x="57237" y="46145"/>
                  <a:pt x="57274" y="46145"/>
                  <a:pt x="57347" y="46145"/>
                </a:cubicBezTo>
                <a:cubicBezTo>
                  <a:pt x="57384" y="46145"/>
                  <a:pt x="57421" y="46069"/>
                  <a:pt x="57457" y="46069"/>
                </a:cubicBezTo>
                <a:cubicBezTo>
                  <a:pt x="57531" y="46069"/>
                  <a:pt x="57568" y="46145"/>
                  <a:pt x="57635" y="46145"/>
                </a:cubicBezTo>
                <a:cubicBezTo>
                  <a:pt x="57635" y="46145"/>
                  <a:pt x="57672" y="46145"/>
                  <a:pt x="57709" y="46145"/>
                </a:cubicBezTo>
                <a:cubicBezTo>
                  <a:pt x="57782" y="46220"/>
                  <a:pt x="57819" y="46295"/>
                  <a:pt x="57892" y="46370"/>
                </a:cubicBezTo>
                <a:cubicBezTo>
                  <a:pt x="57966" y="46445"/>
                  <a:pt x="58003" y="46445"/>
                  <a:pt x="58076" y="46445"/>
                </a:cubicBezTo>
                <a:cubicBezTo>
                  <a:pt x="58180" y="46445"/>
                  <a:pt x="58180" y="46445"/>
                  <a:pt x="58180" y="46445"/>
                </a:cubicBezTo>
                <a:cubicBezTo>
                  <a:pt x="58217" y="46445"/>
                  <a:pt x="58217" y="46370"/>
                  <a:pt x="58254" y="46370"/>
                </a:cubicBezTo>
                <a:cubicBezTo>
                  <a:pt x="58290" y="46370"/>
                  <a:pt x="58290" y="46445"/>
                  <a:pt x="58327" y="46445"/>
                </a:cubicBezTo>
                <a:cubicBezTo>
                  <a:pt x="58327" y="46295"/>
                  <a:pt x="58327" y="46220"/>
                  <a:pt x="58327" y="46145"/>
                </a:cubicBezTo>
                <a:cubicBezTo>
                  <a:pt x="58327" y="46145"/>
                  <a:pt x="58327" y="46069"/>
                  <a:pt x="58327" y="45994"/>
                </a:cubicBezTo>
                <a:cubicBezTo>
                  <a:pt x="58364" y="45994"/>
                  <a:pt x="58401" y="45919"/>
                  <a:pt x="58401" y="45919"/>
                </a:cubicBezTo>
                <a:cubicBezTo>
                  <a:pt x="58437" y="45844"/>
                  <a:pt x="58437" y="45769"/>
                  <a:pt x="58474" y="45769"/>
                </a:cubicBezTo>
                <a:cubicBezTo>
                  <a:pt x="58474" y="45769"/>
                  <a:pt x="58511" y="45769"/>
                  <a:pt x="58548" y="45769"/>
                </a:cubicBezTo>
                <a:cubicBezTo>
                  <a:pt x="58621" y="45769"/>
                  <a:pt x="58621" y="45769"/>
                  <a:pt x="58621" y="45769"/>
                </a:cubicBezTo>
                <a:cubicBezTo>
                  <a:pt x="58652" y="45769"/>
                  <a:pt x="58689" y="45769"/>
                  <a:pt x="58725" y="45769"/>
                </a:cubicBezTo>
                <a:cubicBezTo>
                  <a:pt x="58762" y="45769"/>
                  <a:pt x="58762" y="45693"/>
                  <a:pt x="58799" y="45693"/>
                </a:cubicBezTo>
                <a:cubicBezTo>
                  <a:pt x="58836" y="45631"/>
                  <a:pt x="58872" y="45631"/>
                  <a:pt x="58872" y="45556"/>
                </a:cubicBezTo>
                <a:cubicBezTo>
                  <a:pt x="58909" y="45556"/>
                  <a:pt x="58909" y="45480"/>
                  <a:pt x="58946" y="45480"/>
                </a:cubicBezTo>
                <a:cubicBezTo>
                  <a:pt x="58983" y="45405"/>
                  <a:pt x="58983" y="45330"/>
                  <a:pt x="59019" y="45330"/>
                </a:cubicBezTo>
                <a:cubicBezTo>
                  <a:pt x="59056" y="45330"/>
                  <a:pt x="59056" y="45330"/>
                  <a:pt x="59093" y="45330"/>
                </a:cubicBezTo>
                <a:cubicBezTo>
                  <a:pt x="59160" y="45330"/>
                  <a:pt x="59197" y="45405"/>
                  <a:pt x="59234" y="45480"/>
                </a:cubicBezTo>
                <a:cubicBezTo>
                  <a:pt x="59271" y="45556"/>
                  <a:pt x="59307" y="45631"/>
                  <a:pt x="59344" y="45769"/>
                </a:cubicBezTo>
                <a:cubicBezTo>
                  <a:pt x="59418" y="45844"/>
                  <a:pt x="59454" y="45994"/>
                  <a:pt x="59491" y="46145"/>
                </a:cubicBezTo>
                <a:cubicBezTo>
                  <a:pt x="59491" y="46220"/>
                  <a:pt x="59491" y="46295"/>
                  <a:pt x="59491" y="46295"/>
                </a:cubicBezTo>
                <a:cubicBezTo>
                  <a:pt x="59491" y="46370"/>
                  <a:pt x="59528" y="46370"/>
                  <a:pt x="59565" y="46445"/>
                </a:cubicBezTo>
                <a:cubicBezTo>
                  <a:pt x="59565" y="46521"/>
                  <a:pt x="59565" y="46596"/>
                  <a:pt x="59601" y="46596"/>
                </a:cubicBezTo>
                <a:cubicBezTo>
                  <a:pt x="59638" y="46596"/>
                  <a:pt x="59638" y="46659"/>
                  <a:pt x="59669" y="46659"/>
                </a:cubicBezTo>
                <a:cubicBezTo>
                  <a:pt x="59742" y="46746"/>
                  <a:pt x="59742" y="46746"/>
                  <a:pt x="59742" y="46746"/>
                </a:cubicBezTo>
                <a:cubicBezTo>
                  <a:pt x="59779" y="46746"/>
                  <a:pt x="59779" y="46809"/>
                  <a:pt x="59816" y="46809"/>
                </a:cubicBezTo>
                <a:cubicBezTo>
                  <a:pt x="59852" y="46809"/>
                  <a:pt x="59852" y="46884"/>
                  <a:pt x="59889" y="46959"/>
                </a:cubicBezTo>
                <a:cubicBezTo>
                  <a:pt x="59889" y="46959"/>
                  <a:pt x="59889" y="47034"/>
                  <a:pt x="59889" y="47110"/>
                </a:cubicBezTo>
                <a:cubicBezTo>
                  <a:pt x="59926" y="47185"/>
                  <a:pt x="59963" y="47185"/>
                  <a:pt x="60000" y="47185"/>
                </a:cubicBezTo>
                <a:cubicBezTo>
                  <a:pt x="60000" y="47260"/>
                  <a:pt x="60000" y="47335"/>
                  <a:pt x="60030" y="47335"/>
                </a:cubicBezTo>
                <a:cubicBezTo>
                  <a:pt x="60067" y="47410"/>
                  <a:pt x="60067" y="47410"/>
                  <a:pt x="60104" y="47410"/>
                </a:cubicBezTo>
                <a:cubicBezTo>
                  <a:pt x="60140" y="47486"/>
                  <a:pt x="60140" y="47486"/>
                  <a:pt x="60177" y="47561"/>
                </a:cubicBezTo>
                <a:cubicBezTo>
                  <a:pt x="60177" y="47561"/>
                  <a:pt x="60208" y="47636"/>
                  <a:pt x="60245" y="47636"/>
                </a:cubicBezTo>
                <a:cubicBezTo>
                  <a:pt x="60281" y="47711"/>
                  <a:pt x="60281" y="47711"/>
                  <a:pt x="60318" y="47774"/>
                </a:cubicBezTo>
                <a:cubicBezTo>
                  <a:pt x="60318" y="47774"/>
                  <a:pt x="60355" y="47849"/>
                  <a:pt x="60392" y="47849"/>
                </a:cubicBezTo>
                <a:cubicBezTo>
                  <a:pt x="60465" y="47849"/>
                  <a:pt x="60502" y="47924"/>
                  <a:pt x="60539" y="47924"/>
                </a:cubicBezTo>
                <a:cubicBezTo>
                  <a:pt x="60575" y="47924"/>
                  <a:pt x="60612" y="47924"/>
                  <a:pt x="60612" y="47924"/>
                </a:cubicBezTo>
                <a:cubicBezTo>
                  <a:pt x="60649" y="48000"/>
                  <a:pt x="60679" y="48000"/>
                  <a:pt x="60679" y="48000"/>
                </a:cubicBezTo>
                <a:cubicBezTo>
                  <a:pt x="60716" y="48075"/>
                  <a:pt x="60716" y="48150"/>
                  <a:pt x="60716" y="48150"/>
                </a:cubicBezTo>
                <a:cubicBezTo>
                  <a:pt x="60790" y="48300"/>
                  <a:pt x="60826" y="48451"/>
                  <a:pt x="60900" y="48601"/>
                </a:cubicBezTo>
                <a:cubicBezTo>
                  <a:pt x="60937" y="48601"/>
                  <a:pt x="60937" y="48601"/>
                  <a:pt x="60973" y="48601"/>
                </a:cubicBezTo>
                <a:cubicBezTo>
                  <a:pt x="61010" y="48601"/>
                  <a:pt x="61010" y="48676"/>
                  <a:pt x="61047" y="48676"/>
                </a:cubicBezTo>
                <a:cubicBezTo>
                  <a:pt x="61084" y="48676"/>
                  <a:pt x="61084" y="48676"/>
                  <a:pt x="61120" y="48739"/>
                </a:cubicBezTo>
                <a:cubicBezTo>
                  <a:pt x="61151" y="48814"/>
                  <a:pt x="61151" y="48889"/>
                  <a:pt x="61194" y="49040"/>
                </a:cubicBezTo>
                <a:cubicBezTo>
                  <a:pt x="61225" y="49115"/>
                  <a:pt x="61298" y="49115"/>
                  <a:pt x="61335" y="49265"/>
                </a:cubicBezTo>
                <a:cubicBezTo>
                  <a:pt x="61372" y="49265"/>
                  <a:pt x="61372" y="49340"/>
                  <a:pt x="61372" y="49416"/>
                </a:cubicBezTo>
                <a:cubicBezTo>
                  <a:pt x="61372" y="49416"/>
                  <a:pt x="61372" y="49491"/>
                  <a:pt x="61408" y="49566"/>
                </a:cubicBezTo>
                <a:cubicBezTo>
                  <a:pt x="61408" y="49641"/>
                  <a:pt x="61408" y="49716"/>
                  <a:pt x="61408" y="49854"/>
                </a:cubicBezTo>
                <a:cubicBezTo>
                  <a:pt x="61408" y="49930"/>
                  <a:pt x="61408" y="50005"/>
                  <a:pt x="61408" y="50080"/>
                </a:cubicBezTo>
                <a:cubicBezTo>
                  <a:pt x="61261" y="50080"/>
                  <a:pt x="61151" y="50080"/>
                  <a:pt x="61047" y="50230"/>
                </a:cubicBezTo>
                <a:cubicBezTo>
                  <a:pt x="61010" y="50306"/>
                  <a:pt x="61010" y="50381"/>
                  <a:pt x="61010" y="50381"/>
                </a:cubicBezTo>
                <a:cubicBezTo>
                  <a:pt x="60973" y="50381"/>
                  <a:pt x="60937" y="50381"/>
                  <a:pt x="60937" y="50456"/>
                </a:cubicBezTo>
                <a:cubicBezTo>
                  <a:pt x="60863" y="50456"/>
                  <a:pt x="60826" y="50456"/>
                  <a:pt x="60790" y="50456"/>
                </a:cubicBezTo>
                <a:cubicBezTo>
                  <a:pt x="60753" y="50456"/>
                  <a:pt x="60716" y="50381"/>
                  <a:pt x="60679" y="50381"/>
                </a:cubicBezTo>
                <a:cubicBezTo>
                  <a:pt x="60502" y="50381"/>
                  <a:pt x="60392" y="50381"/>
                  <a:pt x="60208" y="50381"/>
                </a:cubicBezTo>
                <a:cubicBezTo>
                  <a:pt x="60208" y="50606"/>
                  <a:pt x="60208" y="50606"/>
                  <a:pt x="60208" y="50606"/>
                </a:cubicBezTo>
                <a:cubicBezTo>
                  <a:pt x="60281" y="50606"/>
                  <a:pt x="60318" y="50606"/>
                  <a:pt x="60355" y="50681"/>
                </a:cubicBezTo>
                <a:cubicBezTo>
                  <a:pt x="60392" y="50757"/>
                  <a:pt x="60428" y="50757"/>
                  <a:pt x="60428" y="50819"/>
                </a:cubicBezTo>
                <a:cubicBezTo>
                  <a:pt x="60465" y="50819"/>
                  <a:pt x="60465" y="50907"/>
                  <a:pt x="60465" y="50970"/>
                </a:cubicBezTo>
                <a:cubicBezTo>
                  <a:pt x="60465" y="50970"/>
                  <a:pt x="60502" y="51045"/>
                  <a:pt x="60502" y="51120"/>
                </a:cubicBezTo>
                <a:cubicBezTo>
                  <a:pt x="60539" y="51120"/>
                  <a:pt x="60539" y="51195"/>
                  <a:pt x="60575" y="51195"/>
                </a:cubicBezTo>
                <a:cubicBezTo>
                  <a:pt x="60612" y="51195"/>
                  <a:pt x="60612" y="51195"/>
                  <a:pt x="60649" y="51195"/>
                </a:cubicBezTo>
                <a:cubicBezTo>
                  <a:pt x="60679" y="51195"/>
                  <a:pt x="60716" y="51271"/>
                  <a:pt x="60790" y="51271"/>
                </a:cubicBezTo>
                <a:cubicBezTo>
                  <a:pt x="61194" y="51271"/>
                  <a:pt x="61194" y="51271"/>
                  <a:pt x="61194" y="51271"/>
                </a:cubicBezTo>
                <a:cubicBezTo>
                  <a:pt x="61194" y="50757"/>
                  <a:pt x="61194" y="50757"/>
                  <a:pt x="61194" y="50757"/>
                </a:cubicBezTo>
                <a:cubicBezTo>
                  <a:pt x="61225" y="50757"/>
                  <a:pt x="61261" y="50681"/>
                  <a:pt x="61298" y="50681"/>
                </a:cubicBezTo>
                <a:cubicBezTo>
                  <a:pt x="61335" y="50606"/>
                  <a:pt x="61372" y="50606"/>
                  <a:pt x="61445" y="50531"/>
                </a:cubicBezTo>
                <a:cubicBezTo>
                  <a:pt x="61445" y="50456"/>
                  <a:pt x="61482" y="50381"/>
                  <a:pt x="61482" y="50381"/>
                </a:cubicBezTo>
                <a:cubicBezTo>
                  <a:pt x="61519" y="50306"/>
                  <a:pt x="61555" y="50381"/>
                  <a:pt x="61555" y="50381"/>
                </a:cubicBezTo>
                <a:cubicBezTo>
                  <a:pt x="61592" y="50306"/>
                  <a:pt x="61592" y="50230"/>
                  <a:pt x="61592" y="50230"/>
                </a:cubicBezTo>
                <a:cubicBezTo>
                  <a:pt x="61592" y="50080"/>
                  <a:pt x="61592" y="50005"/>
                  <a:pt x="61629" y="49930"/>
                </a:cubicBezTo>
                <a:cubicBezTo>
                  <a:pt x="61629" y="49854"/>
                  <a:pt x="61629" y="49792"/>
                  <a:pt x="61629" y="49792"/>
                </a:cubicBezTo>
                <a:cubicBezTo>
                  <a:pt x="61666" y="49716"/>
                  <a:pt x="61666" y="49716"/>
                  <a:pt x="61696" y="49641"/>
                </a:cubicBezTo>
                <a:cubicBezTo>
                  <a:pt x="61739" y="49641"/>
                  <a:pt x="61770" y="49716"/>
                  <a:pt x="61770" y="49641"/>
                </a:cubicBezTo>
                <a:cubicBezTo>
                  <a:pt x="61843" y="49641"/>
                  <a:pt x="61843" y="49641"/>
                  <a:pt x="61917" y="49566"/>
                </a:cubicBezTo>
                <a:cubicBezTo>
                  <a:pt x="61917" y="49491"/>
                  <a:pt x="61917" y="49491"/>
                  <a:pt x="61917" y="49416"/>
                </a:cubicBezTo>
                <a:cubicBezTo>
                  <a:pt x="61917" y="49340"/>
                  <a:pt x="61917" y="49340"/>
                  <a:pt x="61917" y="49265"/>
                </a:cubicBezTo>
                <a:cubicBezTo>
                  <a:pt x="61917" y="49115"/>
                  <a:pt x="61917" y="49115"/>
                  <a:pt x="61917" y="49115"/>
                </a:cubicBezTo>
                <a:cubicBezTo>
                  <a:pt x="61880" y="49115"/>
                  <a:pt x="61843" y="49115"/>
                  <a:pt x="61807" y="49115"/>
                </a:cubicBezTo>
                <a:cubicBezTo>
                  <a:pt x="61666" y="49115"/>
                  <a:pt x="61666" y="49115"/>
                  <a:pt x="61666" y="49115"/>
                </a:cubicBezTo>
                <a:cubicBezTo>
                  <a:pt x="61666" y="49115"/>
                  <a:pt x="61629" y="49115"/>
                  <a:pt x="61592" y="49115"/>
                </a:cubicBezTo>
                <a:cubicBezTo>
                  <a:pt x="61592" y="48965"/>
                  <a:pt x="61592" y="48965"/>
                  <a:pt x="61592" y="48965"/>
                </a:cubicBezTo>
                <a:cubicBezTo>
                  <a:pt x="61629" y="48889"/>
                  <a:pt x="61629" y="48814"/>
                  <a:pt x="61629" y="48739"/>
                </a:cubicBezTo>
                <a:cubicBezTo>
                  <a:pt x="61880" y="48739"/>
                  <a:pt x="61880" y="48739"/>
                  <a:pt x="61880" y="48739"/>
                </a:cubicBezTo>
                <a:cubicBezTo>
                  <a:pt x="61954" y="48739"/>
                  <a:pt x="61990" y="48814"/>
                  <a:pt x="62027" y="48814"/>
                </a:cubicBezTo>
                <a:cubicBezTo>
                  <a:pt x="62064" y="48889"/>
                  <a:pt x="62101" y="48889"/>
                  <a:pt x="62101" y="48889"/>
                </a:cubicBezTo>
                <a:cubicBezTo>
                  <a:pt x="62137" y="48965"/>
                  <a:pt x="62137" y="49040"/>
                  <a:pt x="62174" y="49040"/>
                </a:cubicBezTo>
                <a:cubicBezTo>
                  <a:pt x="62211" y="49040"/>
                  <a:pt x="62211" y="48965"/>
                  <a:pt x="62241" y="48965"/>
                </a:cubicBezTo>
                <a:cubicBezTo>
                  <a:pt x="62211" y="48814"/>
                  <a:pt x="62174" y="48739"/>
                  <a:pt x="62174" y="48601"/>
                </a:cubicBezTo>
                <a:cubicBezTo>
                  <a:pt x="62174" y="48451"/>
                  <a:pt x="62174" y="48375"/>
                  <a:pt x="62174" y="48300"/>
                </a:cubicBezTo>
                <a:cubicBezTo>
                  <a:pt x="62137" y="48300"/>
                  <a:pt x="62101" y="48225"/>
                  <a:pt x="62064" y="48225"/>
                </a:cubicBezTo>
                <a:cubicBezTo>
                  <a:pt x="62027" y="48225"/>
                  <a:pt x="62027" y="48225"/>
                  <a:pt x="61990" y="48225"/>
                </a:cubicBezTo>
                <a:cubicBezTo>
                  <a:pt x="61954" y="48225"/>
                  <a:pt x="61954" y="48150"/>
                  <a:pt x="61917" y="48150"/>
                </a:cubicBezTo>
                <a:cubicBezTo>
                  <a:pt x="61880" y="48075"/>
                  <a:pt x="61880" y="48075"/>
                  <a:pt x="61843" y="48000"/>
                </a:cubicBezTo>
                <a:cubicBezTo>
                  <a:pt x="61807" y="48000"/>
                  <a:pt x="61807" y="47924"/>
                  <a:pt x="61770" y="47849"/>
                </a:cubicBezTo>
                <a:cubicBezTo>
                  <a:pt x="61770" y="47849"/>
                  <a:pt x="61739" y="47849"/>
                  <a:pt x="61696" y="47849"/>
                </a:cubicBezTo>
                <a:cubicBezTo>
                  <a:pt x="61666" y="47774"/>
                  <a:pt x="61666" y="47711"/>
                  <a:pt x="61629" y="47711"/>
                </a:cubicBezTo>
                <a:cubicBezTo>
                  <a:pt x="61629" y="47711"/>
                  <a:pt x="61592" y="47711"/>
                  <a:pt x="61555" y="47711"/>
                </a:cubicBezTo>
                <a:cubicBezTo>
                  <a:pt x="61555" y="47636"/>
                  <a:pt x="61555" y="47636"/>
                  <a:pt x="61519" y="47561"/>
                </a:cubicBezTo>
                <a:cubicBezTo>
                  <a:pt x="61482" y="47561"/>
                  <a:pt x="61519" y="47410"/>
                  <a:pt x="61482" y="47410"/>
                </a:cubicBezTo>
                <a:lnTo>
                  <a:pt x="61445" y="47410"/>
                </a:lnTo>
                <a:cubicBezTo>
                  <a:pt x="61408" y="47410"/>
                  <a:pt x="61372" y="47410"/>
                  <a:pt x="61372" y="47410"/>
                </a:cubicBezTo>
                <a:cubicBezTo>
                  <a:pt x="61335" y="47410"/>
                  <a:pt x="61298" y="47335"/>
                  <a:pt x="61298" y="47335"/>
                </a:cubicBezTo>
                <a:cubicBezTo>
                  <a:pt x="61261" y="47335"/>
                  <a:pt x="61225" y="47335"/>
                  <a:pt x="61225" y="47335"/>
                </a:cubicBezTo>
                <a:cubicBezTo>
                  <a:pt x="61194" y="47260"/>
                  <a:pt x="61194" y="47185"/>
                  <a:pt x="61194" y="47185"/>
                </a:cubicBezTo>
                <a:cubicBezTo>
                  <a:pt x="61151" y="47110"/>
                  <a:pt x="61151" y="47110"/>
                  <a:pt x="61120" y="47034"/>
                </a:cubicBezTo>
                <a:cubicBezTo>
                  <a:pt x="61084" y="47034"/>
                  <a:pt x="61084" y="47034"/>
                  <a:pt x="61047" y="47034"/>
                </a:cubicBezTo>
                <a:cubicBezTo>
                  <a:pt x="61010" y="47034"/>
                  <a:pt x="61010" y="46959"/>
                  <a:pt x="60973" y="46959"/>
                </a:cubicBezTo>
                <a:cubicBezTo>
                  <a:pt x="60937" y="46959"/>
                  <a:pt x="60937" y="46959"/>
                  <a:pt x="60900" y="46959"/>
                </a:cubicBezTo>
                <a:cubicBezTo>
                  <a:pt x="60900" y="46959"/>
                  <a:pt x="60900" y="46884"/>
                  <a:pt x="60900" y="46809"/>
                </a:cubicBezTo>
                <a:lnTo>
                  <a:pt x="60973" y="46746"/>
                </a:lnTo>
                <a:cubicBezTo>
                  <a:pt x="60973" y="46659"/>
                  <a:pt x="60937" y="46596"/>
                  <a:pt x="60937" y="46596"/>
                </a:cubicBezTo>
                <a:cubicBezTo>
                  <a:pt x="60937" y="46445"/>
                  <a:pt x="60900" y="46445"/>
                  <a:pt x="60900" y="46370"/>
                </a:cubicBezTo>
                <a:cubicBezTo>
                  <a:pt x="60863" y="46370"/>
                  <a:pt x="60863" y="46295"/>
                  <a:pt x="60826" y="46295"/>
                </a:cubicBezTo>
                <a:cubicBezTo>
                  <a:pt x="60753" y="46220"/>
                  <a:pt x="60679" y="46220"/>
                  <a:pt x="60612" y="46145"/>
                </a:cubicBezTo>
                <a:cubicBezTo>
                  <a:pt x="60575" y="46069"/>
                  <a:pt x="60612" y="45994"/>
                  <a:pt x="60575" y="45994"/>
                </a:cubicBezTo>
                <a:cubicBezTo>
                  <a:pt x="60539" y="45994"/>
                  <a:pt x="60502" y="45994"/>
                  <a:pt x="60502" y="45994"/>
                </a:cubicBezTo>
                <a:cubicBezTo>
                  <a:pt x="60502" y="45919"/>
                  <a:pt x="60502" y="45919"/>
                  <a:pt x="60502" y="45844"/>
                </a:cubicBezTo>
                <a:cubicBezTo>
                  <a:pt x="60465" y="45693"/>
                  <a:pt x="60502" y="45631"/>
                  <a:pt x="60502" y="45556"/>
                </a:cubicBezTo>
                <a:cubicBezTo>
                  <a:pt x="60428" y="45480"/>
                  <a:pt x="60392" y="45480"/>
                  <a:pt x="60318" y="45480"/>
                </a:cubicBezTo>
                <a:cubicBezTo>
                  <a:pt x="60281" y="45480"/>
                  <a:pt x="60245" y="45480"/>
                  <a:pt x="60177" y="45480"/>
                </a:cubicBezTo>
                <a:cubicBezTo>
                  <a:pt x="60177" y="45104"/>
                  <a:pt x="60177" y="45104"/>
                  <a:pt x="60177" y="45104"/>
                </a:cubicBezTo>
                <a:cubicBezTo>
                  <a:pt x="60245" y="44954"/>
                  <a:pt x="60245" y="44954"/>
                  <a:pt x="60245" y="44954"/>
                </a:cubicBezTo>
                <a:cubicBezTo>
                  <a:pt x="60245" y="44954"/>
                  <a:pt x="60318" y="44954"/>
                  <a:pt x="60318" y="44879"/>
                </a:cubicBezTo>
                <a:cubicBezTo>
                  <a:pt x="60318" y="44804"/>
                  <a:pt x="60318" y="44804"/>
                  <a:pt x="60318" y="44804"/>
                </a:cubicBezTo>
                <a:cubicBezTo>
                  <a:pt x="60318" y="44728"/>
                  <a:pt x="60281" y="44728"/>
                  <a:pt x="60281" y="44653"/>
                </a:cubicBezTo>
                <a:cubicBezTo>
                  <a:pt x="60281" y="44578"/>
                  <a:pt x="60208" y="44578"/>
                  <a:pt x="60208" y="44515"/>
                </a:cubicBezTo>
                <a:cubicBezTo>
                  <a:pt x="60208" y="44440"/>
                  <a:pt x="60245" y="44365"/>
                  <a:pt x="60281" y="44290"/>
                </a:cubicBezTo>
                <a:cubicBezTo>
                  <a:pt x="60281" y="44290"/>
                  <a:pt x="60355" y="44290"/>
                  <a:pt x="60392" y="44290"/>
                </a:cubicBezTo>
                <a:cubicBezTo>
                  <a:pt x="60428" y="44290"/>
                  <a:pt x="60465" y="44290"/>
                  <a:pt x="60502" y="44290"/>
                </a:cubicBezTo>
                <a:cubicBezTo>
                  <a:pt x="60502" y="44365"/>
                  <a:pt x="60539" y="44365"/>
                  <a:pt x="60539" y="44440"/>
                </a:cubicBezTo>
                <a:cubicBezTo>
                  <a:pt x="60575" y="44440"/>
                  <a:pt x="60539" y="44515"/>
                  <a:pt x="60575" y="44578"/>
                </a:cubicBezTo>
                <a:cubicBezTo>
                  <a:pt x="60575" y="44653"/>
                  <a:pt x="60575" y="44728"/>
                  <a:pt x="60612" y="44728"/>
                </a:cubicBezTo>
                <a:cubicBezTo>
                  <a:pt x="60612" y="44728"/>
                  <a:pt x="60649" y="44728"/>
                  <a:pt x="60679" y="44728"/>
                </a:cubicBezTo>
                <a:cubicBezTo>
                  <a:pt x="60679" y="44728"/>
                  <a:pt x="60716" y="44728"/>
                  <a:pt x="60753" y="44804"/>
                </a:cubicBezTo>
                <a:cubicBezTo>
                  <a:pt x="60790" y="44804"/>
                  <a:pt x="60790" y="44804"/>
                  <a:pt x="60826" y="44879"/>
                </a:cubicBezTo>
                <a:cubicBezTo>
                  <a:pt x="60826" y="44879"/>
                  <a:pt x="60826" y="44954"/>
                  <a:pt x="60863" y="45029"/>
                </a:cubicBezTo>
                <a:cubicBezTo>
                  <a:pt x="60900" y="45029"/>
                  <a:pt x="60900" y="45104"/>
                  <a:pt x="60937" y="45104"/>
                </a:cubicBezTo>
                <a:cubicBezTo>
                  <a:pt x="60973" y="45104"/>
                  <a:pt x="60973" y="45104"/>
                  <a:pt x="61010" y="45104"/>
                </a:cubicBezTo>
                <a:cubicBezTo>
                  <a:pt x="61047" y="45104"/>
                  <a:pt x="61047" y="45180"/>
                  <a:pt x="61084" y="45180"/>
                </a:cubicBezTo>
                <a:cubicBezTo>
                  <a:pt x="61120" y="45255"/>
                  <a:pt x="61120" y="45330"/>
                  <a:pt x="61120" y="45405"/>
                </a:cubicBezTo>
                <a:cubicBezTo>
                  <a:pt x="61151" y="45480"/>
                  <a:pt x="61151" y="45631"/>
                  <a:pt x="61194" y="45693"/>
                </a:cubicBezTo>
                <a:cubicBezTo>
                  <a:pt x="61194" y="45693"/>
                  <a:pt x="61225" y="45693"/>
                  <a:pt x="61261" y="45693"/>
                </a:cubicBezTo>
                <a:cubicBezTo>
                  <a:pt x="61298" y="45769"/>
                  <a:pt x="61335" y="45844"/>
                  <a:pt x="61408" y="45919"/>
                </a:cubicBezTo>
                <a:cubicBezTo>
                  <a:pt x="61408" y="45919"/>
                  <a:pt x="61445" y="45994"/>
                  <a:pt x="61482" y="45994"/>
                </a:cubicBezTo>
                <a:cubicBezTo>
                  <a:pt x="61482" y="45994"/>
                  <a:pt x="61482" y="46069"/>
                  <a:pt x="61519" y="46145"/>
                </a:cubicBezTo>
                <a:cubicBezTo>
                  <a:pt x="61555" y="46220"/>
                  <a:pt x="61629" y="46295"/>
                  <a:pt x="61666" y="46295"/>
                </a:cubicBezTo>
                <a:cubicBezTo>
                  <a:pt x="61739" y="46295"/>
                  <a:pt x="61770" y="46220"/>
                  <a:pt x="61807" y="46295"/>
                </a:cubicBezTo>
                <a:cubicBezTo>
                  <a:pt x="61843" y="46370"/>
                  <a:pt x="61807" y="46445"/>
                  <a:pt x="61843" y="46445"/>
                </a:cubicBezTo>
                <a:cubicBezTo>
                  <a:pt x="61843" y="46521"/>
                  <a:pt x="61843" y="46596"/>
                  <a:pt x="61880" y="46596"/>
                </a:cubicBezTo>
                <a:cubicBezTo>
                  <a:pt x="61917" y="46659"/>
                  <a:pt x="61917" y="46659"/>
                  <a:pt x="61954" y="46659"/>
                </a:cubicBezTo>
                <a:cubicBezTo>
                  <a:pt x="61990" y="46746"/>
                  <a:pt x="62027" y="46746"/>
                  <a:pt x="62101" y="46809"/>
                </a:cubicBezTo>
                <a:cubicBezTo>
                  <a:pt x="62174" y="46884"/>
                  <a:pt x="62211" y="47110"/>
                  <a:pt x="62315" y="47185"/>
                </a:cubicBezTo>
                <a:cubicBezTo>
                  <a:pt x="62352" y="47185"/>
                  <a:pt x="62388" y="47185"/>
                  <a:pt x="62462" y="47260"/>
                </a:cubicBezTo>
                <a:cubicBezTo>
                  <a:pt x="62462" y="47260"/>
                  <a:pt x="62499" y="47260"/>
                  <a:pt x="62499" y="47335"/>
                </a:cubicBezTo>
                <a:cubicBezTo>
                  <a:pt x="62535" y="47410"/>
                  <a:pt x="62535" y="47410"/>
                  <a:pt x="62535" y="47486"/>
                </a:cubicBezTo>
                <a:cubicBezTo>
                  <a:pt x="62535" y="47561"/>
                  <a:pt x="62572" y="47561"/>
                  <a:pt x="62572" y="47636"/>
                </a:cubicBezTo>
                <a:cubicBezTo>
                  <a:pt x="62572" y="47711"/>
                  <a:pt x="62572" y="47711"/>
                  <a:pt x="62535" y="47774"/>
                </a:cubicBezTo>
                <a:cubicBezTo>
                  <a:pt x="62535" y="47849"/>
                  <a:pt x="62499" y="47849"/>
                  <a:pt x="62462" y="47849"/>
                </a:cubicBezTo>
                <a:cubicBezTo>
                  <a:pt x="62462" y="47924"/>
                  <a:pt x="62499" y="48000"/>
                  <a:pt x="62462" y="48000"/>
                </a:cubicBezTo>
                <a:cubicBezTo>
                  <a:pt x="62462" y="48075"/>
                  <a:pt x="62462" y="48150"/>
                  <a:pt x="62462" y="48225"/>
                </a:cubicBezTo>
                <a:cubicBezTo>
                  <a:pt x="62462" y="48300"/>
                  <a:pt x="62462" y="48375"/>
                  <a:pt x="62462" y="48451"/>
                </a:cubicBezTo>
                <a:cubicBezTo>
                  <a:pt x="62499" y="48601"/>
                  <a:pt x="62609" y="48601"/>
                  <a:pt x="62609" y="48676"/>
                </a:cubicBezTo>
                <a:cubicBezTo>
                  <a:pt x="62609" y="48814"/>
                  <a:pt x="62572" y="48889"/>
                  <a:pt x="62572" y="48965"/>
                </a:cubicBezTo>
                <a:cubicBezTo>
                  <a:pt x="62609" y="49115"/>
                  <a:pt x="62646" y="49190"/>
                  <a:pt x="62683" y="49265"/>
                </a:cubicBezTo>
                <a:cubicBezTo>
                  <a:pt x="62683" y="49340"/>
                  <a:pt x="62683" y="49416"/>
                  <a:pt x="62713" y="49416"/>
                </a:cubicBezTo>
                <a:cubicBezTo>
                  <a:pt x="62713" y="49416"/>
                  <a:pt x="62756" y="49416"/>
                  <a:pt x="62787" y="49416"/>
                </a:cubicBezTo>
                <a:cubicBezTo>
                  <a:pt x="62787" y="49416"/>
                  <a:pt x="62823" y="49416"/>
                  <a:pt x="62860" y="49416"/>
                </a:cubicBezTo>
                <a:cubicBezTo>
                  <a:pt x="62897" y="49416"/>
                  <a:pt x="62934" y="49491"/>
                  <a:pt x="62970" y="49491"/>
                </a:cubicBezTo>
                <a:cubicBezTo>
                  <a:pt x="62970" y="50080"/>
                  <a:pt x="62970" y="50080"/>
                  <a:pt x="62970" y="50080"/>
                </a:cubicBezTo>
                <a:cubicBezTo>
                  <a:pt x="62823" y="50080"/>
                  <a:pt x="62823" y="50080"/>
                  <a:pt x="62823" y="50080"/>
                </a:cubicBezTo>
                <a:cubicBezTo>
                  <a:pt x="62787" y="50005"/>
                  <a:pt x="62823" y="49930"/>
                  <a:pt x="62823" y="49930"/>
                </a:cubicBezTo>
                <a:cubicBezTo>
                  <a:pt x="62787" y="49930"/>
                  <a:pt x="62756" y="49854"/>
                  <a:pt x="62756" y="49854"/>
                </a:cubicBezTo>
                <a:cubicBezTo>
                  <a:pt x="62713" y="49854"/>
                  <a:pt x="62683" y="49930"/>
                  <a:pt x="62683" y="49930"/>
                </a:cubicBezTo>
                <a:cubicBezTo>
                  <a:pt x="62683" y="50005"/>
                  <a:pt x="62683" y="50080"/>
                  <a:pt x="62683" y="50080"/>
                </a:cubicBezTo>
                <a:cubicBezTo>
                  <a:pt x="62713" y="50155"/>
                  <a:pt x="62713" y="50155"/>
                  <a:pt x="62756" y="50230"/>
                </a:cubicBezTo>
                <a:cubicBezTo>
                  <a:pt x="62787" y="50381"/>
                  <a:pt x="62787" y="50456"/>
                  <a:pt x="62860" y="50531"/>
                </a:cubicBezTo>
                <a:cubicBezTo>
                  <a:pt x="62860" y="50606"/>
                  <a:pt x="62897" y="50606"/>
                  <a:pt x="62897" y="50606"/>
                </a:cubicBezTo>
                <a:cubicBezTo>
                  <a:pt x="62934" y="50681"/>
                  <a:pt x="62970" y="50681"/>
                  <a:pt x="62970" y="50757"/>
                </a:cubicBezTo>
                <a:cubicBezTo>
                  <a:pt x="63007" y="50681"/>
                  <a:pt x="63044" y="50681"/>
                  <a:pt x="63044" y="50606"/>
                </a:cubicBezTo>
                <a:cubicBezTo>
                  <a:pt x="63081" y="50606"/>
                  <a:pt x="63081" y="50531"/>
                  <a:pt x="63081" y="50531"/>
                </a:cubicBezTo>
                <a:cubicBezTo>
                  <a:pt x="63081" y="50456"/>
                  <a:pt x="63117" y="50456"/>
                  <a:pt x="63154" y="50381"/>
                </a:cubicBezTo>
                <a:cubicBezTo>
                  <a:pt x="63154" y="50456"/>
                  <a:pt x="63154" y="50456"/>
                  <a:pt x="63154" y="50531"/>
                </a:cubicBezTo>
                <a:cubicBezTo>
                  <a:pt x="63154" y="50606"/>
                  <a:pt x="63154" y="50606"/>
                  <a:pt x="63191" y="50681"/>
                </a:cubicBezTo>
                <a:cubicBezTo>
                  <a:pt x="63228" y="50757"/>
                  <a:pt x="63295" y="50757"/>
                  <a:pt x="63332" y="50819"/>
                </a:cubicBezTo>
                <a:cubicBezTo>
                  <a:pt x="63332" y="50970"/>
                  <a:pt x="63295" y="51045"/>
                  <a:pt x="63295" y="51195"/>
                </a:cubicBezTo>
                <a:cubicBezTo>
                  <a:pt x="63295" y="51195"/>
                  <a:pt x="63295" y="51271"/>
                  <a:pt x="63295" y="51346"/>
                </a:cubicBezTo>
                <a:cubicBezTo>
                  <a:pt x="63295" y="51421"/>
                  <a:pt x="63369" y="51421"/>
                  <a:pt x="63405" y="51496"/>
                </a:cubicBezTo>
                <a:cubicBezTo>
                  <a:pt x="63552" y="51496"/>
                  <a:pt x="63552" y="51496"/>
                  <a:pt x="63552" y="51496"/>
                </a:cubicBezTo>
                <a:cubicBezTo>
                  <a:pt x="63589" y="51496"/>
                  <a:pt x="63589" y="51496"/>
                  <a:pt x="63626" y="51496"/>
                </a:cubicBezTo>
                <a:cubicBezTo>
                  <a:pt x="63626" y="51421"/>
                  <a:pt x="63663" y="51421"/>
                  <a:pt x="63699" y="51421"/>
                </a:cubicBezTo>
                <a:cubicBezTo>
                  <a:pt x="63699" y="51421"/>
                  <a:pt x="63699" y="51346"/>
                  <a:pt x="63730" y="51271"/>
                </a:cubicBezTo>
                <a:cubicBezTo>
                  <a:pt x="63730" y="51195"/>
                  <a:pt x="63773" y="51271"/>
                  <a:pt x="63803" y="51195"/>
                </a:cubicBezTo>
                <a:cubicBezTo>
                  <a:pt x="63803" y="51120"/>
                  <a:pt x="63803" y="51045"/>
                  <a:pt x="63803" y="51045"/>
                </a:cubicBezTo>
                <a:cubicBezTo>
                  <a:pt x="63803" y="50907"/>
                  <a:pt x="63803" y="50907"/>
                  <a:pt x="63803" y="50907"/>
                </a:cubicBezTo>
                <a:cubicBezTo>
                  <a:pt x="63803" y="50819"/>
                  <a:pt x="63773" y="50819"/>
                  <a:pt x="63773" y="50757"/>
                </a:cubicBezTo>
                <a:cubicBezTo>
                  <a:pt x="63773" y="50681"/>
                  <a:pt x="63773" y="50606"/>
                  <a:pt x="63803" y="50606"/>
                </a:cubicBezTo>
                <a:cubicBezTo>
                  <a:pt x="63840" y="50606"/>
                  <a:pt x="63840" y="50531"/>
                  <a:pt x="63877" y="50531"/>
                </a:cubicBezTo>
                <a:cubicBezTo>
                  <a:pt x="63914" y="50531"/>
                  <a:pt x="63914" y="50531"/>
                  <a:pt x="63950" y="50606"/>
                </a:cubicBezTo>
                <a:cubicBezTo>
                  <a:pt x="63987" y="50606"/>
                  <a:pt x="63987" y="50681"/>
                  <a:pt x="64024" y="50681"/>
                </a:cubicBezTo>
                <a:cubicBezTo>
                  <a:pt x="64061" y="50757"/>
                  <a:pt x="64061" y="50681"/>
                  <a:pt x="64098" y="50681"/>
                </a:cubicBezTo>
                <a:cubicBezTo>
                  <a:pt x="64171" y="50681"/>
                  <a:pt x="64171" y="50681"/>
                  <a:pt x="64171" y="50681"/>
                </a:cubicBezTo>
                <a:cubicBezTo>
                  <a:pt x="64208" y="50681"/>
                  <a:pt x="64208" y="50681"/>
                  <a:pt x="64245" y="50681"/>
                </a:cubicBezTo>
                <a:cubicBezTo>
                  <a:pt x="64245" y="50531"/>
                  <a:pt x="64245" y="50456"/>
                  <a:pt x="64245" y="50381"/>
                </a:cubicBezTo>
                <a:cubicBezTo>
                  <a:pt x="64245" y="50306"/>
                  <a:pt x="64275" y="50230"/>
                  <a:pt x="64275" y="50230"/>
                </a:cubicBezTo>
                <a:cubicBezTo>
                  <a:pt x="64275" y="50155"/>
                  <a:pt x="64245" y="50155"/>
                  <a:pt x="64245" y="50155"/>
                </a:cubicBezTo>
                <a:cubicBezTo>
                  <a:pt x="64312" y="50155"/>
                  <a:pt x="64349" y="50155"/>
                  <a:pt x="64385" y="50155"/>
                </a:cubicBezTo>
                <a:cubicBezTo>
                  <a:pt x="64422" y="50155"/>
                  <a:pt x="64459" y="50080"/>
                  <a:pt x="64459" y="50080"/>
                </a:cubicBezTo>
                <a:cubicBezTo>
                  <a:pt x="64459" y="50005"/>
                  <a:pt x="64422" y="50005"/>
                  <a:pt x="64422" y="49930"/>
                </a:cubicBezTo>
                <a:cubicBezTo>
                  <a:pt x="64385" y="49854"/>
                  <a:pt x="64385" y="49854"/>
                  <a:pt x="64349" y="49792"/>
                </a:cubicBezTo>
                <a:cubicBezTo>
                  <a:pt x="64312" y="49792"/>
                  <a:pt x="64312" y="49716"/>
                  <a:pt x="64275" y="49641"/>
                </a:cubicBezTo>
                <a:cubicBezTo>
                  <a:pt x="64245" y="49641"/>
                  <a:pt x="64245" y="49641"/>
                  <a:pt x="64208" y="49641"/>
                </a:cubicBezTo>
                <a:cubicBezTo>
                  <a:pt x="64208" y="49792"/>
                  <a:pt x="64208" y="49854"/>
                  <a:pt x="64208" y="49930"/>
                </a:cubicBezTo>
                <a:cubicBezTo>
                  <a:pt x="64208" y="50005"/>
                  <a:pt x="64208" y="50080"/>
                  <a:pt x="64208" y="50080"/>
                </a:cubicBezTo>
                <a:cubicBezTo>
                  <a:pt x="64171" y="50080"/>
                  <a:pt x="64134" y="50155"/>
                  <a:pt x="64098" y="50080"/>
                </a:cubicBezTo>
                <a:cubicBezTo>
                  <a:pt x="64098" y="50080"/>
                  <a:pt x="64061" y="50080"/>
                  <a:pt x="64024" y="50080"/>
                </a:cubicBezTo>
                <a:cubicBezTo>
                  <a:pt x="63987" y="50005"/>
                  <a:pt x="63987" y="49930"/>
                  <a:pt x="63987" y="49854"/>
                </a:cubicBezTo>
                <a:cubicBezTo>
                  <a:pt x="63950" y="49854"/>
                  <a:pt x="63914" y="49854"/>
                  <a:pt x="63914" y="49792"/>
                </a:cubicBezTo>
                <a:cubicBezTo>
                  <a:pt x="63914" y="49716"/>
                  <a:pt x="63914" y="49716"/>
                  <a:pt x="63914" y="49641"/>
                </a:cubicBezTo>
                <a:cubicBezTo>
                  <a:pt x="63914" y="49566"/>
                  <a:pt x="63914" y="49566"/>
                  <a:pt x="63877" y="49491"/>
                </a:cubicBezTo>
                <a:cubicBezTo>
                  <a:pt x="63877" y="49416"/>
                  <a:pt x="63877" y="49416"/>
                  <a:pt x="63877" y="49340"/>
                </a:cubicBezTo>
                <a:cubicBezTo>
                  <a:pt x="63877" y="49265"/>
                  <a:pt x="63877" y="49265"/>
                  <a:pt x="63840" y="49190"/>
                </a:cubicBezTo>
                <a:cubicBezTo>
                  <a:pt x="63840" y="49190"/>
                  <a:pt x="63803" y="49190"/>
                  <a:pt x="63773" y="49190"/>
                </a:cubicBezTo>
                <a:cubicBezTo>
                  <a:pt x="63730" y="49115"/>
                  <a:pt x="63730" y="49190"/>
                  <a:pt x="63699" y="49190"/>
                </a:cubicBezTo>
                <a:cubicBezTo>
                  <a:pt x="63663" y="49115"/>
                  <a:pt x="63663" y="49115"/>
                  <a:pt x="63626" y="49040"/>
                </a:cubicBezTo>
                <a:cubicBezTo>
                  <a:pt x="63626" y="48965"/>
                  <a:pt x="63552" y="48965"/>
                  <a:pt x="63552" y="48889"/>
                </a:cubicBezTo>
                <a:cubicBezTo>
                  <a:pt x="63552" y="48889"/>
                  <a:pt x="63552" y="48814"/>
                  <a:pt x="63552" y="48739"/>
                </a:cubicBezTo>
                <a:cubicBezTo>
                  <a:pt x="63552" y="48676"/>
                  <a:pt x="63552" y="48676"/>
                  <a:pt x="63552" y="48676"/>
                </a:cubicBezTo>
                <a:cubicBezTo>
                  <a:pt x="63552" y="48601"/>
                  <a:pt x="63589" y="48526"/>
                  <a:pt x="63626" y="48526"/>
                </a:cubicBezTo>
                <a:cubicBezTo>
                  <a:pt x="63699" y="48601"/>
                  <a:pt x="63699" y="48601"/>
                  <a:pt x="63699" y="48601"/>
                </a:cubicBezTo>
                <a:cubicBezTo>
                  <a:pt x="63699" y="48601"/>
                  <a:pt x="63730" y="48676"/>
                  <a:pt x="63773" y="48676"/>
                </a:cubicBezTo>
                <a:cubicBezTo>
                  <a:pt x="63773" y="48676"/>
                  <a:pt x="63803" y="48739"/>
                  <a:pt x="63840" y="48739"/>
                </a:cubicBezTo>
                <a:cubicBezTo>
                  <a:pt x="63877" y="48814"/>
                  <a:pt x="63914" y="48739"/>
                  <a:pt x="63950" y="48739"/>
                </a:cubicBezTo>
                <a:cubicBezTo>
                  <a:pt x="64024" y="48739"/>
                  <a:pt x="64024" y="48739"/>
                  <a:pt x="64024" y="48739"/>
                </a:cubicBezTo>
                <a:cubicBezTo>
                  <a:pt x="64098" y="48739"/>
                  <a:pt x="64098" y="48739"/>
                  <a:pt x="64098" y="48739"/>
                </a:cubicBezTo>
                <a:cubicBezTo>
                  <a:pt x="64134" y="48739"/>
                  <a:pt x="64134" y="48676"/>
                  <a:pt x="64171" y="48676"/>
                </a:cubicBezTo>
                <a:cubicBezTo>
                  <a:pt x="64134" y="48601"/>
                  <a:pt x="64134" y="48601"/>
                  <a:pt x="64134" y="48526"/>
                </a:cubicBezTo>
                <a:cubicBezTo>
                  <a:pt x="64098" y="48526"/>
                  <a:pt x="64061" y="48526"/>
                  <a:pt x="64061" y="48526"/>
                </a:cubicBezTo>
                <a:cubicBezTo>
                  <a:pt x="64061" y="48451"/>
                  <a:pt x="64098" y="48375"/>
                  <a:pt x="64098" y="48375"/>
                </a:cubicBezTo>
                <a:cubicBezTo>
                  <a:pt x="64134" y="48300"/>
                  <a:pt x="64134" y="48225"/>
                  <a:pt x="64171" y="48225"/>
                </a:cubicBezTo>
                <a:cubicBezTo>
                  <a:pt x="64245" y="48150"/>
                  <a:pt x="64275" y="48225"/>
                  <a:pt x="64312" y="48225"/>
                </a:cubicBezTo>
                <a:cubicBezTo>
                  <a:pt x="64385" y="48225"/>
                  <a:pt x="64422" y="48150"/>
                  <a:pt x="64496" y="48225"/>
                </a:cubicBezTo>
                <a:cubicBezTo>
                  <a:pt x="64496" y="48225"/>
                  <a:pt x="64532" y="48225"/>
                  <a:pt x="64569" y="48225"/>
                </a:cubicBezTo>
                <a:cubicBezTo>
                  <a:pt x="64569" y="48225"/>
                  <a:pt x="64606" y="48300"/>
                  <a:pt x="64643" y="48300"/>
                </a:cubicBezTo>
                <a:cubicBezTo>
                  <a:pt x="64679" y="48375"/>
                  <a:pt x="64679" y="48451"/>
                  <a:pt x="64716" y="48451"/>
                </a:cubicBezTo>
                <a:cubicBezTo>
                  <a:pt x="64716" y="48451"/>
                  <a:pt x="64747" y="48451"/>
                  <a:pt x="64790" y="48451"/>
                </a:cubicBezTo>
                <a:cubicBezTo>
                  <a:pt x="64790" y="48451"/>
                  <a:pt x="64820" y="48451"/>
                  <a:pt x="64820" y="48526"/>
                </a:cubicBezTo>
                <a:cubicBezTo>
                  <a:pt x="64857" y="48526"/>
                  <a:pt x="64857" y="48601"/>
                  <a:pt x="64857" y="48676"/>
                </a:cubicBezTo>
                <a:lnTo>
                  <a:pt x="64857" y="48739"/>
                </a:lnTo>
                <a:cubicBezTo>
                  <a:pt x="64857" y="48814"/>
                  <a:pt x="64894" y="48814"/>
                  <a:pt x="64931" y="48814"/>
                </a:cubicBezTo>
                <a:cubicBezTo>
                  <a:pt x="64967" y="48814"/>
                  <a:pt x="64967" y="48889"/>
                  <a:pt x="65004" y="48889"/>
                </a:cubicBezTo>
                <a:cubicBezTo>
                  <a:pt x="64967" y="49040"/>
                  <a:pt x="64967" y="49040"/>
                  <a:pt x="64967" y="49040"/>
                </a:cubicBezTo>
                <a:cubicBezTo>
                  <a:pt x="64967" y="49115"/>
                  <a:pt x="64931" y="49040"/>
                  <a:pt x="64894" y="49115"/>
                </a:cubicBezTo>
                <a:cubicBezTo>
                  <a:pt x="64894" y="49115"/>
                  <a:pt x="64820" y="49190"/>
                  <a:pt x="64820" y="49265"/>
                </a:cubicBezTo>
                <a:cubicBezTo>
                  <a:pt x="64820" y="49416"/>
                  <a:pt x="64857" y="49491"/>
                  <a:pt x="64894" y="49641"/>
                </a:cubicBezTo>
                <a:cubicBezTo>
                  <a:pt x="64967" y="49716"/>
                  <a:pt x="65004" y="49641"/>
                  <a:pt x="65041" y="49716"/>
                </a:cubicBezTo>
                <a:cubicBezTo>
                  <a:pt x="65114" y="49854"/>
                  <a:pt x="65114" y="50005"/>
                  <a:pt x="65114" y="50155"/>
                </a:cubicBezTo>
                <a:cubicBezTo>
                  <a:pt x="65114" y="50155"/>
                  <a:pt x="65078" y="50155"/>
                  <a:pt x="65078" y="50230"/>
                </a:cubicBezTo>
                <a:cubicBezTo>
                  <a:pt x="65078" y="50230"/>
                  <a:pt x="65114" y="50306"/>
                  <a:pt x="65114" y="50381"/>
                </a:cubicBezTo>
                <a:cubicBezTo>
                  <a:pt x="65114" y="50381"/>
                  <a:pt x="65078" y="50456"/>
                  <a:pt x="65078" y="50531"/>
                </a:cubicBezTo>
                <a:cubicBezTo>
                  <a:pt x="65078" y="50606"/>
                  <a:pt x="65078" y="50606"/>
                  <a:pt x="65078" y="50606"/>
                </a:cubicBezTo>
                <a:cubicBezTo>
                  <a:pt x="65078" y="50681"/>
                  <a:pt x="65114" y="50681"/>
                  <a:pt x="65114" y="50757"/>
                </a:cubicBezTo>
                <a:cubicBezTo>
                  <a:pt x="65114" y="50819"/>
                  <a:pt x="65151" y="50819"/>
                  <a:pt x="65151" y="50907"/>
                </a:cubicBezTo>
                <a:cubicBezTo>
                  <a:pt x="65188" y="50907"/>
                  <a:pt x="65188" y="50970"/>
                  <a:pt x="65188" y="50970"/>
                </a:cubicBezTo>
                <a:cubicBezTo>
                  <a:pt x="65188" y="51045"/>
                  <a:pt x="65188" y="51045"/>
                  <a:pt x="65225" y="51045"/>
                </a:cubicBezTo>
                <a:cubicBezTo>
                  <a:pt x="65225" y="51045"/>
                  <a:pt x="65225" y="51045"/>
                  <a:pt x="65261" y="51120"/>
                </a:cubicBezTo>
                <a:cubicBezTo>
                  <a:pt x="65261" y="51120"/>
                  <a:pt x="65261" y="51120"/>
                  <a:pt x="65261" y="51195"/>
                </a:cubicBezTo>
                <a:cubicBezTo>
                  <a:pt x="65292" y="51195"/>
                  <a:pt x="65292" y="51195"/>
                  <a:pt x="65329" y="51271"/>
                </a:cubicBezTo>
                <a:cubicBezTo>
                  <a:pt x="65329" y="51271"/>
                  <a:pt x="65329" y="51271"/>
                  <a:pt x="65366" y="51271"/>
                </a:cubicBezTo>
                <a:cubicBezTo>
                  <a:pt x="65366" y="51346"/>
                  <a:pt x="65402" y="51346"/>
                  <a:pt x="65402" y="51421"/>
                </a:cubicBezTo>
                <a:cubicBezTo>
                  <a:pt x="65402" y="51421"/>
                  <a:pt x="65402" y="51496"/>
                  <a:pt x="65366" y="51496"/>
                </a:cubicBezTo>
                <a:cubicBezTo>
                  <a:pt x="65366" y="51571"/>
                  <a:pt x="65366" y="51571"/>
                  <a:pt x="65329" y="51571"/>
                </a:cubicBezTo>
                <a:cubicBezTo>
                  <a:pt x="65329" y="51646"/>
                  <a:pt x="65329" y="51646"/>
                  <a:pt x="65329" y="51646"/>
                </a:cubicBezTo>
                <a:cubicBezTo>
                  <a:pt x="65329" y="51722"/>
                  <a:pt x="65329" y="51722"/>
                  <a:pt x="65292" y="51797"/>
                </a:cubicBezTo>
                <a:lnTo>
                  <a:pt x="65292" y="51872"/>
                </a:lnTo>
                <a:cubicBezTo>
                  <a:pt x="65292" y="52010"/>
                  <a:pt x="65292" y="52010"/>
                  <a:pt x="65329" y="52085"/>
                </a:cubicBezTo>
                <a:cubicBezTo>
                  <a:pt x="65329" y="52160"/>
                  <a:pt x="65329" y="52160"/>
                  <a:pt x="65329" y="52160"/>
                </a:cubicBezTo>
                <a:cubicBezTo>
                  <a:pt x="65329" y="52236"/>
                  <a:pt x="65366" y="52236"/>
                  <a:pt x="65366" y="52236"/>
                </a:cubicBezTo>
                <a:cubicBezTo>
                  <a:pt x="65402" y="52236"/>
                  <a:pt x="65402" y="52311"/>
                  <a:pt x="65402" y="52311"/>
                </a:cubicBezTo>
                <a:cubicBezTo>
                  <a:pt x="65439" y="52311"/>
                  <a:pt x="65476" y="52236"/>
                  <a:pt x="65476" y="52160"/>
                </a:cubicBezTo>
                <a:cubicBezTo>
                  <a:pt x="65476" y="52085"/>
                  <a:pt x="65476" y="52085"/>
                  <a:pt x="65476" y="52085"/>
                </a:cubicBezTo>
                <a:cubicBezTo>
                  <a:pt x="65476" y="52010"/>
                  <a:pt x="65513" y="52010"/>
                  <a:pt x="65513" y="51935"/>
                </a:cubicBezTo>
                <a:cubicBezTo>
                  <a:pt x="65513" y="51935"/>
                  <a:pt x="65513" y="51935"/>
                  <a:pt x="65513" y="51872"/>
                </a:cubicBezTo>
                <a:cubicBezTo>
                  <a:pt x="65513" y="51797"/>
                  <a:pt x="65513" y="51797"/>
                  <a:pt x="65513" y="51646"/>
                </a:cubicBezTo>
                <a:cubicBezTo>
                  <a:pt x="65513" y="51646"/>
                  <a:pt x="65513" y="51646"/>
                  <a:pt x="65513" y="51571"/>
                </a:cubicBezTo>
                <a:cubicBezTo>
                  <a:pt x="65513" y="51496"/>
                  <a:pt x="65513" y="51496"/>
                  <a:pt x="65513" y="51421"/>
                </a:cubicBezTo>
                <a:cubicBezTo>
                  <a:pt x="65586" y="51421"/>
                  <a:pt x="65586" y="51421"/>
                  <a:pt x="65586" y="51421"/>
                </a:cubicBezTo>
                <a:cubicBezTo>
                  <a:pt x="65586" y="51421"/>
                  <a:pt x="65586" y="51421"/>
                  <a:pt x="65623" y="51421"/>
                </a:cubicBezTo>
                <a:cubicBezTo>
                  <a:pt x="65623" y="51421"/>
                  <a:pt x="65623" y="51421"/>
                  <a:pt x="65660" y="51496"/>
                </a:cubicBezTo>
                <a:lnTo>
                  <a:pt x="65660" y="51496"/>
                </a:lnTo>
                <a:cubicBezTo>
                  <a:pt x="65696" y="51571"/>
                  <a:pt x="65696" y="51571"/>
                  <a:pt x="65696" y="51571"/>
                </a:cubicBezTo>
                <a:cubicBezTo>
                  <a:pt x="65733" y="51646"/>
                  <a:pt x="65764" y="51646"/>
                  <a:pt x="65764" y="51722"/>
                </a:cubicBezTo>
                <a:cubicBezTo>
                  <a:pt x="65807" y="51797"/>
                  <a:pt x="65807" y="51797"/>
                  <a:pt x="65807" y="51797"/>
                </a:cubicBezTo>
                <a:cubicBezTo>
                  <a:pt x="65837" y="51872"/>
                  <a:pt x="65837" y="51872"/>
                  <a:pt x="65837" y="51872"/>
                </a:cubicBezTo>
                <a:cubicBezTo>
                  <a:pt x="65874" y="51935"/>
                  <a:pt x="65874" y="51935"/>
                  <a:pt x="65874" y="51935"/>
                </a:cubicBezTo>
                <a:lnTo>
                  <a:pt x="65911" y="52010"/>
                </a:lnTo>
                <a:lnTo>
                  <a:pt x="65947" y="52010"/>
                </a:lnTo>
                <a:cubicBezTo>
                  <a:pt x="65984" y="52010"/>
                  <a:pt x="65984" y="52010"/>
                  <a:pt x="66021" y="52010"/>
                </a:cubicBezTo>
                <a:cubicBezTo>
                  <a:pt x="66058" y="52010"/>
                  <a:pt x="66058" y="52010"/>
                  <a:pt x="66094" y="52010"/>
                </a:cubicBezTo>
                <a:cubicBezTo>
                  <a:pt x="66094" y="52010"/>
                  <a:pt x="66094" y="52085"/>
                  <a:pt x="66131" y="52085"/>
                </a:cubicBezTo>
                <a:cubicBezTo>
                  <a:pt x="66168" y="52085"/>
                  <a:pt x="66168" y="52085"/>
                  <a:pt x="66205" y="52085"/>
                </a:cubicBezTo>
                <a:lnTo>
                  <a:pt x="66241" y="52085"/>
                </a:lnTo>
                <a:cubicBezTo>
                  <a:pt x="66241" y="52085"/>
                  <a:pt x="66278" y="52085"/>
                  <a:pt x="66278" y="52010"/>
                </a:cubicBezTo>
                <a:lnTo>
                  <a:pt x="66309" y="52010"/>
                </a:lnTo>
                <a:cubicBezTo>
                  <a:pt x="66309" y="51935"/>
                  <a:pt x="66309" y="51935"/>
                  <a:pt x="66309" y="51935"/>
                </a:cubicBezTo>
                <a:cubicBezTo>
                  <a:pt x="66309" y="51872"/>
                  <a:pt x="66309" y="51872"/>
                  <a:pt x="66309" y="51872"/>
                </a:cubicBezTo>
                <a:cubicBezTo>
                  <a:pt x="66309" y="51797"/>
                  <a:pt x="66278" y="51722"/>
                  <a:pt x="66278" y="51646"/>
                </a:cubicBezTo>
                <a:cubicBezTo>
                  <a:pt x="66278" y="51646"/>
                  <a:pt x="66278" y="51571"/>
                  <a:pt x="66309" y="51571"/>
                </a:cubicBezTo>
                <a:cubicBezTo>
                  <a:pt x="66309" y="51496"/>
                  <a:pt x="66309" y="51496"/>
                  <a:pt x="66346" y="51496"/>
                </a:cubicBezTo>
                <a:cubicBezTo>
                  <a:pt x="66346" y="51421"/>
                  <a:pt x="66346" y="51421"/>
                  <a:pt x="66346" y="51421"/>
                </a:cubicBezTo>
                <a:cubicBezTo>
                  <a:pt x="66346" y="51421"/>
                  <a:pt x="66382" y="51346"/>
                  <a:pt x="66419" y="51346"/>
                </a:cubicBezTo>
                <a:cubicBezTo>
                  <a:pt x="66419" y="51271"/>
                  <a:pt x="66456" y="51346"/>
                  <a:pt x="66493" y="51346"/>
                </a:cubicBezTo>
                <a:cubicBezTo>
                  <a:pt x="66529" y="51346"/>
                  <a:pt x="66566" y="51271"/>
                  <a:pt x="66603" y="51346"/>
                </a:cubicBezTo>
                <a:cubicBezTo>
                  <a:pt x="66603" y="51346"/>
                  <a:pt x="66603" y="51421"/>
                  <a:pt x="66640" y="51421"/>
                </a:cubicBezTo>
                <a:cubicBezTo>
                  <a:pt x="66640" y="51421"/>
                  <a:pt x="66676" y="51496"/>
                  <a:pt x="66676" y="51571"/>
                </a:cubicBezTo>
                <a:cubicBezTo>
                  <a:pt x="66713" y="51571"/>
                  <a:pt x="66713" y="51571"/>
                  <a:pt x="66713" y="51571"/>
                </a:cubicBezTo>
                <a:cubicBezTo>
                  <a:pt x="66750" y="51646"/>
                  <a:pt x="66787" y="51722"/>
                  <a:pt x="66787" y="51722"/>
                </a:cubicBezTo>
                <a:cubicBezTo>
                  <a:pt x="66823" y="51797"/>
                  <a:pt x="66823" y="51797"/>
                  <a:pt x="66854" y="51797"/>
                </a:cubicBezTo>
                <a:cubicBezTo>
                  <a:pt x="66854" y="51797"/>
                  <a:pt x="66854" y="51872"/>
                  <a:pt x="66891" y="51872"/>
                </a:cubicBezTo>
                <a:cubicBezTo>
                  <a:pt x="66891" y="51872"/>
                  <a:pt x="66891" y="51935"/>
                  <a:pt x="66928" y="51935"/>
                </a:cubicBezTo>
                <a:lnTo>
                  <a:pt x="66928" y="51935"/>
                </a:lnTo>
                <a:cubicBezTo>
                  <a:pt x="66964" y="51935"/>
                  <a:pt x="66964" y="52010"/>
                  <a:pt x="67001" y="52010"/>
                </a:cubicBezTo>
                <a:cubicBezTo>
                  <a:pt x="67473" y="52010"/>
                  <a:pt x="67473" y="52010"/>
                  <a:pt x="67473" y="52010"/>
                </a:cubicBezTo>
                <a:cubicBezTo>
                  <a:pt x="67473" y="51872"/>
                  <a:pt x="67473" y="51797"/>
                  <a:pt x="67473" y="51722"/>
                </a:cubicBezTo>
                <a:cubicBezTo>
                  <a:pt x="67473" y="51646"/>
                  <a:pt x="67473" y="51646"/>
                  <a:pt x="67473" y="51646"/>
                </a:cubicBezTo>
                <a:cubicBezTo>
                  <a:pt x="67473" y="51571"/>
                  <a:pt x="67436" y="51571"/>
                  <a:pt x="67436" y="51496"/>
                </a:cubicBezTo>
                <a:cubicBezTo>
                  <a:pt x="67436" y="51496"/>
                  <a:pt x="67473" y="51421"/>
                  <a:pt x="67473" y="51346"/>
                </a:cubicBezTo>
                <a:lnTo>
                  <a:pt x="67509" y="51421"/>
                </a:lnTo>
                <a:cubicBezTo>
                  <a:pt x="67546" y="51421"/>
                  <a:pt x="67546" y="51346"/>
                  <a:pt x="67546" y="51346"/>
                </a:cubicBezTo>
                <a:cubicBezTo>
                  <a:pt x="67583" y="51346"/>
                  <a:pt x="67583" y="51346"/>
                  <a:pt x="67583" y="51346"/>
                </a:cubicBezTo>
                <a:cubicBezTo>
                  <a:pt x="67620" y="51346"/>
                  <a:pt x="67620" y="51346"/>
                  <a:pt x="67656" y="51346"/>
                </a:cubicBezTo>
                <a:cubicBezTo>
                  <a:pt x="67693" y="51346"/>
                  <a:pt x="67730" y="51346"/>
                  <a:pt x="67767" y="51421"/>
                </a:cubicBezTo>
                <a:cubicBezTo>
                  <a:pt x="67803" y="51421"/>
                  <a:pt x="67803" y="51496"/>
                  <a:pt x="67840" y="51571"/>
                </a:cubicBezTo>
                <a:cubicBezTo>
                  <a:pt x="67840" y="51571"/>
                  <a:pt x="67840" y="51571"/>
                  <a:pt x="67871" y="51571"/>
                </a:cubicBezTo>
                <a:cubicBezTo>
                  <a:pt x="67871" y="51571"/>
                  <a:pt x="67908" y="51571"/>
                  <a:pt x="67944" y="51571"/>
                </a:cubicBezTo>
                <a:cubicBezTo>
                  <a:pt x="67944" y="51571"/>
                  <a:pt x="67944" y="51646"/>
                  <a:pt x="67981" y="51571"/>
                </a:cubicBezTo>
                <a:cubicBezTo>
                  <a:pt x="67981" y="51571"/>
                  <a:pt x="67981" y="51571"/>
                  <a:pt x="68018" y="51571"/>
                </a:cubicBezTo>
                <a:lnTo>
                  <a:pt x="68018" y="51496"/>
                </a:lnTo>
                <a:cubicBezTo>
                  <a:pt x="68018" y="51496"/>
                  <a:pt x="68055" y="51496"/>
                  <a:pt x="68055" y="51421"/>
                </a:cubicBezTo>
                <a:cubicBezTo>
                  <a:pt x="68055" y="51421"/>
                  <a:pt x="68091" y="51421"/>
                  <a:pt x="68091" y="51496"/>
                </a:cubicBezTo>
                <a:cubicBezTo>
                  <a:pt x="68091" y="51496"/>
                  <a:pt x="68091" y="51571"/>
                  <a:pt x="68128" y="51571"/>
                </a:cubicBezTo>
                <a:cubicBezTo>
                  <a:pt x="68128" y="51646"/>
                  <a:pt x="68128" y="51646"/>
                  <a:pt x="68165" y="51646"/>
                </a:cubicBezTo>
                <a:lnTo>
                  <a:pt x="68165" y="51722"/>
                </a:lnTo>
                <a:cubicBezTo>
                  <a:pt x="68165" y="51797"/>
                  <a:pt x="68165" y="51797"/>
                  <a:pt x="68165" y="51872"/>
                </a:cubicBezTo>
                <a:cubicBezTo>
                  <a:pt x="68165" y="51935"/>
                  <a:pt x="68165" y="52010"/>
                  <a:pt x="68165" y="52085"/>
                </a:cubicBezTo>
                <a:lnTo>
                  <a:pt x="68128" y="52160"/>
                </a:lnTo>
                <a:cubicBezTo>
                  <a:pt x="68091" y="52236"/>
                  <a:pt x="68091" y="52311"/>
                  <a:pt x="68091" y="52386"/>
                </a:cubicBezTo>
                <a:cubicBezTo>
                  <a:pt x="68091" y="52461"/>
                  <a:pt x="68055" y="52536"/>
                  <a:pt x="68055" y="52687"/>
                </a:cubicBezTo>
                <a:lnTo>
                  <a:pt x="68055" y="52762"/>
                </a:lnTo>
                <a:cubicBezTo>
                  <a:pt x="68055" y="52837"/>
                  <a:pt x="68091" y="52837"/>
                  <a:pt x="68091" y="52900"/>
                </a:cubicBezTo>
                <a:cubicBezTo>
                  <a:pt x="68091" y="52900"/>
                  <a:pt x="68091" y="52900"/>
                  <a:pt x="68091" y="52987"/>
                </a:cubicBezTo>
                <a:cubicBezTo>
                  <a:pt x="68091" y="52987"/>
                  <a:pt x="68091" y="52987"/>
                  <a:pt x="68091" y="53050"/>
                </a:cubicBezTo>
                <a:cubicBezTo>
                  <a:pt x="68128" y="53050"/>
                  <a:pt x="68128" y="53125"/>
                  <a:pt x="68128" y="53125"/>
                </a:cubicBezTo>
                <a:cubicBezTo>
                  <a:pt x="68165" y="53201"/>
                  <a:pt x="68165" y="53201"/>
                  <a:pt x="68165" y="53276"/>
                </a:cubicBezTo>
                <a:cubicBezTo>
                  <a:pt x="68165" y="53276"/>
                  <a:pt x="68165" y="53351"/>
                  <a:pt x="68128" y="53351"/>
                </a:cubicBezTo>
                <a:cubicBezTo>
                  <a:pt x="68128" y="53426"/>
                  <a:pt x="68128" y="53426"/>
                  <a:pt x="68091" y="53426"/>
                </a:cubicBezTo>
                <a:cubicBezTo>
                  <a:pt x="68091" y="53501"/>
                  <a:pt x="68091" y="53501"/>
                  <a:pt x="68091" y="53501"/>
                </a:cubicBezTo>
                <a:cubicBezTo>
                  <a:pt x="68055" y="53501"/>
                  <a:pt x="68055" y="53577"/>
                  <a:pt x="68055" y="53577"/>
                </a:cubicBezTo>
                <a:cubicBezTo>
                  <a:pt x="68055" y="53652"/>
                  <a:pt x="68055" y="53652"/>
                  <a:pt x="68055" y="53727"/>
                </a:cubicBezTo>
                <a:lnTo>
                  <a:pt x="68055" y="53802"/>
                </a:lnTo>
                <a:cubicBezTo>
                  <a:pt x="68018" y="53877"/>
                  <a:pt x="68018" y="53877"/>
                  <a:pt x="68018" y="53877"/>
                </a:cubicBezTo>
                <a:cubicBezTo>
                  <a:pt x="67981" y="53953"/>
                  <a:pt x="67981" y="54015"/>
                  <a:pt x="67944" y="54090"/>
                </a:cubicBezTo>
                <a:cubicBezTo>
                  <a:pt x="67944" y="54090"/>
                  <a:pt x="67944" y="54166"/>
                  <a:pt x="67908" y="54241"/>
                </a:cubicBezTo>
                <a:cubicBezTo>
                  <a:pt x="67908" y="54241"/>
                  <a:pt x="67871" y="54316"/>
                  <a:pt x="67840" y="54316"/>
                </a:cubicBezTo>
                <a:lnTo>
                  <a:pt x="67803" y="54391"/>
                </a:lnTo>
                <a:lnTo>
                  <a:pt x="67767" y="54391"/>
                </a:lnTo>
                <a:cubicBezTo>
                  <a:pt x="67767" y="54466"/>
                  <a:pt x="67730" y="54466"/>
                  <a:pt x="67730" y="54466"/>
                </a:cubicBezTo>
                <a:cubicBezTo>
                  <a:pt x="67730" y="54542"/>
                  <a:pt x="67730" y="54542"/>
                  <a:pt x="67730" y="54542"/>
                </a:cubicBezTo>
                <a:cubicBezTo>
                  <a:pt x="67730" y="54617"/>
                  <a:pt x="67730" y="54692"/>
                  <a:pt x="67730" y="54692"/>
                </a:cubicBezTo>
                <a:cubicBezTo>
                  <a:pt x="67693" y="54842"/>
                  <a:pt x="67693" y="54918"/>
                  <a:pt x="67656" y="55068"/>
                </a:cubicBezTo>
                <a:cubicBezTo>
                  <a:pt x="67656" y="55131"/>
                  <a:pt x="67656" y="55206"/>
                  <a:pt x="67620" y="55281"/>
                </a:cubicBezTo>
                <a:cubicBezTo>
                  <a:pt x="67620" y="55356"/>
                  <a:pt x="67583" y="55356"/>
                  <a:pt x="67583" y="55431"/>
                </a:cubicBezTo>
                <a:cubicBezTo>
                  <a:pt x="67546" y="55431"/>
                  <a:pt x="67546" y="55431"/>
                  <a:pt x="67546" y="55507"/>
                </a:cubicBezTo>
                <a:cubicBezTo>
                  <a:pt x="67509" y="55507"/>
                  <a:pt x="67509" y="55507"/>
                  <a:pt x="67509" y="55582"/>
                </a:cubicBezTo>
                <a:cubicBezTo>
                  <a:pt x="67473" y="55582"/>
                  <a:pt x="67473" y="55582"/>
                  <a:pt x="67473" y="55582"/>
                </a:cubicBezTo>
                <a:cubicBezTo>
                  <a:pt x="67436" y="55582"/>
                  <a:pt x="67436" y="55582"/>
                  <a:pt x="67436" y="55582"/>
                </a:cubicBezTo>
                <a:cubicBezTo>
                  <a:pt x="67399" y="55582"/>
                  <a:pt x="67362" y="55582"/>
                  <a:pt x="67362" y="55582"/>
                </a:cubicBezTo>
                <a:cubicBezTo>
                  <a:pt x="67326" y="55657"/>
                  <a:pt x="67295" y="55657"/>
                  <a:pt x="67295" y="55657"/>
                </a:cubicBezTo>
                <a:cubicBezTo>
                  <a:pt x="67258" y="55657"/>
                  <a:pt x="67258" y="55657"/>
                  <a:pt x="67258" y="55657"/>
                </a:cubicBezTo>
                <a:cubicBezTo>
                  <a:pt x="67222" y="55657"/>
                  <a:pt x="67222" y="55657"/>
                  <a:pt x="67185" y="55657"/>
                </a:cubicBezTo>
                <a:cubicBezTo>
                  <a:pt x="67185" y="55657"/>
                  <a:pt x="67185" y="55732"/>
                  <a:pt x="67148" y="55732"/>
                </a:cubicBezTo>
                <a:lnTo>
                  <a:pt x="67148" y="55732"/>
                </a:lnTo>
                <a:cubicBezTo>
                  <a:pt x="67111" y="55732"/>
                  <a:pt x="67111" y="55807"/>
                  <a:pt x="67075" y="55807"/>
                </a:cubicBezTo>
                <a:lnTo>
                  <a:pt x="67038" y="55807"/>
                </a:lnTo>
                <a:cubicBezTo>
                  <a:pt x="67001" y="55807"/>
                  <a:pt x="67001" y="55732"/>
                  <a:pt x="67001" y="55732"/>
                </a:cubicBezTo>
                <a:cubicBezTo>
                  <a:pt x="66964" y="55657"/>
                  <a:pt x="66964" y="55657"/>
                  <a:pt x="66928" y="55582"/>
                </a:cubicBezTo>
                <a:cubicBezTo>
                  <a:pt x="66891" y="55582"/>
                  <a:pt x="66891" y="55582"/>
                  <a:pt x="66891" y="55582"/>
                </a:cubicBezTo>
                <a:cubicBezTo>
                  <a:pt x="66854" y="55582"/>
                  <a:pt x="66854" y="55582"/>
                  <a:pt x="66823" y="55582"/>
                </a:cubicBezTo>
                <a:cubicBezTo>
                  <a:pt x="66787" y="55582"/>
                  <a:pt x="66787" y="55582"/>
                  <a:pt x="66750" y="55582"/>
                </a:cubicBezTo>
                <a:cubicBezTo>
                  <a:pt x="66750" y="55582"/>
                  <a:pt x="66750" y="55582"/>
                  <a:pt x="66713" y="55582"/>
                </a:cubicBezTo>
                <a:cubicBezTo>
                  <a:pt x="66676" y="55582"/>
                  <a:pt x="66640" y="55582"/>
                  <a:pt x="66640" y="55582"/>
                </a:cubicBezTo>
                <a:cubicBezTo>
                  <a:pt x="66603" y="55582"/>
                  <a:pt x="66603" y="55507"/>
                  <a:pt x="66566" y="55507"/>
                </a:cubicBezTo>
                <a:cubicBezTo>
                  <a:pt x="66529" y="55507"/>
                  <a:pt x="66529" y="55507"/>
                  <a:pt x="66529" y="55507"/>
                </a:cubicBezTo>
                <a:cubicBezTo>
                  <a:pt x="66529" y="55507"/>
                  <a:pt x="66529" y="55507"/>
                  <a:pt x="66493" y="55507"/>
                </a:cubicBezTo>
                <a:lnTo>
                  <a:pt x="66456" y="55582"/>
                </a:lnTo>
                <a:cubicBezTo>
                  <a:pt x="66493" y="55582"/>
                  <a:pt x="66493" y="55657"/>
                  <a:pt x="66529" y="55657"/>
                </a:cubicBezTo>
                <a:cubicBezTo>
                  <a:pt x="66566" y="55657"/>
                  <a:pt x="66603" y="55732"/>
                  <a:pt x="66640" y="55732"/>
                </a:cubicBezTo>
                <a:cubicBezTo>
                  <a:pt x="66676" y="55732"/>
                  <a:pt x="66713" y="55732"/>
                  <a:pt x="66750" y="55807"/>
                </a:cubicBezTo>
                <a:cubicBezTo>
                  <a:pt x="66787" y="55807"/>
                  <a:pt x="66823" y="55807"/>
                  <a:pt x="66823" y="55807"/>
                </a:cubicBezTo>
                <a:cubicBezTo>
                  <a:pt x="66823" y="55958"/>
                  <a:pt x="66823" y="55958"/>
                  <a:pt x="66823" y="55958"/>
                </a:cubicBezTo>
                <a:cubicBezTo>
                  <a:pt x="66823" y="56033"/>
                  <a:pt x="66823" y="56033"/>
                  <a:pt x="66823" y="56033"/>
                </a:cubicBezTo>
                <a:cubicBezTo>
                  <a:pt x="66823" y="56096"/>
                  <a:pt x="66854" y="56096"/>
                  <a:pt x="66891" y="56171"/>
                </a:cubicBezTo>
                <a:cubicBezTo>
                  <a:pt x="66891" y="56171"/>
                  <a:pt x="66891" y="56171"/>
                  <a:pt x="66891" y="56246"/>
                </a:cubicBezTo>
                <a:cubicBezTo>
                  <a:pt x="66928" y="56246"/>
                  <a:pt x="66928" y="56321"/>
                  <a:pt x="66928" y="56321"/>
                </a:cubicBezTo>
                <a:cubicBezTo>
                  <a:pt x="66928" y="56396"/>
                  <a:pt x="66891" y="56396"/>
                  <a:pt x="66891" y="56396"/>
                </a:cubicBezTo>
                <a:cubicBezTo>
                  <a:pt x="66891" y="56472"/>
                  <a:pt x="66928" y="56472"/>
                  <a:pt x="66928" y="56472"/>
                </a:cubicBezTo>
                <a:cubicBezTo>
                  <a:pt x="66928" y="56547"/>
                  <a:pt x="66891" y="56547"/>
                  <a:pt x="66891" y="56547"/>
                </a:cubicBezTo>
                <a:cubicBezTo>
                  <a:pt x="66891" y="56697"/>
                  <a:pt x="66891" y="56772"/>
                  <a:pt x="66891" y="56848"/>
                </a:cubicBezTo>
                <a:cubicBezTo>
                  <a:pt x="66891" y="56848"/>
                  <a:pt x="66928" y="56998"/>
                  <a:pt x="66964" y="56998"/>
                </a:cubicBezTo>
                <a:cubicBezTo>
                  <a:pt x="67001" y="57073"/>
                  <a:pt x="67038" y="57148"/>
                  <a:pt x="67075" y="57286"/>
                </a:cubicBezTo>
                <a:lnTo>
                  <a:pt x="67111" y="57361"/>
                </a:lnTo>
                <a:cubicBezTo>
                  <a:pt x="67148" y="57512"/>
                  <a:pt x="67148" y="57512"/>
                  <a:pt x="67148" y="57512"/>
                </a:cubicBezTo>
                <a:cubicBezTo>
                  <a:pt x="67148" y="57587"/>
                  <a:pt x="67185" y="57662"/>
                  <a:pt x="67185" y="57662"/>
                </a:cubicBezTo>
                <a:cubicBezTo>
                  <a:pt x="67222" y="57737"/>
                  <a:pt x="67222" y="57813"/>
                  <a:pt x="67258" y="57813"/>
                </a:cubicBezTo>
                <a:cubicBezTo>
                  <a:pt x="67258" y="57888"/>
                  <a:pt x="67295" y="57963"/>
                  <a:pt x="67326" y="57963"/>
                </a:cubicBezTo>
                <a:cubicBezTo>
                  <a:pt x="67362" y="57963"/>
                  <a:pt x="67362" y="58038"/>
                  <a:pt x="67399" y="58038"/>
                </a:cubicBezTo>
                <a:cubicBezTo>
                  <a:pt x="67473" y="58038"/>
                  <a:pt x="67473" y="58038"/>
                  <a:pt x="67473" y="58038"/>
                </a:cubicBezTo>
                <a:cubicBezTo>
                  <a:pt x="67509" y="58038"/>
                  <a:pt x="67509" y="58038"/>
                  <a:pt x="67546" y="58038"/>
                </a:cubicBezTo>
                <a:cubicBezTo>
                  <a:pt x="67583" y="58038"/>
                  <a:pt x="67620" y="57963"/>
                  <a:pt x="67620" y="57963"/>
                </a:cubicBezTo>
                <a:cubicBezTo>
                  <a:pt x="67620" y="57888"/>
                  <a:pt x="67620" y="57813"/>
                  <a:pt x="67620" y="57813"/>
                </a:cubicBezTo>
                <a:cubicBezTo>
                  <a:pt x="67620" y="57737"/>
                  <a:pt x="67656" y="57737"/>
                  <a:pt x="67693" y="57662"/>
                </a:cubicBezTo>
                <a:cubicBezTo>
                  <a:pt x="67730" y="57813"/>
                  <a:pt x="67730" y="57813"/>
                  <a:pt x="67730" y="57813"/>
                </a:cubicBezTo>
                <a:cubicBezTo>
                  <a:pt x="67767" y="57963"/>
                  <a:pt x="67840" y="58038"/>
                  <a:pt x="67871" y="58251"/>
                </a:cubicBezTo>
                <a:cubicBezTo>
                  <a:pt x="67908" y="58251"/>
                  <a:pt x="67908" y="58326"/>
                  <a:pt x="67908" y="58326"/>
                </a:cubicBezTo>
                <a:cubicBezTo>
                  <a:pt x="67944" y="58402"/>
                  <a:pt x="67944" y="58402"/>
                  <a:pt x="67981" y="58477"/>
                </a:cubicBezTo>
                <a:cubicBezTo>
                  <a:pt x="68018" y="58477"/>
                  <a:pt x="68018" y="58552"/>
                  <a:pt x="68055" y="58552"/>
                </a:cubicBezTo>
                <a:cubicBezTo>
                  <a:pt x="68091" y="58552"/>
                  <a:pt x="68091" y="58627"/>
                  <a:pt x="68091" y="58702"/>
                </a:cubicBezTo>
                <a:cubicBezTo>
                  <a:pt x="68128" y="58778"/>
                  <a:pt x="68128" y="58928"/>
                  <a:pt x="68128" y="59003"/>
                </a:cubicBezTo>
                <a:cubicBezTo>
                  <a:pt x="68128" y="59078"/>
                  <a:pt x="68128" y="59078"/>
                  <a:pt x="68128" y="59154"/>
                </a:cubicBezTo>
                <a:cubicBezTo>
                  <a:pt x="68165" y="59229"/>
                  <a:pt x="68202" y="59229"/>
                  <a:pt x="68202" y="59291"/>
                </a:cubicBezTo>
                <a:cubicBezTo>
                  <a:pt x="68238" y="59442"/>
                  <a:pt x="68275" y="59517"/>
                  <a:pt x="68312" y="59592"/>
                </a:cubicBezTo>
                <a:cubicBezTo>
                  <a:pt x="68349" y="59667"/>
                  <a:pt x="68379" y="59667"/>
                  <a:pt x="68379" y="59743"/>
                </a:cubicBezTo>
                <a:cubicBezTo>
                  <a:pt x="68416" y="59818"/>
                  <a:pt x="68416" y="59893"/>
                  <a:pt x="68416" y="60043"/>
                </a:cubicBezTo>
                <a:cubicBezTo>
                  <a:pt x="68416" y="60119"/>
                  <a:pt x="68416" y="60119"/>
                  <a:pt x="68416" y="60119"/>
                </a:cubicBezTo>
                <a:lnTo>
                  <a:pt x="68379" y="60194"/>
                </a:lnTo>
                <a:cubicBezTo>
                  <a:pt x="68379" y="60407"/>
                  <a:pt x="68379" y="60557"/>
                  <a:pt x="68416" y="60708"/>
                </a:cubicBezTo>
                <a:cubicBezTo>
                  <a:pt x="68453" y="60783"/>
                  <a:pt x="68490" y="60783"/>
                  <a:pt x="68526" y="60783"/>
                </a:cubicBezTo>
                <a:cubicBezTo>
                  <a:pt x="68563" y="60783"/>
                  <a:pt x="68563" y="60858"/>
                  <a:pt x="68600" y="60858"/>
                </a:cubicBezTo>
                <a:cubicBezTo>
                  <a:pt x="68637" y="60858"/>
                  <a:pt x="68637" y="60858"/>
                  <a:pt x="68673" y="60933"/>
                </a:cubicBezTo>
                <a:cubicBezTo>
                  <a:pt x="68710" y="60933"/>
                  <a:pt x="68710" y="60933"/>
                  <a:pt x="68747" y="61008"/>
                </a:cubicBezTo>
                <a:cubicBezTo>
                  <a:pt x="68747" y="61084"/>
                  <a:pt x="68747" y="61084"/>
                  <a:pt x="68784" y="61159"/>
                </a:cubicBezTo>
                <a:cubicBezTo>
                  <a:pt x="68784" y="61234"/>
                  <a:pt x="68784" y="61234"/>
                  <a:pt x="68820" y="61309"/>
                </a:cubicBezTo>
                <a:cubicBezTo>
                  <a:pt x="68857" y="61447"/>
                  <a:pt x="68924" y="61447"/>
                  <a:pt x="68961" y="61597"/>
                </a:cubicBezTo>
                <a:cubicBezTo>
                  <a:pt x="68961" y="61748"/>
                  <a:pt x="68998" y="61823"/>
                  <a:pt x="69035" y="61898"/>
                </a:cubicBezTo>
                <a:cubicBezTo>
                  <a:pt x="69071" y="62199"/>
                  <a:pt x="69071" y="62199"/>
                  <a:pt x="69071" y="62199"/>
                </a:cubicBezTo>
                <a:cubicBezTo>
                  <a:pt x="69108" y="62349"/>
                  <a:pt x="69145" y="62487"/>
                  <a:pt x="69145" y="62638"/>
                </a:cubicBezTo>
                <a:cubicBezTo>
                  <a:pt x="69145" y="62713"/>
                  <a:pt x="69182" y="62713"/>
                  <a:pt x="69145" y="62788"/>
                </a:cubicBezTo>
                <a:cubicBezTo>
                  <a:pt x="69145" y="62863"/>
                  <a:pt x="69108" y="62863"/>
                  <a:pt x="69108" y="62938"/>
                </a:cubicBezTo>
                <a:cubicBezTo>
                  <a:pt x="69108" y="63014"/>
                  <a:pt x="69108" y="63014"/>
                  <a:pt x="69108" y="63089"/>
                </a:cubicBezTo>
                <a:cubicBezTo>
                  <a:pt x="69108" y="63164"/>
                  <a:pt x="69108" y="63314"/>
                  <a:pt x="69145" y="63390"/>
                </a:cubicBezTo>
                <a:cubicBezTo>
                  <a:pt x="69145" y="63452"/>
                  <a:pt x="69182" y="63452"/>
                  <a:pt x="69218" y="63452"/>
                </a:cubicBezTo>
                <a:cubicBezTo>
                  <a:pt x="69218" y="63527"/>
                  <a:pt x="69255" y="63527"/>
                  <a:pt x="69292" y="63527"/>
                </a:cubicBezTo>
                <a:cubicBezTo>
                  <a:pt x="69329" y="63603"/>
                  <a:pt x="69329" y="63678"/>
                  <a:pt x="69366" y="63678"/>
                </a:cubicBezTo>
                <a:cubicBezTo>
                  <a:pt x="69396" y="63753"/>
                  <a:pt x="69433" y="63828"/>
                  <a:pt x="69506" y="63979"/>
                </a:cubicBezTo>
                <a:cubicBezTo>
                  <a:pt x="69506" y="63979"/>
                  <a:pt x="69543" y="63979"/>
                  <a:pt x="69543" y="64054"/>
                </a:cubicBezTo>
                <a:cubicBezTo>
                  <a:pt x="69580" y="64129"/>
                  <a:pt x="69580" y="64129"/>
                  <a:pt x="69580" y="64204"/>
                </a:cubicBezTo>
                <a:cubicBezTo>
                  <a:pt x="69617" y="64279"/>
                  <a:pt x="69653" y="64279"/>
                  <a:pt x="69653" y="64355"/>
                </a:cubicBezTo>
                <a:cubicBezTo>
                  <a:pt x="69690" y="64430"/>
                  <a:pt x="69727" y="64568"/>
                  <a:pt x="69727" y="64643"/>
                </a:cubicBezTo>
                <a:cubicBezTo>
                  <a:pt x="69764" y="64718"/>
                  <a:pt x="69764" y="64793"/>
                  <a:pt x="69800" y="64868"/>
                </a:cubicBezTo>
                <a:cubicBezTo>
                  <a:pt x="69800" y="64868"/>
                  <a:pt x="69874" y="64944"/>
                  <a:pt x="69874" y="65019"/>
                </a:cubicBezTo>
                <a:cubicBezTo>
                  <a:pt x="69941" y="65169"/>
                  <a:pt x="69978" y="65244"/>
                  <a:pt x="70015" y="65395"/>
                </a:cubicBezTo>
                <a:cubicBezTo>
                  <a:pt x="70088" y="65608"/>
                  <a:pt x="70162" y="65683"/>
                  <a:pt x="70235" y="65833"/>
                </a:cubicBezTo>
                <a:cubicBezTo>
                  <a:pt x="70235" y="65909"/>
                  <a:pt x="70235" y="65909"/>
                  <a:pt x="70272" y="65984"/>
                </a:cubicBezTo>
                <a:cubicBezTo>
                  <a:pt x="70272" y="66059"/>
                  <a:pt x="70309" y="66059"/>
                  <a:pt x="70309" y="66134"/>
                </a:cubicBezTo>
                <a:cubicBezTo>
                  <a:pt x="70309" y="66209"/>
                  <a:pt x="70346" y="66209"/>
                  <a:pt x="70346" y="66285"/>
                </a:cubicBezTo>
                <a:cubicBezTo>
                  <a:pt x="70346" y="66435"/>
                  <a:pt x="70346" y="66510"/>
                  <a:pt x="70346" y="66573"/>
                </a:cubicBezTo>
                <a:cubicBezTo>
                  <a:pt x="70346" y="66648"/>
                  <a:pt x="70346" y="66723"/>
                  <a:pt x="70346" y="66723"/>
                </a:cubicBezTo>
                <a:cubicBezTo>
                  <a:pt x="70346" y="66798"/>
                  <a:pt x="70382" y="66798"/>
                  <a:pt x="70382" y="66874"/>
                </a:cubicBezTo>
                <a:cubicBezTo>
                  <a:pt x="70413" y="67024"/>
                  <a:pt x="70450" y="67024"/>
                  <a:pt x="70450" y="67174"/>
                </a:cubicBezTo>
                <a:cubicBezTo>
                  <a:pt x="70450" y="68440"/>
                  <a:pt x="70450" y="68440"/>
                  <a:pt x="70450" y="68440"/>
                </a:cubicBezTo>
                <a:cubicBezTo>
                  <a:pt x="70450" y="68591"/>
                  <a:pt x="70560" y="68653"/>
                  <a:pt x="70633" y="68804"/>
                </a:cubicBezTo>
                <a:cubicBezTo>
                  <a:pt x="70707" y="68879"/>
                  <a:pt x="70707" y="68954"/>
                  <a:pt x="70781" y="68954"/>
                </a:cubicBezTo>
                <a:cubicBezTo>
                  <a:pt x="70854" y="69029"/>
                  <a:pt x="70891" y="68954"/>
                  <a:pt x="70928" y="68954"/>
                </a:cubicBezTo>
                <a:cubicBezTo>
                  <a:pt x="70995" y="68954"/>
                  <a:pt x="71068" y="69029"/>
                  <a:pt x="71142" y="68954"/>
                </a:cubicBezTo>
                <a:cubicBezTo>
                  <a:pt x="71179" y="68954"/>
                  <a:pt x="71179" y="68879"/>
                  <a:pt x="71215" y="68804"/>
                </a:cubicBezTo>
                <a:cubicBezTo>
                  <a:pt x="71252" y="68741"/>
                  <a:pt x="71252" y="68591"/>
                  <a:pt x="71289" y="68515"/>
                </a:cubicBezTo>
                <a:cubicBezTo>
                  <a:pt x="71326" y="68440"/>
                  <a:pt x="71399" y="68365"/>
                  <a:pt x="71430" y="68365"/>
                </a:cubicBezTo>
                <a:cubicBezTo>
                  <a:pt x="71473" y="68365"/>
                  <a:pt x="71473" y="68290"/>
                  <a:pt x="71503" y="68290"/>
                </a:cubicBezTo>
                <a:cubicBezTo>
                  <a:pt x="71944" y="68290"/>
                  <a:pt x="71944" y="68290"/>
                  <a:pt x="71944" y="68290"/>
                </a:cubicBezTo>
                <a:cubicBezTo>
                  <a:pt x="71975" y="68290"/>
                  <a:pt x="71975" y="68440"/>
                  <a:pt x="72012" y="68440"/>
                </a:cubicBezTo>
                <a:cubicBezTo>
                  <a:pt x="72012" y="68440"/>
                  <a:pt x="72049" y="68440"/>
                  <a:pt x="72085" y="68440"/>
                </a:cubicBezTo>
                <a:cubicBezTo>
                  <a:pt x="72159" y="68139"/>
                  <a:pt x="72159" y="68139"/>
                  <a:pt x="72159" y="68139"/>
                </a:cubicBezTo>
                <a:cubicBezTo>
                  <a:pt x="72159" y="68064"/>
                  <a:pt x="72196" y="68064"/>
                  <a:pt x="72196" y="67989"/>
                </a:cubicBezTo>
                <a:cubicBezTo>
                  <a:pt x="72232" y="67914"/>
                  <a:pt x="72269" y="67914"/>
                  <a:pt x="72306" y="67914"/>
                </a:cubicBezTo>
                <a:cubicBezTo>
                  <a:pt x="72306" y="67839"/>
                  <a:pt x="72343" y="67763"/>
                  <a:pt x="72343" y="67763"/>
                </a:cubicBezTo>
                <a:cubicBezTo>
                  <a:pt x="72447" y="67688"/>
                  <a:pt x="72490" y="67688"/>
                  <a:pt x="72557" y="67688"/>
                </a:cubicBezTo>
                <a:cubicBezTo>
                  <a:pt x="72594" y="67626"/>
                  <a:pt x="72594" y="67550"/>
                  <a:pt x="72630" y="67550"/>
                </a:cubicBezTo>
                <a:cubicBezTo>
                  <a:pt x="72667" y="67550"/>
                  <a:pt x="72741" y="67550"/>
                  <a:pt x="72777" y="67550"/>
                </a:cubicBezTo>
                <a:cubicBezTo>
                  <a:pt x="72814" y="67550"/>
                  <a:pt x="72814" y="67475"/>
                  <a:pt x="72851" y="67475"/>
                </a:cubicBezTo>
                <a:cubicBezTo>
                  <a:pt x="72888" y="67475"/>
                  <a:pt x="72888" y="67475"/>
                  <a:pt x="72924" y="67475"/>
                </a:cubicBezTo>
                <a:cubicBezTo>
                  <a:pt x="72961" y="67475"/>
                  <a:pt x="72992" y="67475"/>
                  <a:pt x="73065" y="67400"/>
                </a:cubicBezTo>
                <a:cubicBezTo>
                  <a:pt x="73102" y="67400"/>
                  <a:pt x="73102" y="67325"/>
                  <a:pt x="73139" y="67250"/>
                </a:cubicBezTo>
                <a:cubicBezTo>
                  <a:pt x="73212" y="67099"/>
                  <a:pt x="73212" y="67099"/>
                  <a:pt x="73212" y="67099"/>
                </a:cubicBezTo>
                <a:cubicBezTo>
                  <a:pt x="73212" y="67099"/>
                  <a:pt x="73249" y="67024"/>
                  <a:pt x="73286" y="66949"/>
                </a:cubicBezTo>
                <a:lnTo>
                  <a:pt x="73323" y="66949"/>
                </a:lnTo>
                <a:cubicBezTo>
                  <a:pt x="73433" y="66949"/>
                  <a:pt x="73464" y="66949"/>
                  <a:pt x="73537" y="66949"/>
                </a:cubicBezTo>
                <a:cubicBezTo>
                  <a:pt x="73537" y="66874"/>
                  <a:pt x="73537" y="66798"/>
                  <a:pt x="73537" y="66723"/>
                </a:cubicBezTo>
                <a:cubicBezTo>
                  <a:pt x="73537" y="66648"/>
                  <a:pt x="73537" y="66648"/>
                  <a:pt x="73537" y="66573"/>
                </a:cubicBezTo>
                <a:cubicBezTo>
                  <a:pt x="73574" y="66510"/>
                  <a:pt x="73574" y="66510"/>
                  <a:pt x="73611" y="66435"/>
                </a:cubicBezTo>
                <a:cubicBezTo>
                  <a:pt x="73611" y="66435"/>
                  <a:pt x="73647" y="66510"/>
                  <a:pt x="73684" y="66435"/>
                </a:cubicBezTo>
                <a:cubicBezTo>
                  <a:pt x="73684" y="66435"/>
                  <a:pt x="73721" y="66360"/>
                  <a:pt x="73758" y="66360"/>
                </a:cubicBezTo>
                <a:lnTo>
                  <a:pt x="73794" y="66285"/>
                </a:lnTo>
                <a:cubicBezTo>
                  <a:pt x="73831" y="66285"/>
                  <a:pt x="73868" y="66209"/>
                  <a:pt x="73868" y="66209"/>
                </a:cubicBezTo>
                <a:cubicBezTo>
                  <a:pt x="73905" y="66209"/>
                  <a:pt x="73941" y="66209"/>
                  <a:pt x="73941" y="66209"/>
                </a:cubicBezTo>
                <a:cubicBezTo>
                  <a:pt x="73978" y="66209"/>
                  <a:pt x="74009" y="66209"/>
                  <a:pt x="74009" y="66209"/>
                </a:cubicBezTo>
                <a:cubicBezTo>
                  <a:pt x="74523" y="66209"/>
                  <a:pt x="74523" y="66209"/>
                  <a:pt x="74523" y="66209"/>
                </a:cubicBezTo>
                <a:cubicBezTo>
                  <a:pt x="74523" y="66134"/>
                  <a:pt x="74523" y="66134"/>
                  <a:pt x="74523" y="65984"/>
                </a:cubicBezTo>
                <a:lnTo>
                  <a:pt x="74523" y="65909"/>
                </a:lnTo>
                <a:cubicBezTo>
                  <a:pt x="74523" y="65833"/>
                  <a:pt x="74523" y="65758"/>
                  <a:pt x="74523" y="65758"/>
                </a:cubicBezTo>
                <a:cubicBezTo>
                  <a:pt x="74554" y="65608"/>
                  <a:pt x="74591" y="65545"/>
                  <a:pt x="74627" y="65470"/>
                </a:cubicBezTo>
                <a:cubicBezTo>
                  <a:pt x="74958" y="65470"/>
                  <a:pt x="74958" y="65470"/>
                  <a:pt x="74958" y="65470"/>
                </a:cubicBezTo>
                <a:cubicBezTo>
                  <a:pt x="74958" y="65395"/>
                  <a:pt x="74995" y="65320"/>
                  <a:pt x="74995" y="65320"/>
                </a:cubicBezTo>
                <a:cubicBezTo>
                  <a:pt x="74995" y="65244"/>
                  <a:pt x="74995" y="65244"/>
                  <a:pt x="75026" y="65169"/>
                </a:cubicBezTo>
                <a:cubicBezTo>
                  <a:pt x="75026" y="65019"/>
                  <a:pt x="75026" y="64944"/>
                  <a:pt x="75062" y="64868"/>
                </a:cubicBezTo>
                <a:cubicBezTo>
                  <a:pt x="75099" y="64793"/>
                  <a:pt x="75099" y="64793"/>
                  <a:pt x="75136" y="64718"/>
                </a:cubicBezTo>
                <a:cubicBezTo>
                  <a:pt x="75173" y="64718"/>
                  <a:pt x="75173" y="64793"/>
                  <a:pt x="75209" y="64793"/>
                </a:cubicBezTo>
                <a:cubicBezTo>
                  <a:pt x="75283" y="64793"/>
                  <a:pt x="75283" y="64793"/>
                  <a:pt x="75283" y="64793"/>
                </a:cubicBezTo>
                <a:cubicBezTo>
                  <a:pt x="75320" y="64793"/>
                  <a:pt x="75320" y="64718"/>
                  <a:pt x="75356" y="64718"/>
                </a:cubicBezTo>
                <a:cubicBezTo>
                  <a:pt x="75393" y="64492"/>
                  <a:pt x="75393" y="64492"/>
                  <a:pt x="75393" y="64492"/>
                </a:cubicBezTo>
                <a:cubicBezTo>
                  <a:pt x="75393" y="64430"/>
                  <a:pt x="75430" y="64430"/>
                  <a:pt x="75430" y="64355"/>
                </a:cubicBezTo>
                <a:cubicBezTo>
                  <a:pt x="75430" y="64279"/>
                  <a:pt x="75430" y="64279"/>
                  <a:pt x="75430" y="64204"/>
                </a:cubicBezTo>
                <a:cubicBezTo>
                  <a:pt x="75430" y="64129"/>
                  <a:pt x="75467" y="64129"/>
                  <a:pt x="75467" y="64054"/>
                </a:cubicBezTo>
                <a:cubicBezTo>
                  <a:pt x="75497" y="63979"/>
                  <a:pt x="75497" y="63979"/>
                  <a:pt x="75497" y="63903"/>
                </a:cubicBezTo>
                <a:cubicBezTo>
                  <a:pt x="75540" y="63828"/>
                  <a:pt x="75571" y="63828"/>
                  <a:pt x="75607" y="63828"/>
                </a:cubicBezTo>
                <a:cubicBezTo>
                  <a:pt x="75644" y="63828"/>
                  <a:pt x="75644" y="63828"/>
                  <a:pt x="75644" y="63828"/>
                </a:cubicBezTo>
                <a:cubicBezTo>
                  <a:pt x="75681" y="63828"/>
                  <a:pt x="75681" y="63903"/>
                  <a:pt x="75681" y="63979"/>
                </a:cubicBezTo>
                <a:cubicBezTo>
                  <a:pt x="75718" y="63979"/>
                  <a:pt x="75754" y="63979"/>
                  <a:pt x="75754" y="63979"/>
                </a:cubicBezTo>
                <a:cubicBezTo>
                  <a:pt x="75754" y="63828"/>
                  <a:pt x="75754" y="63753"/>
                  <a:pt x="75754" y="63527"/>
                </a:cubicBezTo>
                <a:cubicBezTo>
                  <a:pt x="75791" y="63390"/>
                  <a:pt x="75791" y="63239"/>
                  <a:pt x="75828" y="63089"/>
                </a:cubicBezTo>
                <a:cubicBezTo>
                  <a:pt x="75828" y="63014"/>
                  <a:pt x="75828" y="62938"/>
                  <a:pt x="75828" y="62938"/>
                </a:cubicBezTo>
                <a:cubicBezTo>
                  <a:pt x="75828" y="62863"/>
                  <a:pt x="75828" y="62788"/>
                  <a:pt x="75865" y="62788"/>
                </a:cubicBezTo>
                <a:cubicBezTo>
                  <a:pt x="75865" y="62713"/>
                  <a:pt x="75901" y="62713"/>
                  <a:pt x="75938" y="62713"/>
                </a:cubicBezTo>
                <a:cubicBezTo>
                  <a:pt x="75938" y="62713"/>
                  <a:pt x="75975" y="62713"/>
                  <a:pt x="76012" y="62713"/>
                </a:cubicBezTo>
                <a:cubicBezTo>
                  <a:pt x="76042" y="62713"/>
                  <a:pt x="76079" y="62638"/>
                  <a:pt x="76116" y="62638"/>
                </a:cubicBezTo>
                <a:cubicBezTo>
                  <a:pt x="76116" y="62487"/>
                  <a:pt x="76116" y="62412"/>
                  <a:pt x="76116" y="62274"/>
                </a:cubicBezTo>
                <a:cubicBezTo>
                  <a:pt x="76079" y="62199"/>
                  <a:pt x="76079" y="62199"/>
                  <a:pt x="76042" y="62199"/>
                </a:cubicBezTo>
                <a:cubicBezTo>
                  <a:pt x="76012" y="62124"/>
                  <a:pt x="75975" y="62199"/>
                  <a:pt x="75975" y="62199"/>
                </a:cubicBezTo>
                <a:cubicBezTo>
                  <a:pt x="75938" y="62124"/>
                  <a:pt x="75901" y="62124"/>
                  <a:pt x="75901" y="62124"/>
                </a:cubicBezTo>
                <a:cubicBezTo>
                  <a:pt x="75865" y="62049"/>
                  <a:pt x="75828" y="62049"/>
                  <a:pt x="75828" y="62049"/>
                </a:cubicBezTo>
                <a:cubicBezTo>
                  <a:pt x="75828" y="61973"/>
                  <a:pt x="75828" y="61898"/>
                  <a:pt x="75828" y="61898"/>
                </a:cubicBezTo>
                <a:cubicBezTo>
                  <a:pt x="75828" y="61823"/>
                  <a:pt x="75791" y="61748"/>
                  <a:pt x="75791" y="61673"/>
                </a:cubicBezTo>
                <a:cubicBezTo>
                  <a:pt x="75791" y="61673"/>
                  <a:pt x="75791" y="61597"/>
                  <a:pt x="75754" y="61522"/>
                </a:cubicBezTo>
                <a:cubicBezTo>
                  <a:pt x="75754" y="61447"/>
                  <a:pt x="75718" y="61447"/>
                  <a:pt x="75681" y="61372"/>
                </a:cubicBezTo>
                <a:cubicBezTo>
                  <a:pt x="75644" y="61372"/>
                  <a:pt x="75607" y="61309"/>
                  <a:pt x="75571" y="61309"/>
                </a:cubicBezTo>
                <a:cubicBezTo>
                  <a:pt x="75540" y="61309"/>
                  <a:pt x="75497" y="61309"/>
                  <a:pt x="75497" y="61309"/>
                </a:cubicBezTo>
                <a:cubicBezTo>
                  <a:pt x="75467" y="61309"/>
                  <a:pt x="75430" y="61234"/>
                  <a:pt x="75430" y="61234"/>
                </a:cubicBezTo>
                <a:cubicBezTo>
                  <a:pt x="75430" y="61159"/>
                  <a:pt x="75430" y="61159"/>
                  <a:pt x="75430" y="61084"/>
                </a:cubicBezTo>
                <a:cubicBezTo>
                  <a:pt x="75430" y="61008"/>
                  <a:pt x="75467" y="60933"/>
                  <a:pt x="75467" y="60783"/>
                </a:cubicBezTo>
                <a:cubicBezTo>
                  <a:pt x="75467" y="60708"/>
                  <a:pt x="75467" y="60708"/>
                  <a:pt x="75467" y="60632"/>
                </a:cubicBezTo>
                <a:cubicBezTo>
                  <a:pt x="75430" y="60632"/>
                  <a:pt x="75393" y="60632"/>
                  <a:pt x="75393" y="60557"/>
                </a:cubicBezTo>
                <a:cubicBezTo>
                  <a:pt x="75356" y="60557"/>
                  <a:pt x="75356" y="60482"/>
                  <a:pt x="75320" y="60482"/>
                </a:cubicBezTo>
                <a:cubicBezTo>
                  <a:pt x="75173" y="60482"/>
                  <a:pt x="75173" y="60482"/>
                  <a:pt x="75173" y="60482"/>
                </a:cubicBezTo>
                <a:cubicBezTo>
                  <a:pt x="75173" y="60632"/>
                  <a:pt x="75173" y="60708"/>
                  <a:pt x="75173" y="60858"/>
                </a:cubicBezTo>
                <a:cubicBezTo>
                  <a:pt x="75173" y="60933"/>
                  <a:pt x="75099" y="61008"/>
                  <a:pt x="75062" y="61084"/>
                </a:cubicBezTo>
                <a:cubicBezTo>
                  <a:pt x="75062" y="60933"/>
                  <a:pt x="75026" y="60858"/>
                  <a:pt x="75026" y="60783"/>
                </a:cubicBezTo>
                <a:cubicBezTo>
                  <a:pt x="75026" y="60708"/>
                  <a:pt x="75026" y="60632"/>
                  <a:pt x="75026" y="60632"/>
                </a:cubicBezTo>
                <a:cubicBezTo>
                  <a:pt x="75026" y="60557"/>
                  <a:pt x="74995" y="60557"/>
                  <a:pt x="74958" y="60557"/>
                </a:cubicBezTo>
                <a:cubicBezTo>
                  <a:pt x="74958" y="60482"/>
                  <a:pt x="74921" y="60482"/>
                  <a:pt x="74921" y="60407"/>
                </a:cubicBezTo>
                <a:cubicBezTo>
                  <a:pt x="74921" y="59667"/>
                  <a:pt x="74921" y="59667"/>
                  <a:pt x="74921" y="59667"/>
                </a:cubicBezTo>
                <a:cubicBezTo>
                  <a:pt x="74885" y="59667"/>
                  <a:pt x="74885" y="59592"/>
                  <a:pt x="74848" y="59517"/>
                </a:cubicBezTo>
                <a:cubicBezTo>
                  <a:pt x="74848" y="59517"/>
                  <a:pt x="74811" y="59442"/>
                  <a:pt x="74774" y="59442"/>
                </a:cubicBezTo>
                <a:cubicBezTo>
                  <a:pt x="74774" y="59517"/>
                  <a:pt x="74774" y="59517"/>
                  <a:pt x="74738" y="59592"/>
                </a:cubicBezTo>
                <a:cubicBezTo>
                  <a:pt x="74738" y="59592"/>
                  <a:pt x="74701" y="59592"/>
                  <a:pt x="74701" y="59667"/>
                </a:cubicBezTo>
                <a:cubicBezTo>
                  <a:pt x="74664" y="59667"/>
                  <a:pt x="74627" y="59667"/>
                  <a:pt x="74627" y="59743"/>
                </a:cubicBezTo>
                <a:cubicBezTo>
                  <a:pt x="74554" y="59743"/>
                  <a:pt x="74554" y="59893"/>
                  <a:pt x="74523" y="60043"/>
                </a:cubicBezTo>
                <a:cubicBezTo>
                  <a:pt x="74523" y="60194"/>
                  <a:pt x="74523" y="60269"/>
                  <a:pt x="74523" y="60407"/>
                </a:cubicBezTo>
                <a:cubicBezTo>
                  <a:pt x="74523" y="60557"/>
                  <a:pt x="74523" y="60632"/>
                  <a:pt x="74523" y="60708"/>
                </a:cubicBezTo>
                <a:cubicBezTo>
                  <a:pt x="74450" y="60708"/>
                  <a:pt x="74413" y="60708"/>
                  <a:pt x="74376" y="60708"/>
                </a:cubicBezTo>
                <a:cubicBezTo>
                  <a:pt x="74303" y="60708"/>
                  <a:pt x="74266" y="60708"/>
                  <a:pt x="74229" y="60708"/>
                </a:cubicBezTo>
                <a:cubicBezTo>
                  <a:pt x="74156" y="60708"/>
                  <a:pt x="74156" y="60708"/>
                  <a:pt x="74156" y="60708"/>
                </a:cubicBezTo>
                <a:cubicBezTo>
                  <a:pt x="74119" y="60708"/>
                  <a:pt x="74082" y="60632"/>
                  <a:pt x="74045" y="60632"/>
                </a:cubicBezTo>
                <a:cubicBezTo>
                  <a:pt x="74009" y="60557"/>
                  <a:pt x="73978" y="60557"/>
                  <a:pt x="73941" y="60557"/>
                </a:cubicBezTo>
                <a:cubicBezTo>
                  <a:pt x="73905" y="60557"/>
                  <a:pt x="73905" y="60557"/>
                  <a:pt x="73868" y="60557"/>
                </a:cubicBezTo>
                <a:cubicBezTo>
                  <a:pt x="73868" y="60557"/>
                  <a:pt x="73831" y="60632"/>
                  <a:pt x="73794" y="60632"/>
                </a:cubicBezTo>
                <a:cubicBezTo>
                  <a:pt x="73794" y="60708"/>
                  <a:pt x="73758" y="60708"/>
                  <a:pt x="73758" y="60708"/>
                </a:cubicBezTo>
                <a:cubicBezTo>
                  <a:pt x="73721" y="60783"/>
                  <a:pt x="73684" y="60783"/>
                  <a:pt x="73684" y="60858"/>
                </a:cubicBezTo>
                <a:cubicBezTo>
                  <a:pt x="73647" y="60933"/>
                  <a:pt x="73647" y="61008"/>
                  <a:pt x="73611" y="61008"/>
                </a:cubicBezTo>
                <a:cubicBezTo>
                  <a:pt x="73537" y="61008"/>
                  <a:pt x="73506" y="60933"/>
                  <a:pt x="73464" y="60933"/>
                </a:cubicBezTo>
                <a:cubicBezTo>
                  <a:pt x="73433" y="60858"/>
                  <a:pt x="73433" y="60783"/>
                  <a:pt x="73396" y="60783"/>
                </a:cubicBezTo>
                <a:cubicBezTo>
                  <a:pt x="73359" y="60708"/>
                  <a:pt x="73323" y="60708"/>
                  <a:pt x="73323" y="60632"/>
                </a:cubicBezTo>
                <a:cubicBezTo>
                  <a:pt x="73323" y="60557"/>
                  <a:pt x="73323" y="60557"/>
                  <a:pt x="73323" y="60482"/>
                </a:cubicBezTo>
                <a:cubicBezTo>
                  <a:pt x="73323" y="60407"/>
                  <a:pt x="73323" y="60332"/>
                  <a:pt x="73323" y="60332"/>
                </a:cubicBezTo>
                <a:cubicBezTo>
                  <a:pt x="73323" y="60269"/>
                  <a:pt x="73359" y="60332"/>
                  <a:pt x="73396" y="60269"/>
                </a:cubicBezTo>
                <a:cubicBezTo>
                  <a:pt x="73433" y="60194"/>
                  <a:pt x="73506" y="60194"/>
                  <a:pt x="73574" y="60194"/>
                </a:cubicBezTo>
                <a:cubicBezTo>
                  <a:pt x="73611" y="60194"/>
                  <a:pt x="73611" y="60194"/>
                  <a:pt x="73611" y="60194"/>
                </a:cubicBezTo>
                <a:cubicBezTo>
                  <a:pt x="73647" y="60194"/>
                  <a:pt x="73647" y="60269"/>
                  <a:pt x="73721" y="60269"/>
                </a:cubicBezTo>
                <a:cubicBezTo>
                  <a:pt x="73758" y="60269"/>
                  <a:pt x="73758" y="60269"/>
                  <a:pt x="73831" y="60269"/>
                </a:cubicBezTo>
                <a:cubicBezTo>
                  <a:pt x="73868" y="60269"/>
                  <a:pt x="73905" y="60269"/>
                  <a:pt x="73941" y="60269"/>
                </a:cubicBezTo>
                <a:cubicBezTo>
                  <a:pt x="73978" y="60269"/>
                  <a:pt x="73978" y="60194"/>
                  <a:pt x="74009" y="60194"/>
                </a:cubicBezTo>
                <a:cubicBezTo>
                  <a:pt x="74009" y="60119"/>
                  <a:pt x="74009" y="60043"/>
                  <a:pt x="74009" y="60043"/>
                </a:cubicBezTo>
                <a:cubicBezTo>
                  <a:pt x="73978" y="60043"/>
                  <a:pt x="73978" y="59968"/>
                  <a:pt x="73941" y="59968"/>
                </a:cubicBezTo>
                <a:cubicBezTo>
                  <a:pt x="73868" y="59968"/>
                  <a:pt x="73868" y="59968"/>
                  <a:pt x="73868" y="59968"/>
                </a:cubicBezTo>
                <a:cubicBezTo>
                  <a:pt x="73794" y="59968"/>
                  <a:pt x="73794" y="59968"/>
                  <a:pt x="73721" y="59968"/>
                </a:cubicBezTo>
                <a:cubicBezTo>
                  <a:pt x="73647" y="59968"/>
                  <a:pt x="73647" y="59968"/>
                  <a:pt x="73647" y="59968"/>
                </a:cubicBezTo>
                <a:cubicBezTo>
                  <a:pt x="73611" y="59968"/>
                  <a:pt x="73611" y="59968"/>
                  <a:pt x="73574" y="59968"/>
                </a:cubicBezTo>
                <a:cubicBezTo>
                  <a:pt x="73537" y="59968"/>
                  <a:pt x="73537" y="59968"/>
                  <a:pt x="73506" y="59968"/>
                </a:cubicBezTo>
                <a:cubicBezTo>
                  <a:pt x="73433" y="59893"/>
                  <a:pt x="73396" y="59818"/>
                  <a:pt x="73323" y="59818"/>
                </a:cubicBezTo>
                <a:cubicBezTo>
                  <a:pt x="73249" y="59818"/>
                  <a:pt x="73212" y="59818"/>
                  <a:pt x="73102" y="59818"/>
                </a:cubicBezTo>
                <a:cubicBezTo>
                  <a:pt x="73065" y="59818"/>
                  <a:pt x="73065" y="59743"/>
                  <a:pt x="73029" y="59743"/>
                </a:cubicBezTo>
                <a:cubicBezTo>
                  <a:pt x="72961" y="59743"/>
                  <a:pt x="72961" y="59743"/>
                  <a:pt x="72961" y="59743"/>
                </a:cubicBezTo>
                <a:cubicBezTo>
                  <a:pt x="72961" y="59078"/>
                  <a:pt x="72961" y="59078"/>
                  <a:pt x="72961" y="59078"/>
                </a:cubicBezTo>
                <a:cubicBezTo>
                  <a:pt x="72924" y="59003"/>
                  <a:pt x="72924" y="58928"/>
                  <a:pt x="72888" y="58928"/>
                </a:cubicBezTo>
                <a:cubicBezTo>
                  <a:pt x="72888" y="58853"/>
                  <a:pt x="72851" y="58928"/>
                  <a:pt x="72814" y="58853"/>
                </a:cubicBezTo>
                <a:cubicBezTo>
                  <a:pt x="72814" y="58853"/>
                  <a:pt x="72814" y="58778"/>
                  <a:pt x="72777" y="58702"/>
                </a:cubicBezTo>
                <a:cubicBezTo>
                  <a:pt x="72741" y="58702"/>
                  <a:pt x="72704" y="58702"/>
                  <a:pt x="72704" y="58702"/>
                </a:cubicBezTo>
                <a:cubicBezTo>
                  <a:pt x="72667" y="58702"/>
                  <a:pt x="72630" y="58702"/>
                  <a:pt x="72630" y="58702"/>
                </a:cubicBezTo>
                <a:cubicBezTo>
                  <a:pt x="72594" y="58702"/>
                  <a:pt x="72557" y="58627"/>
                  <a:pt x="72557" y="58627"/>
                </a:cubicBezTo>
                <a:cubicBezTo>
                  <a:pt x="72520" y="58552"/>
                  <a:pt x="72447" y="58627"/>
                  <a:pt x="72447" y="58552"/>
                </a:cubicBezTo>
                <a:cubicBezTo>
                  <a:pt x="72447" y="58477"/>
                  <a:pt x="72447" y="58402"/>
                  <a:pt x="72447" y="58326"/>
                </a:cubicBezTo>
                <a:cubicBezTo>
                  <a:pt x="72447" y="58251"/>
                  <a:pt x="72447" y="58176"/>
                  <a:pt x="72447" y="58113"/>
                </a:cubicBezTo>
                <a:cubicBezTo>
                  <a:pt x="72447" y="57963"/>
                  <a:pt x="72379" y="57888"/>
                  <a:pt x="72343" y="57813"/>
                </a:cubicBezTo>
                <a:cubicBezTo>
                  <a:pt x="72343" y="57737"/>
                  <a:pt x="72306" y="57737"/>
                  <a:pt x="72306" y="57662"/>
                </a:cubicBezTo>
                <a:cubicBezTo>
                  <a:pt x="72269" y="57587"/>
                  <a:pt x="72306" y="57587"/>
                  <a:pt x="72306" y="57512"/>
                </a:cubicBezTo>
                <a:cubicBezTo>
                  <a:pt x="72269" y="57437"/>
                  <a:pt x="72306" y="57437"/>
                  <a:pt x="72306" y="57361"/>
                </a:cubicBezTo>
                <a:cubicBezTo>
                  <a:pt x="72306" y="57286"/>
                  <a:pt x="72269" y="57286"/>
                  <a:pt x="72269" y="57211"/>
                </a:cubicBezTo>
                <a:cubicBezTo>
                  <a:pt x="72232" y="57073"/>
                  <a:pt x="72269" y="57073"/>
                  <a:pt x="72269" y="56923"/>
                </a:cubicBezTo>
                <a:cubicBezTo>
                  <a:pt x="72269" y="56848"/>
                  <a:pt x="72232" y="56848"/>
                  <a:pt x="72269" y="56697"/>
                </a:cubicBezTo>
                <a:cubicBezTo>
                  <a:pt x="72269" y="56622"/>
                  <a:pt x="72269" y="56622"/>
                  <a:pt x="72306" y="56547"/>
                </a:cubicBezTo>
                <a:cubicBezTo>
                  <a:pt x="72306" y="56472"/>
                  <a:pt x="72343" y="56472"/>
                  <a:pt x="72343" y="56396"/>
                </a:cubicBezTo>
                <a:cubicBezTo>
                  <a:pt x="72379" y="56396"/>
                  <a:pt x="72416" y="56396"/>
                  <a:pt x="72447" y="56396"/>
                </a:cubicBezTo>
                <a:cubicBezTo>
                  <a:pt x="72520" y="56396"/>
                  <a:pt x="72557" y="56472"/>
                  <a:pt x="72630" y="56472"/>
                </a:cubicBezTo>
                <a:cubicBezTo>
                  <a:pt x="72741" y="56547"/>
                  <a:pt x="72777" y="56697"/>
                  <a:pt x="72814" y="56848"/>
                </a:cubicBezTo>
                <a:cubicBezTo>
                  <a:pt x="72851" y="56848"/>
                  <a:pt x="72888" y="56923"/>
                  <a:pt x="72888" y="56923"/>
                </a:cubicBezTo>
                <a:cubicBezTo>
                  <a:pt x="72961" y="56998"/>
                  <a:pt x="72992" y="57148"/>
                  <a:pt x="73029" y="57211"/>
                </a:cubicBezTo>
                <a:cubicBezTo>
                  <a:pt x="73029" y="57286"/>
                  <a:pt x="73065" y="57286"/>
                  <a:pt x="73102" y="57361"/>
                </a:cubicBezTo>
                <a:cubicBezTo>
                  <a:pt x="73139" y="57512"/>
                  <a:pt x="73139" y="57662"/>
                  <a:pt x="73212" y="57813"/>
                </a:cubicBezTo>
                <a:cubicBezTo>
                  <a:pt x="73212" y="57888"/>
                  <a:pt x="73249" y="57888"/>
                  <a:pt x="73286" y="57963"/>
                </a:cubicBezTo>
                <a:cubicBezTo>
                  <a:pt x="73359" y="58038"/>
                  <a:pt x="73396" y="58038"/>
                  <a:pt x="73464" y="58176"/>
                </a:cubicBezTo>
                <a:cubicBezTo>
                  <a:pt x="73537" y="58176"/>
                  <a:pt x="73574" y="58326"/>
                  <a:pt x="73611" y="58402"/>
                </a:cubicBezTo>
                <a:cubicBezTo>
                  <a:pt x="73684" y="58477"/>
                  <a:pt x="73684" y="58552"/>
                  <a:pt x="73758" y="58627"/>
                </a:cubicBezTo>
                <a:cubicBezTo>
                  <a:pt x="73794" y="58702"/>
                  <a:pt x="73831" y="58778"/>
                  <a:pt x="73905" y="58778"/>
                </a:cubicBezTo>
                <a:cubicBezTo>
                  <a:pt x="73941" y="58853"/>
                  <a:pt x="74009" y="58778"/>
                  <a:pt x="74045" y="58778"/>
                </a:cubicBezTo>
                <a:cubicBezTo>
                  <a:pt x="74082" y="58778"/>
                  <a:pt x="74119" y="58853"/>
                  <a:pt x="74119" y="58853"/>
                </a:cubicBezTo>
                <a:cubicBezTo>
                  <a:pt x="74229" y="58853"/>
                  <a:pt x="74303" y="58928"/>
                  <a:pt x="74413" y="58928"/>
                </a:cubicBezTo>
                <a:cubicBezTo>
                  <a:pt x="74450" y="58928"/>
                  <a:pt x="74450" y="58928"/>
                  <a:pt x="74450" y="58928"/>
                </a:cubicBezTo>
                <a:cubicBezTo>
                  <a:pt x="74523" y="58928"/>
                  <a:pt x="74523" y="58928"/>
                  <a:pt x="74523" y="58928"/>
                </a:cubicBezTo>
                <a:cubicBezTo>
                  <a:pt x="74523" y="58928"/>
                  <a:pt x="74554" y="58853"/>
                  <a:pt x="74591" y="58853"/>
                </a:cubicBezTo>
                <a:cubicBezTo>
                  <a:pt x="74627" y="58853"/>
                  <a:pt x="74664" y="58853"/>
                  <a:pt x="74701" y="58853"/>
                </a:cubicBezTo>
                <a:cubicBezTo>
                  <a:pt x="74738" y="58853"/>
                  <a:pt x="74774" y="58778"/>
                  <a:pt x="74774" y="58778"/>
                </a:cubicBezTo>
                <a:cubicBezTo>
                  <a:pt x="74848" y="58778"/>
                  <a:pt x="74848" y="58778"/>
                  <a:pt x="74848" y="58778"/>
                </a:cubicBezTo>
                <a:cubicBezTo>
                  <a:pt x="74921" y="58778"/>
                  <a:pt x="74958" y="58778"/>
                  <a:pt x="74995" y="58778"/>
                </a:cubicBezTo>
                <a:cubicBezTo>
                  <a:pt x="75026" y="58778"/>
                  <a:pt x="75026" y="58853"/>
                  <a:pt x="75062" y="58928"/>
                </a:cubicBezTo>
                <a:cubicBezTo>
                  <a:pt x="75099" y="59003"/>
                  <a:pt x="75136" y="59003"/>
                  <a:pt x="75173" y="59154"/>
                </a:cubicBezTo>
                <a:cubicBezTo>
                  <a:pt x="75173" y="59229"/>
                  <a:pt x="75173" y="59229"/>
                  <a:pt x="75173" y="59291"/>
                </a:cubicBezTo>
                <a:cubicBezTo>
                  <a:pt x="75173" y="59367"/>
                  <a:pt x="75173" y="59367"/>
                  <a:pt x="75173" y="59442"/>
                </a:cubicBezTo>
                <a:cubicBezTo>
                  <a:pt x="75209" y="59517"/>
                  <a:pt x="75209" y="59517"/>
                  <a:pt x="75209" y="59592"/>
                </a:cubicBezTo>
                <a:cubicBezTo>
                  <a:pt x="75246" y="59592"/>
                  <a:pt x="75283" y="59592"/>
                  <a:pt x="75283" y="59667"/>
                </a:cubicBezTo>
                <a:cubicBezTo>
                  <a:pt x="75320" y="59667"/>
                  <a:pt x="75356" y="59667"/>
                  <a:pt x="75393" y="59667"/>
                </a:cubicBezTo>
                <a:cubicBezTo>
                  <a:pt x="75754" y="59667"/>
                  <a:pt x="75754" y="59667"/>
                  <a:pt x="75754" y="59667"/>
                </a:cubicBezTo>
                <a:cubicBezTo>
                  <a:pt x="75791" y="59667"/>
                  <a:pt x="75791" y="59667"/>
                  <a:pt x="75828" y="59667"/>
                </a:cubicBezTo>
                <a:cubicBezTo>
                  <a:pt x="75865" y="59667"/>
                  <a:pt x="75865" y="59667"/>
                  <a:pt x="75901" y="59667"/>
                </a:cubicBezTo>
                <a:cubicBezTo>
                  <a:pt x="75938" y="59667"/>
                  <a:pt x="75938" y="59743"/>
                  <a:pt x="75975" y="59743"/>
                </a:cubicBezTo>
                <a:cubicBezTo>
                  <a:pt x="76012" y="59818"/>
                  <a:pt x="76012" y="59893"/>
                  <a:pt x="76012" y="59893"/>
                </a:cubicBezTo>
                <a:cubicBezTo>
                  <a:pt x="76042" y="59968"/>
                  <a:pt x="76042" y="59968"/>
                  <a:pt x="76079" y="59968"/>
                </a:cubicBezTo>
                <a:cubicBezTo>
                  <a:pt x="76116" y="60043"/>
                  <a:pt x="76116" y="60043"/>
                  <a:pt x="76189" y="60043"/>
                </a:cubicBezTo>
                <a:cubicBezTo>
                  <a:pt x="76520" y="60043"/>
                  <a:pt x="76520" y="60043"/>
                  <a:pt x="76520" y="60043"/>
                </a:cubicBezTo>
                <a:cubicBezTo>
                  <a:pt x="76588" y="60043"/>
                  <a:pt x="76624" y="60194"/>
                  <a:pt x="76698" y="60194"/>
                </a:cubicBezTo>
                <a:cubicBezTo>
                  <a:pt x="77280" y="60194"/>
                  <a:pt x="77280" y="60194"/>
                  <a:pt x="77280" y="60194"/>
                </a:cubicBezTo>
                <a:cubicBezTo>
                  <a:pt x="77715" y="60043"/>
                  <a:pt x="77715" y="60043"/>
                  <a:pt x="77715" y="60043"/>
                </a:cubicBezTo>
                <a:cubicBezTo>
                  <a:pt x="78113" y="60043"/>
                  <a:pt x="78113" y="60043"/>
                  <a:pt x="78113" y="60043"/>
                </a:cubicBezTo>
                <a:cubicBezTo>
                  <a:pt x="78186" y="60043"/>
                  <a:pt x="78186" y="60119"/>
                  <a:pt x="78260" y="60194"/>
                </a:cubicBezTo>
                <a:cubicBezTo>
                  <a:pt x="78260" y="60269"/>
                  <a:pt x="78297" y="60269"/>
                  <a:pt x="78333" y="60332"/>
                </a:cubicBezTo>
                <a:cubicBezTo>
                  <a:pt x="78333" y="60332"/>
                  <a:pt x="78370" y="60407"/>
                  <a:pt x="78407" y="60407"/>
                </a:cubicBezTo>
                <a:cubicBezTo>
                  <a:pt x="78444" y="60557"/>
                  <a:pt x="78444" y="60632"/>
                  <a:pt x="78480" y="60708"/>
                </a:cubicBezTo>
                <a:cubicBezTo>
                  <a:pt x="78517" y="60783"/>
                  <a:pt x="78517" y="60783"/>
                  <a:pt x="78554" y="60858"/>
                </a:cubicBezTo>
                <a:cubicBezTo>
                  <a:pt x="78591" y="60858"/>
                  <a:pt x="78591" y="60858"/>
                  <a:pt x="78621" y="60858"/>
                </a:cubicBezTo>
                <a:cubicBezTo>
                  <a:pt x="78658" y="60933"/>
                  <a:pt x="78658" y="60933"/>
                  <a:pt x="78695" y="61008"/>
                </a:cubicBezTo>
                <a:cubicBezTo>
                  <a:pt x="78695" y="61008"/>
                  <a:pt x="78695" y="61084"/>
                  <a:pt x="78732" y="61159"/>
                </a:cubicBezTo>
                <a:cubicBezTo>
                  <a:pt x="78732" y="61234"/>
                  <a:pt x="78732" y="61309"/>
                  <a:pt x="78732" y="61372"/>
                </a:cubicBezTo>
                <a:cubicBezTo>
                  <a:pt x="78768" y="61447"/>
                  <a:pt x="78842" y="61372"/>
                  <a:pt x="78879" y="61447"/>
                </a:cubicBezTo>
                <a:cubicBezTo>
                  <a:pt x="78879" y="61447"/>
                  <a:pt x="78879" y="61522"/>
                  <a:pt x="78915" y="61597"/>
                </a:cubicBezTo>
                <a:cubicBezTo>
                  <a:pt x="78915" y="61597"/>
                  <a:pt x="78915" y="61673"/>
                  <a:pt x="78952" y="61748"/>
                </a:cubicBezTo>
                <a:cubicBezTo>
                  <a:pt x="78989" y="61748"/>
                  <a:pt x="78989" y="61748"/>
                  <a:pt x="79026" y="61748"/>
                </a:cubicBezTo>
                <a:cubicBezTo>
                  <a:pt x="79099" y="61748"/>
                  <a:pt x="79099" y="61748"/>
                  <a:pt x="79099" y="61748"/>
                </a:cubicBezTo>
                <a:cubicBezTo>
                  <a:pt x="79130" y="61748"/>
                  <a:pt x="79166" y="61748"/>
                  <a:pt x="79240" y="61748"/>
                </a:cubicBezTo>
                <a:cubicBezTo>
                  <a:pt x="79240" y="61748"/>
                  <a:pt x="79277" y="61823"/>
                  <a:pt x="79313" y="61823"/>
                </a:cubicBezTo>
                <a:cubicBezTo>
                  <a:pt x="79313" y="61823"/>
                  <a:pt x="79350" y="61823"/>
                  <a:pt x="79387" y="61898"/>
                </a:cubicBezTo>
                <a:cubicBezTo>
                  <a:pt x="79424" y="61898"/>
                  <a:pt x="79460" y="61973"/>
                  <a:pt x="79534" y="62049"/>
                </a:cubicBezTo>
                <a:cubicBezTo>
                  <a:pt x="79460" y="62049"/>
                  <a:pt x="79387" y="61973"/>
                  <a:pt x="79313" y="62049"/>
                </a:cubicBezTo>
                <a:cubicBezTo>
                  <a:pt x="79277" y="62049"/>
                  <a:pt x="79240" y="62049"/>
                  <a:pt x="79166" y="62124"/>
                </a:cubicBezTo>
                <a:cubicBezTo>
                  <a:pt x="79166" y="62124"/>
                  <a:pt x="79130" y="62124"/>
                  <a:pt x="79099" y="62199"/>
                </a:cubicBezTo>
                <a:lnTo>
                  <a:pt x="79099" y="62274"/>
                </a:lnTo>
                <a:cubicBezTo>
                  <a:pt x="79130" y="62349"/>
                  <a:pt x="79130" y="62412"/>
                  <a:pt x="79130" y="62412"/>
                </a:cubicBezTo>
                <a:cubicBezTo>
                  <a:pt x="79166" y="62487"/>
                  <a:pt x="79203" y="62487"/>
                  <a:pt x="79203" y="62487"/>
                </a:cubicBezTo>
                <a:cubicBezTo>
                  <a:pt x="79240" y="62487"/>
                  <a:pt x="79277" y="62487"/>
                  <a:pt x="79277" y="62487"/>
                </a:cubicBezTo>
                <a:cubicBezTo>
                  <a:pt x="79313" y="62562"/>
                  <a:pt x="79313" y="62638"/>
                  <a:pt x="79350" y="62638"/>
                </a:cubicBezTo>
                <a:cubicBezTo>
                  <a:pt x="79350" y="62713"/>
                  <a:pt x="79350" y="62713"/>
                  <a:pt x="79387" y="62788"/>
                </a:cubicBezTo>
                <a:cubicBezTo>
                  <a:pt x="79424" y="62938"/>
                  <a:pt x="79460" y="63014"/>
                  <a:pt x="79534" y="63089"/>
                </a:cubicBezTo>
                <a:cubicBezTo>
                  <a:pt x="79571" y="63089"/>
                  <a:pt x="79571" y="63089"/>
                  <a:pt x="79607" y="63164"/>
                </a:cubicBezTo>
                <a:cubicBezTo>
                  <a:pt x="79644" y="63239"/>
                  <a:pt x="79644" y="63314"/>
                  <a:pt x="79675" y="63314"/>
                </a:cubicBezTo>
                <a:cubicBezTo>
                  <a:pt x="79712" y="63314"/>
                  <a:pt x="79712" y="63314"/>
                  <a:pt x="79748" y="63314"/>
                </a:cubicBezTo>
                <a:cubicBezTo>
                  <a:pt x="79785" y="63314"/>
                  <a:pt x="79785" y="63314"/>
                  <a:pt x="79822" y="63314"/>
                </a:cubicBezTo>
                <a:cubicBezTo>
                  <a:pt x="79859" y="63314"/>
                  <a:pt x="79859" y="63239"/>
                  <a:pt x="79895" y="63164"/>
                </a:cubicBezTo>
                <a:cubicBezTo>
                  <a:pt x="79932" y="63164"/>
                  <a:pt x="79932" y="63089"/>
                  <a:pt x="79932" y="63089"/>
                </a:cubicBezTo>
                <a:cubicBezTo>
                  <a:pt x="80006" y="63014"/>
                  <a:pt x="80042" y="63014"/>
                  <a:pt x="80079" y="63014"/>
                </a:cubicBezTo>
                <a:cubicBezTo>
                  <a:pt x="80116" y="62938"/>
                  <a:pt x="80116" y="62863"/>
                  <a:pt x="80147" y="62788"/>
                </a:cubicBezTo>
                <a:cubicBezTo>
                  <a:pt x="80147" y="62713"/>
                  <a:pt x="80183" y="62638"/>
                  <a:pt x="80220" y="62638"/>
                </a:cubicBezTo>
                <a:cubicBezTo>
                  <a:pt x="80294" y="62638"/>
                  <a:pt x="80330" y="62713"/>
                  <a:pt x="80367" y="62788"/>
                </a:cubicBezTo>
                <a:cubicBezTo>
                  <a:pt x="80404" y="62863"/>
                  <a:pt x="80404" y="62863"/>
                  <a:pt x="80404" y="62938"/>
                </a:cubicBezTo>
                <a:cubicBezTo>
                  <a:pt x="80441" y="63089"/>
                  <a:pt x="80441" y="63164"/>
                  <a:pt x="80441" y="63314"/>
                </a:cubicBezTo>
                <a:cubicBezTo>
                  <a:pt x="80441" y="63390"/>
                  <a:pt x="80477" y="63452"/>
                  <a:pt x="80477" y="63603"/>
                </a:cubicBezTo>
                <a:cubicBezTo>
                  <a:pt x="80477" y="63678"/>
                  <a:pt x="80514" y="63753"/>
                  <a:pt x="80551" y="63903"/>
                </a:cubicBezTo>
                <a:cubicBezTo>
                  <a:pt x="80551" y="63979"/>
                  <a:pt x="80551" y="63979"/>
                  <a:pt x="80551" y="64054"/>
                </a:cubicBezTo>
                <a:cubicBezTo>
                  <a:pt x="80551" y="64129"/>
                  <a:pt x="80551" y="64279"/>
                  <a:pt x="80551" y="64355"/>
                </a:cubicBezTo>
                <a:cubicBezTo>
                  <a:pt x="80551" y="64643"/>
                  <a:pt x="80551" y="64643"/>
                  <a:pt x="80551" y="64643"/>
                </a:cubicBezTo>
                <a:cubicBezTo>
                  <a:pt x="80551" y="64718"/>
                  <a:pt x="80551" y="64793"/>
                  <a:pt x="80551" y="64868"/>
                </a:cubicBezTo>
                <a:cubicBezTo>
                  <a:pt x="80551" y="65019"/>
                  <a:pt x="80551" y="65169"/>
                  <a:pt x="80551" y="65320"/>
                </a:cubicBezTo>
                <a:cubicBezTo>
                  <a:pt x="80551" y="65395"/>
                  <a:pt x="80551" y="65470"/>
                  <a:pt x="80551" y="65470"/>
                </a:cubicBezTo>
                <a:cubicBezTo>
                  <a:pt x="80551" y="65608"/>
                  <a:pt x="80588" y="65683"/>
                  <a:pt x="80588" y="65758"/>
                </a:cubicBezTo>
                <a:cubicBezTo>
                  <a:pt x="80588" y="65833"/>
                  <a:pt x="80624" y="65833"/>
                  <a:pt x="80624" y="65909"/>
                </a:cubicBezTo>
                <a:cubicBezTo>
                  <a:pt x="80624" y="66059"/>
                  <a:pt x="80588" y="66209"/>
                  <a:pt x="80624" y="66360"/>
                </a:cubicBezTo>
                <a:cubicBezTo>
                  <a:pt x="80624" y="66510"/>
                  <a:pt x="80661" y="66573"/>
                  <a:pt x="80728" y="66648"/>
                </a:cubicBezTo>
                <a:cubicBezTo>
                  <a:pt x="80728" y="66723"/>
                  <a:pt x="80728" y="66723"/>
                  <a:pt x="80765" y="66798"/>
                </a:cubicBezTo>
                <a:cubicBezTo>
                  <a:pt x="80802" y="66874"/>
                  <a:pt x="80839" y="66874"/>
                  <a:pt x="80839" y="66949"/>
                </a:cubicBezTo>
                <a:cubicBezTo>
                  <a:pt x="80839" y="67024"/>
                  <a:pt x="80875" y="67024"/>
                  <a:pt x="80875" y="67099"/>
                </a:cubicBezTo>
                <a:cubicBezTo>
                  <a:pt x="80912" y="67174"/>
                  <a:pt x="80875" y="67174"/>
                  <a:pt x="80875" y="67250"/>
                </a:cubicBezTo>
                <a:cubicBezTo>
                  <a:pt x="80912" y="67325"/>
                  <a:pt x="80912" y="67475"/>
                  <a:pt x="80912" y="67550"/>
                </a:cubicBezTo>
                <a:cubicBezTo>
                  <a:pt x="80949" y="67626"/>
                  <a:pt x="80949" y="67688"/>
                  <a:pt x="80949" y="67688"/>
                </a:cubicBezTo>
                <a:cubicBezTo>
                  <a:pt x="80949" y="67763"/>
                  <a:pt x="80986" y="67763"/>
                  <a:pt x="80986" y="67839"/>
                </a:cubicBezTo>
                <a:cubicBezTo>
                  <a:pt x="81022" y="67914"/>
                  <a:pt x="81022" y="67989"/>
                  <a:pt x="81022" y="67989"/>
                </a:cubicBezTo>
                <a:cubicBezTo>
                  <a:pt x="81022" y="68064"/>
                  <a:pt x="81022" y="68139"/>
                  <a:pt x="81022" y="68139"/>
                </a:cubicBezTo>
                <a:cubicBezTo>
                  <a:pt x="81022" y="68215"/>
                  <a:pt x="81059" y="68290"/>
                  <a:pt x="81059" y="68290"/>
                </a:cubicBezTo>
                <a:cubicBezTo>
                  <a:pt x="81059" y="68365"/>
                  <a:pt x="81096" y="68440"/>
                  <a:pt x="81096" y="68440"/>
                </a:cubicBezTo>
                <a:cubicBezTo>
                  <a:pt x="81133" y="68515"/>
                  <a:pt x="81163" y="68515"/>
                  <a:pt x="81163" y="68591"/>
                </a:cubicBezTo>
                <a:cubicBezTo>
                  <a:pt x="81206" y="68653"/>
                  <a:pt x="81206" y="68653"/>
                  <a:pt x="81206" y="68741"/>
                </a:cubicBezTo>
                <a:cubicBezTo>
                  <a:pt x="81237" y="68804"/>
                  <a:pt x="81274" y="68804"/>
                  <a:pt x="81274" y="68879"/>
                </a:cubicBezTo>
                <a:cubicBezTo>
                  <a:pt x="81310" y="68954"/>
                  <a:pt x="81310" y="69029"/>
                  <a:pt x="81310" y="69180"/>
                </a:cubicBezTo>
                <a:cubicBezTo>
                  <a:pt x="81310" y="69330"/>
                  <a:pt x="81310" y="69330"/>
                  <a:pt x="81310" y="69330"/>
                </a:cubicBezTo>
                <a:cubicBezTo>
                  <a:pt x="81274" y="69405"/>
                  <a:pt x="81274" y="69480"/>
                  <a:pt x="81274" y="69631"/>
                </a:cubicBezTo>
                <a:cubicBezTo>
                  <a:pt x="81274" y="69769"/>
                  <a:pt x="81274" y="69919"/>
                  <a:pt x="81347" y="70069"/>
                </a:cubicBezTo>
                <a:cubicBezTo>
                  <a:pt x="81347" y="70145"/>
                  <a:pt x="81384" y="70145"/>
                  <a:pt x="81421" y="70220"/>
                </a:cubicBezTo>
                <a:cubicBezTo>
                  <a:pt x="81421" y="70295"/>
                  <a:pt x="81421" y="70370"/>
                  <a:pt x="81457" y="70370"/>
                </a:cubicBezTo>
                <a:cubicBezTo>
                  <a:pt x="81457" y="70445"/>
                  <a:pt x="81494" y="70445"/>
                  <a:pt x="81494" y="70521"/>
                </a:cubicBezTo>
                <a:cubicBezTo>
                  <a:pt x="81568" y="70734"/>
                  <a:pt x="81604" y="70959"/>
                  <a:pt x="81678" y="71185"/>
                </a:cubicBezTo>
                <a:cubicBezTo>
                  <a:pt x="81709" y="71335"/>
                  <a:pt x="81745" y="71410"/>
                  <a:pt x="81782" y="71636"/>
                </a:cubicBezTo>
                <a:cubicBezTo>
                  <a:pt x="81782" y="71636"/>
                  <a:pt x="81782" y="71711"/>
                  <a:pt x="81782" y="71786"/>
                </a:cubicBezTo>
                <a:cubicBezTo>
                  <a:pt x="81819" y="71849"/>
                  <a:pt x="81819" y="71849"/>
                  <a:pt x="81819" y="71849"/>
                </a:cubicBezTo>
                <a:cubicBezTo>
                  <a:pt x="81819" y="71924"/>
                  <a:pt x="81856" y="71924"/>
                  <a:pt x="81892" y="72000"/>
                </a:cubicBezTo>
                <a:cubicBezTo>
                  <a:pt x="81929" y="72075"/>
                  <a:pt x="81929" y="72150"/>
                  <a:pt x="82003" y="72150"/>
                </a:cubicBezTo>
                <a:cubicBezTo>
                  <a:pt x="82039" y="72150"/>
                  <a:pt x="82076" y="72150"/>
                  <a:pt x="82113" y="72075"/>
                </a:cubicBezTo>
                <a:cubicBezTo>
                  <a:pt x="82113" y="72075"/>
                  <a:pt x="82150" y="72075"/>
                  <a:pt x="82180" y="72000"/>
                </a:cubicBezTo>
                <a:cubicBezTo>
                  <a:pt x="82180" y="71924"/>
                  <a:pt x="82180" y="71924"/>
                  <a:pt x="82180" y="71849"/>
                </a:cubicBezTo>
                <a:cubicBezTo>
                  <a:pt x="82180" y="71786"/>
                  <a:pt x="82223" y="71786"/>
                  <a:pt x="82223" y="71711"/>
                </a:cubicBezTo>
                <a:cubicBezTo>
                  <a:pt x="82254" y="71561"/>
                  <a:pt x="82290" y="71410"/>
                  <a:pt x="82327" y="71260"/>
                </a:cubicBezTo>
                <a:cubicBezTo>
                  <a:pt x="82364" y="71260"/>
                  <a:pt x="82364" y="71185"/>
                  <a:pt x="82364" y="71110"/>
                </a:cubicBezTo>
                <a:cubicBezTo>
                  <a:pt x="82401" y="71110"/>
                  <a:pt x="82437" y="71185"/>
                  <a:pt x="82437" y="71110"/>
                </a:cubicBezTo>
                <a:cubicBezTo>
                  <a:pt x="82474" y="71110"/>
                  <a:pt x="82511" y="71110"/>
                  <a:pt x="82511" y="71110"/>
                </a:cubicBezTo>
                <a:cubicBezTo>
                  <a:pt x="82548" y="71034"/>
                  <a:pt x="82584" y="71034"/>
                  <a:pt x="82584" y="70959"/>
                </a:cubicBezTo>
                <a:cubicBezTo>
                  <a:pt x="82621" y="70884"/>
                  <a:pt x="82658" y="70884"/>
                  <a:pt x="82658" y="70821"/>
                </a:cubicBezTo>
                <a:cubicBezTo>
                  <a:pt x="82658" y="70821"/>
                  <a:pt x="82658" y="70734"/>
                  <a:pt x="82695" y="70734"/>
                </a:cubicBezTo>
                <a:cubicBezTo>
                  <a:pt x="82695" y="70671"/>
                  <a:pt x="82695" y="70596"/>
                  <a:pt x="82695" y="70596"/>
                </a:cubicBezTo>
                <a:cubicBezTo>
                  <a:pt x="82725" y="70445"/>
                  <a:pt x="82762" y="70445"/>
                  <a:pt x="82762" y="70295"/>
                </a:cubicBezTo>
                <a:cubicBezTo>
                  <a:pt x="82762" y="70145"/>
                  <a:pt x="82725" y="70069"/>
                  <a:pt x="82762" y="69919"/>
                </a:cubicBezTo>
                <a:lnTo>
                  <a:pt x="82799" y="69844"/>
                </a:lnTo>
                <a:cubicBezTo>
                  <a:pt x="82836" y="69706"/>
                  <a:pt x="82836" y="69631"/>
                  <a:pt x="82872" y="69556"/>
                </a:cubicBezTo>
                <a:cubicBezTo>
                  <a:pt x="82872" y="69405"/>
                  <a:pt x="82909" y="69330"/>
                  <a:pt x="82909" y="69255"/>
                </a:cubicBezTo>
                <a:cubicBezTo>
                  <a:pt x="82909" y="69104"/>
                  <a:pt x="82909" y="69029"/>
                  <a:pt x="82909" y="68954"/>
                </a:cubicBezTo>
                <a:cubicBezTo>
                  <a:pt x="82909" y="68879"/>
                  <a:pt x="82872" y="68804"/>
                  <a:pt x="82872" y="68653"/>
                </a:cubicBezTo>
                <a:cubicBezTo>
                  <a:pt x="82872" y="68591"/>
                  <a:pt x="82909" y="68591"/>
                  <a:pt x="82909" y="68515"/>
                </a:cubicBezTo>
                <a:cubicBezTo>
                  <a:pt x="82909" y="67763"/>
                  <a:pt x="82909" y="67763"/>
                  <a:pt x="82909" y="67763"/>
                </a:cubicBezTo>
                <a:cubicBezTo>
                  <a:pt x="82909" y="67550"/>
                  <a:pt x="82872" y="67325"/>
                  <a:pt x="82872" y="67099"/>
                </a:cubicBezTo>
                <a:cubicBezTo>
                  <a:pt x="82872" y="67024"/>
                  <a:pt x="82909" y="67024"/>
                  <a:pt x="82909" y="66949"/>
                </a:cubicBezTo>
                <a:cubicBezTo>
                  <a:pt x="82946" y="66949"/>
                  <a:pt x="82946" y="66874"/>
                  <a:pt x="82946" y="66874"/>
                </a:cubicBezTo>
                <a:cubicBezTo>
                  <a:pt x="83019" y="66723"/>
                  <a:pt x="83093" y="66798"/>
                  <a:pt x="83166" y="66798"/>
                </a:cubicBezTo>
                <a:cubicBezTo>
                  <a:pt x="83240" y="66798"/>
                  <a:pt x="83307" y="66874"/>
                  <a:pt x="83381" y="66723"/>
                </a:cubicBezTo>
                <a:cubicBezTo>
                  <a:pt x="83418" y="66648"/>
                  <a:pt x="83418" y="66573"/>
                  <a:pt x="83418" y="66435"/>
                </a:cubicBezTo>
                <a:cubicBezTo>
                  <a:pt x="83418" y="66435"/>
                  <a:pt x="83454" y="66360"/>
                  <a:pt x="83454" y="66285"/>
                </a:cubicBezTo>
                <a:cubicBezTo>
                  <a:pt x="83491" y="66209"/>
                  <a:pt x="83491" y="66209"/>
                  <a:pt x="83528" y="66134"/>
                </a:cubicBezTo>
                <a:cubicBezTo>
                  <a:pt x="83565" y="66134"/>
                  <a:pt x="83565" y="66134"/>
                  <a:pt x="83601" y="66134"/>
                </a:cubicBezTo>
                <a:cubicBezTo>
                  <a:pt x="83638" y="66134"/>
                  <a:pt x="83638" y="66134"/>
                  <a:pt x="83675" y="66059"/>
                </a:cubicBezTo>
                <a:cubicBezTo>
                  <a:pt x="83712" y="66059"/>
                  <a:pt x="83712" y="65984"/>
                  <a:pt x="83742" y="65984"/>
                </a:cubicBezTo>
                <a:cubicBezTo>
                  <a:pt x="83779" y="65984"/>
                  <a:pt x="83779" y="65909"/>
                  <a:pt x="83779" y="65833"/>
                </a:cubicBezTo>
                <a:cubicBezTo>
                  <a:pt x="83816" y="65833"/>
                  <a:pt x="83852" y="65758"/>
                  <a:pt x="83852" y="65758"/>
                </a:cubicBezTo>
                <a:cubicBezTo>
                  <a:pt x="83889" y="65758"/>
                  <a:pt x="83926" y="65758"/>
                  <a:pt x="83926" y="65758"/>
                </a:cubicBezTo>
                <a:cubicBezTo>
                  <a:pt x="83963" y="65683"/>
                  <a:pt x="83963" y="65608"/>
                  <a:pt x="84000" y="65608"/>
                </a:cubicBezTo>
                <a:cubicBezTo>
                  <a:pt x="84036" y="65470"/>
                  <a:pt x="84036" y="65395"/>
                  <a:pt x="84073" y="65320"/>
                </a:cubicBezTo>
                <a:cubicBezTo>
                  <a:pt x="84073" y="65244"/>
                  <a:pt x="84110" y="65244"/>
                  <a:pt x="84110" y="65169"/>
                </a:cubicBezTo>
                <a:cubicBezTo>
                  <a:pt x="84147" y="65094"/>
                  <a:pt x="84147" y="65094"/>
                  <a:pt x="84183" y="65019"/>
                </a:cubicBezTo>
                <a:cubicBezTo>
                  <a:pt x="84183" y="64944"/>
                  <a:pt x="84214" y="64944"/>
                  <a:pt x="84214" y="64868"/>
                </a:cubicBezTo>
                <a:cubicBezTo>
                  <a:pt x="84287" y="64793"/>
                  <a:pt x="84324" y="64793"/>
                  <a:pt x="84361" y="64718"/>
                </a:cubicBezTo>
                <a:cubicBezTo>
                  <a:pt x="84398" y="64718"/>
                  <a:pt x="84398" y="64643"/>
                  <a:pt x="84434" y="64568"/>
                </a:cubicBezTo>
                <a:cubicBezTo>
                  <a:pt x="84434" y="64568"/>
                  <a:pt x="84434" y="64492"/>
                  <a:pt x="84471" y="64430"/>
                </a:cubicBezTo>
                <a:cubicBezTo>
                  <a:pt x="84471" y="64430"/>
                  <a:pt x="84471" y="64355"/>
                  <a:pt x="84508" y="64279"/>
                </a:cubicBezTo>
                <a:cubicBezTo>
                  <a:pt x="84508" y="64279"/>
                  <a:pt x="84545" y="64355"/>
                  <a:pt x="84581" y="64279"/>
                </a:cubicBezTo>
                <a:cubicBezTo>
                  <a:pt x="84581" y="64279"/>
                  <a:pt x="84618" y="64355"/>
                  <a:pt x="84618" y="64279"/>
                </a:cubicBezTo>
                <a:cubicBezTo>
                  <a:pt x="84655" y="64279"/>
                  <a:pt x="84692" y="64279"/>
                  <a:pt x="84692" y="64204"/>
                </a:cubicBezTo>
                <a:cubicBezTo>
                  <a:pt x="84728" y="64129"/>
                  <a:pt x="84692" y="64129"/>
                  <a:pt x="84692" y="64054"/>
                </a:cubicBezTo>
                <a:cubicBezTo>
                  <a:pt x="84728" y="63979"/>
                  <a:pt x="84759" y="63903"/>
                  <a:pt x="84833" y="63828"/>
                </a:cubicBezTo>
                <a:cubicBezTo>
                  <a:pt x="84833" y="63828"/>
                  <a:pt x="84869" y="63828"/>
                  <a:pt x="84906" y="63828"/>
                </a:cubicBezTo>
                <a:cubicBezTo>
                  <a:pt x="84943" y="63828"/>
                  <a:pt x="84980" y="63828"/>
                  <a:pt x="85053" y="63828"/>
                </a:cubicBezTo>
                <a:cubicBezTo>
                  <a:pt x="85053" y="63753"/>
                  <a:pt x="85090" y="63678"/>
                  <a:pt x="85090" y="63678"/>
                </a:cubicBezTo>
                <a:cubicBezTo>
                  <a:pt x="85163" y="63452"/>
                  <a:pt x="85127" y="63314"/>
                  <a:pt x="85127" y="63089"/>
                </a:cubicBezTo>
                <a:cubicBezTo>
                  <a:pt x="85163" y="63014"/>
                  <a:pt x="85163" y="62938"/>
                  <a:pt x="85163" y="62788"/>
                </a:cubicBezTo>
                <a:cubicBezTo>
                  <a:pt x="85488" y="62788"/>
                  <a:pt x="85488" y="62788"/>
                  <a:pt x="85488" y="62788"/>
                </a:cubicBezTo>
                <a:cubicBezTo>
                  <a:pt x="85525" y="62788"/>
                  <a:pt x="85525" y="62863"/>
                  <a:pt x="85562" y="62863"/>
                </a:cubicBezTo>
                <a:cubicBezTo>
                  <a:pt x="85598" y="62863"/>
                  <a:pt x="85635" y="62938"/>
                  <a:pt x="85672" y="62938"/>
                </a:cubicBezTo>
                <a:cubicBezTo>
                  <a:pt x="85709" y="62938"/>
                  <a:pt x="85709" y="62938"/>
                  <a:pt x="85709" y="62938"/>
                </a:cubicBezTo>
                <a:cubicBezTo>
                  <a:pt x="85745" y="62863"/>
                  <a:pt x="85745" y="62863"/>
                  <a:pt x="85776" y="62788"/>
                </a:cubicBezTo>
                <a:cubicBezTo>
                  <a:pt x="85776" y="62788"/>
                  <a:pt x="85813" y="62788"/>
                  <a:pt x="85849" y="62788"/>
                </a:cubicBezTo>
                <a:cubicBezTo>
                  <a:pt x="85886" y="62788"/>
                  <a:pt x="85886" y="62713"/>
                  <a:pt x="85923" y="62638"/>
                </a:cubicBezTo>
                <a:cubicBezTo>
                  <a:pt x="85923" y="62638"/>
                  <a:pt x="85960" y="62638"/>
                  <a:pt x="85996" y="62638"/>
                </a:cubicBezTo>
                <a:cubicBezTo>
                  <a:pt x="85996" y="62562"/>
                  <a:pt x="86033" y="62562"/>
                  <a:pt x="86033" y="62487"/>
                </a:cubicBezTo>
                <a:cubicBezTo>
                  <a:pt x="86070" y="62487"/>
                  <a:pt x="86070" y="62412"/>
                  <a:pt x="86070" y="62349"/>
                </a:cubicBezTo>
                <a:cubicBezTo>
                  <a:pt x="86431" y="62349"/>
                  <a:pt x="86431" y="62349"/>
                  <a:pt x="86431" y="62349"/>
                </a:cubicBezTo>
                <a:cubicBezTo>
                  <a:pt x="86431" y="61973"/>
                  <a:pt x="86431" y="61973"/>
                  <a:pt x="86431" y="61973"/>
                </a:cubicBezTo>
                <a:cubicBezTo>
                  <a:pt x="86468" y="61973"/>
                  <a:pt x="86505" y="61973"/>
                  <a:pt x="86542" y="61973"/>
                </a:cubicBezTo>
                <a:cubicBezTo>
                  <a:pt x="86578" y="61973"/>
                  <a:pt x="86615" y="61973"/>
                  <a:pt x="86615" y="61973"/>
                </a:cubicBezTo>
                <a:cubicBezTo>
                  <a:pt x="86652" y="62049"/>
                  <a:pt x="86652" y="62049"/>
                  <a:pt x="86689" y="62124"/>
                </a:cubicBezTo>
                <a:cubicBezTo>
                  <a:pt x="86689" y="62199"/>
                  <a:pt x="86689" y="62199"/>
                  <a:pt x="86689" y="62274"/>
                </a:cubicBezTo>
                <a:cubicBezTo>
                  <a:pt x="86725" y="62349"/>
                  <a:pt x="86725" y="62349"/>
                  <a:pt x="86725" y="62412"/>
                </a:cubicBezTo>
                <a:cubicBezTo>
                  <a:pt x="86762" y="62412"/>
                  <a:pt x="86799" y="62412"/>
                  <a:pt x="86799" y="62487"/>
                </a:cubicBezTo>
                <a:cubicBezTo>
                  <a:pt x="86830" y="62487"/>
                  <a:pt x="86830" y="62562"/>
                  <a:pt x="86830" y="62638"/>
                </a:cubicBezTo>
                <a:cubicBezTo>
                  <a:pt x="86866" y="62713"/>
                  <a:pt x="86866" y="62863"/>
                  <a:pt x="86903" y="62938"/>
                </a:cubicBezTo>
                <a:cubicBezTo>
                  <a:pt x="86903" y="63089"/>
                  <a:pt x="86866" y="63089"/>
                  <a:pt x="86866" y="63239"/>
                </a:cubicBezTo>
                <a:cubicBezTo>
                  <a:pt x="86866" y="63314"/>
                  <a:pt x="86903" y="63314"/>
                  <a:pt x="86903" y="63390"/>
                </a:cubicBezTo>
                <a:cubicBezTo>
                  <a:pt x="86903" y="63390"/>
                  <a:pt x="86940" y="63452"/>
                  <a:pt x="86940" y="63527"/>
                </a:cubicBezTo>
                <a:cubicBezTo>
                  <a:pt x="86940" y="63527"/>
                  <a:pt x="86977" y="63527"/>
                  <a:pt x="87013" y="63603"/>
                </a:cubicBezTo>
                <a:cubicBezTo>
                  <a:pt x="87013" y="63603"/>
                  <a:pt x="87013" y="63678"/>
                  <a:pt x="87013" y="63753"/>
                </a:cubicBezTo>
                <a:cubicBezTo>
                  <a:pt x="87087" y="63828"/>
                  <a:pt x="87124" y="63828"/>
                  <a:pt x="87160" y="63979"/>
                </a:cubicBezTo>
                <a:cubicBezTo>
                  <a:pt x="87197" y="63979"/>
                  <a:pt x="87234" y="63979"/>
                  <a:pt x="87234" y="64054"/>
                </a:cubicBezTo>
                <a:cubicBezTo>
                  <a:pt x="87271" y="64129"/>
                  <a:pt x="87271" y="64129"/>
                  <a:pt x="87307" y="64204"/>
                </a:cubicBezTo>
                <a:cubicBezTo>
                  <a:pt x="87307" y="64279"/>
                  <a:pt x="87338" y="64279"/>
                  <a:pt x="87338" y="64355"/>
                </a:cubicBezTo>
                <a:cubicBezTo>
                  <a:pt x="87338" y="64492"/>
                  <a:pt x="87338" y="64492"/>
                  <a:pt x="87338" y="64492"/>
                </a:cubicBezTo>
                <a:cubicBezTo>
                  <a:pt x="87338" y="64568"/>
                  <a:pt x="87338" y="64568"/>
                  <a:pt x="87338" y="64643"/>
                </a:cubicBezTo>
                <a:cubicBezTo>
                  <a:pt x="87307" y="64718"/>
                  <a:pt x="87338" y="64793"/>
                  <a:pt x="87338" y="64944"/>
                </a:cubicBezTo>
                <a:cubicBezTo>
                  <a:pt x="87338" y="64944"/>
                  <a:pt x="87307" y="64944"/>
                  <a:pt x="87338" y="64944"/>
                </a:cubicBezTo>
                <a:cubicBezTo>
                  <a:pt x="87375" y="64868"/>
                  <a:pt x="87411" y="64868"/>
                  <a:pt x="87448" y="64868"/>
                </a:cubicBezTo>
                <a:cubicBezTo>
                  <a:pt x="87485" y="64868"/>
                  <a:pt x="87522" y="64944"/>
                  <a:pt x="87522" y="64944"/>
                </a:cubicBezTo>
                <a:cubicBezTo>
                  <a:pt x="87558" y="64944"/>
                  <a:pt x="87595" y="64944"/>
                  <a:pt x="87595" y="65019"/>
                </a:cubicBezTo>
                <a:cubicBezTo>
                  <a:pt x="87632" y="65019"/>
                  <a:pt x="87595" y="65094"/>
                  <a:pt x="87595" y="65094"/>
                </a:cubicBezTo>
                <a:cubicBezTo>
                  <a:pt x="87595" y="65244"/>
                  <a:pt x="87595" y="65320"/>
                  <a:pt x="87595" y="65395"/>
                </a:cubicBezTo>
                <a:cubicBezTo>
                  <a:pt x="87595" y="65470"/>
                  <a:pt x="87558" y="65545"/>
                  <a:pt x="87558" y="65545"/>
                </a:cubicBezTo>
                <a:cubicBezTo>
                  <a:pt x="87522" y="65683"/>
                  <a:pt x="87522" y="65833"/>
                  <a:pt x="87522" y="65984"/>
                </a:cubicBezTo>
                <a:cubicBezTo>
                  <a:pt x="87522" y="66209"/>
                  <a:pt x="87522" y="66435"/>
                  <a:pt x="87595" y="66573"/>
                </a:cubicBezTo>
                <a:cubicBezTo>
                  <a:pt x="87632" y="66573"/>
                  <a:pt x="87669" y="66648"/>
                  <a:pt x="87669" y="66648"/>
                </a:cubicBezTo>
                <a:cubicBezTo>
                  <a:pt x="87705" y="66723"/>
                  <a:pt x="87705" y="66723"/>
                  <a:pt x="87742" y="66798"/>
                </a:cubicBezTo>
                <a:cubicBezTo>
                  <a:pt x="87779" y="66798"/>
                  <a:pt x="87846" y="66798"/>
                  <a:pt x="87883" y="66798"/>
                </a:cubicBezTo>
                <a:cubicBezTo>
                  <a:pt x="87957" y="66798"/>
                  <a:pt x="87957" y="66798"/>
                  <a:pt x="87957" y="66798"/>
                </a:cubicBezTo>
                <a:cubicBezTo>
                  <a:pt x="87993" y="66798"/>
                  <a:pt x="87993" y="66798"/>
                  <a:pt x="88030" y="66798"/>
                </a:cubicBezTo>
                <a:cubicBezTo>
                  <a:pt x="88067" y="66723"/>
                  <a:pt x="88030" y="66648"/>
                  <a:pt x="88067" y="66648"/>
                </a:cubicBezTo>
                <a:cubicBezTo>
                  <a:pt x="88067" y="66573"/>
                  <a:pt x="88104" y="66573"/>
                  <a:pt x="88140" y="66573"/>
                </a:cubicBezTo>
                <a:cubicBezTo>
                  <a:pt x="88177" y="66573"/>
                  <a:pt x="88177" y="66510"/>
                  <a:pt x="88214" y="66510"/>
                </a:cubicBezTo>
                <a:cubicBezTo>
                  <a:pt x="88251" y="66510"/>
                  <a:pt x="88287" y="66510"/>
                  <a:pt x="88355" y="66435"/>
                </a:cubicBezTo>
                <a:cubicBezTo>
                  <a:pt x="88355" y="66285"/>
                  <a:pt x="88355" y="66285"/>
                  <a:pt x="88355" y="66285"/>
                </a:cubicBezTo>
                <a:cubicBezTo>
                  <a:pt x="88355" y="66134"/>
                  <a:pt x="88355" y="66134"/>
                  <a:pt x="88355" y="66134"/>
                </a:cubicBezTo>
                <a:cubicBezTo>
                  <a:pt x="88355" y="66134"/>
                  <a:pt x="88392" y="66059"/>
                  <a:pt x="88392" y="65984"/>
                </a:cubicBezTo>
                <a:cubicBezTo>
                  <a:pt x="88502" y="66059"/>
                  <a:pt x="88575" y="66059"/>
                  <a:pt x="88612" y="66209"/>
                </a:cubicBezTo>
                <a:cubicBezTo>
                  <a:pt x="88649" y="66209"/>
                  <a:pt x="88649" y="66285"/>
                  <a:pt x="88649" y="66360"/>
                </a:cubicBezTo>
                <a:cubicBezTo>
                  <a:pt x="88686" y="66435"/>
                  <a:pt x="88686" y="66435"/>
                  <a:pt x="88686" y="66510"/>
                </a:cubicBezTo>
                <a:cubicBezTo>
                  <a:pt x="88722" y="66573"/>
                  <a:pt x="88722" y="66648"/>
                  <a:pt x="88759" y="66798"/>
                </a:cubicBezTo>
                <a:cubicBezTo>
                  <a:pt x="88759" y="66949"/>
                  <a:pt x="88759" y="67024"/>
                  <a:pt x="88796" y="67250"/>
                </a:cubicBezTo>
                <a:cubicBezTo>
                  <a:pt x="88796" y="67250"/>
                  <a:pt x="88796" y="67325"/>
                  <a:pt x="88833" y="67400"/>
                </a:cubicBezTo>
                <a:cubicBezTo>
                  <a:pt x="88833" y="67475"/>
                  <a:pt x="88863" y="67475"/>
                  <a:pt x="88863" y="67550"/>
                </a:cubicBezTo>
                <a:cubicBezTo>
                  <a:pt x="88863" y="67550"/>
                  <a:pt x="88937" y="67550"/>
                  <a:pt x="88937" y="67626"/>
                </a:cubicBezTo>
                <a:cubicBezTo>
                  <a:pt x="88937" y="67626"/>
                  <a:pt x="88937" y="67688"/>
                  <a:pt x="88937" y="67763"/>
                </a:cubicBezTo>
                <a:cubicBezTo>
                  <a:pt x="88937" y="67914"/>
                  <a:pt x="88833" y="67989"/>
                  <a:pt x="88833" y="68215"/>
                </a:cubicBezTo>
                <a:cubicBezTo>
                  <a:pt x="88833" y="68290"/>
                  <a:pt x="88863" y="68365"/>
                  <a:pt x="88863" y="68365"/>
                </a:cubicBezTo>
                <a:cubicBezTo>
                  <a:pt x="88863" y="68440"/>
                  <a:pt x="88900" y="68515"/>
                  <a:pt x="88900" y="68515"/>
                </a:cubicBezTo>
                <a:cubicBezTo>
                  <a:pt x="88900" y="68591"/>
                  <a:pt x="88937" y="68591"/>
                  <a:pt x="88973" y="68653"/>
                </a:cubicBezTo>
                <a:cubicBezTo>
                  <a:pt x="89010" y="68741"/>
                  <a:pt x="89010" y="68804"/>
                  <a:pt x="89084" y="68879"/>
                </a:cubicBezTo>
                <a:cubicBezTo>
                  <a:pt x="89084" y="68954"/>
                  <a:pt x="89120" y="68954"/>
                  <a:pt x="89157" y="69029"/>
                </a:cubicBezTo>
                <a:cubicBezTo>
                  <a:pt x="89157" y="69104"/>
                  <a:pt x="89194" y="69180"/>
                  <a:pt x="89194" y="69255"/>
                </a:cubicBezTo>
                <a:cubicBezTo>
                  <a:pt x="89194" y="69330"/>
                  <a:pt x="89157" y="69405"/>
                  <a:pt x="89157" y="69556"/>
                </a:cubicBezTo>
                <a:cubicBezTo>
                  <a:pt x="89157" y="69631"/>
                  <a:pt x="89194" y="69706"/>
                  <a:pt x="89194" y="69844"/>
                </a:cubicBezTo>
                <a:cubicBezTo>
                  <a:pt x="89194" y="69994"/>
                  <a:pt x="89157" y="70069"/>
                  <a:pt x="89084" y="70145"/>
                </a:cubicBezTo>
                <a:cubicBezTo>
                  <a:pt x="89084" y="70145"/>
                  <a:pt x="89047" y="70145"/>
                  <a:pt x="89010" y="70220"/>
                </a:cubicBezTo>
                <a:cubicBezTo>
                  <a:pt x="89010" y="70220"/>
                  <a:pt x="88973" y="70220"/>
                  <a:pt x="88937" y="70220"/>
                </a:cubicBezTo>
                <a:cubicBezTo>
                  <a:pt x="88937" y="70295"/>
                  <a:pt x="88937" y="70370"/>
                  <a:pt x="88900" y="70370"/>
                </a:cubicBezTo>
                <a:cubicBezTo>
                  <a:pt x="88900" y="70445"/>
                  <a:pt x="88900" y="70521"/>
                  <a:pt x="88900" y="70521"/>
                </a:cubicBezTo>
                <a:cubicBezTo>
                  <a:pt x="88900" y="70671"/>
                  <a:pt x="88900" y="70821"/>
                  <a:pt x="88900" y="70959"/>
                </a:cubicBezTo>
                <a:cubicBezTo>
                  <a:pt x="88900" y="71110"/>
                  <a:pt x="88900" y="71110"/>
                  <a:pt x="88900" y="71110"/>
                </a:cubicBezTo>
                <a:cubicBezTo>
                  <a:pt x="88900" y="71185"/>
                  <a:pt x="88863" y="71260"/>
                  <a:pt x="88863" y="71410"/>
                </a:cubicBezTo>
                <a:cubicBezTo>
                  <a:pt x="88863" y="71486"/>
                  <a:pt x="88863" y="71561"/>
                  <a:pt x="88863" y="71636"/>
                </a:cubicBezTo>
                <a:cubicBezTo>
                  <a:pt x="88863" y="71786"/>
                  <a:pt x="88863" y="71849"/>
                  <a:pt x="88863" y="72000"/>
                </a:cubicBezTo>
                <a:cubicBezTo>
                  <a:pt x="88900" y="72075"/>
                  <a:pt x="88900" y="72075"/>
                  <a:pt x="88937" y="72150"/>
                </a:cubicBezTo>
                <a:cubicBezTo>
                  <a:pt x="88973" y="72150"/>
                  <a:pt x="88973" y="72150"/>
                  <a:pt x="89010" y="72225"/>
                </a:cubicBezTo>
                <a:cubicBezTo>
                  <a:pt x="89010" y="72225"/>
                  <a:pt x="89047" y="72225"/>
                  <a:pt x="89084" y="72225"/>
                </a:cubicBezTo>
                <a:cubicBezTo>
                  <a:pt x="89120" y="72300"/>
                  <a:pt x="89157" y="72451"/>
                  <a:pt x="89194" y="72526"/>
                </a:cubicBezTo>
                <a:cubicBezTo>
                  <a:pt x="89231" y="72676"/>
                  <a:pt x="89267" y="72751"/>
                  <a:pt x="89341" y="72751"/>
                </a:cubicBezTo>
                <a:cubicBezTo>
                  <a:pt x="89378" y="72814"/>
                  <a:pt x="89378" y="72814"/>
                  <a:pt x="89408" y="72814"/>
                </a:cubicBezTo>
                <a:cubicBezTo>
                  <a:pt x="89445" y="72814"/>
                  <a:pt x="89445" y="72902"/>
                  <a:pt x="89445" y="72965"/>
                </a:cubicBezTo>
                <a:cubicBezTo>
                  <a:pt x="89482" y="73040"/>
                  <a:pt x="89519" y="73040"/>
                  <a:pt x="89519" y="73115"/>
                </a:cubicBezTo>
                <a:cubicBezTo>
                  <a:pt x="89519" y="73265"/>
                  <a:pt x="89519" y="73265"/>
                  <a:pt x="89519" y="73416"/>
                </a:cubicBezTo>
                <a:cubicBezTo>
                  <a:pt x="89519" y="73566"/>
                  <a:pt x="89519" y="73641"/>
                  <a:pt x="89555" y="73716"/>
                </a:cubicBezTo>
                <a:cubicBezTo>
                  <a:pt x="89555" y="73792"/>
                  <a:pt x="89629" y="73867"/>
                  <a:pt x="89629" y="74005"/>
                </a:cubicBezTo>
                <a:cubicBezTo>
                  <a:pt x="89666" y="74080"/>
                  <a:pt x="89629" y="74080"/>
                  <a:pt x="89666" y="74155"/>
                </a:cubicBezTo>
                <a:cubicBezTo>
                  <a:pt x="89666" y="74230"/>
                  <a:pt x="89702" y="74230"/>
                  <a:pt x="89739" y="74306"/>
                </a:cubicBezTo>
                <a:cubicBezTo>
                  <a:pt x="89739" y="74456"/>
                  <a:pt x="89776" y="74531"/>
                  <a:pt x="89776" y="74681"/>
                </a:cubicBezTo>
                <a:cubicBezTo>
                  <a:pt x="89776" y="75421"/>
                  <a:pt x="89776" y="75421"/>
                  <a:pt x="89776" y="75421"/>
                </a:cubicBezTo>
                <a:cubicBezTo>
                  <a:pt x="89776" y="75496"/>
                  <a:pt x="89813" y="75496"/>
                  <a:pt x="89813" y="75571"/>
                </a:cubicBezTo>
                <a:cubicBezTo>
                  <a:pt x="89813" y="75646"/>
                  <a:pt x="89813" y="75722"/>
                  <a:pt x="89813" y="75722"/>
                </a:cubicBezTo>
                <a:cubicBezTo>
                  <a:pt x="89849" y="75797"/>
                  <a:pt x="89849" y="75872"/>
                  <a:pt x="89880" y="75872"/>
                </a:cubicBezTo>
                <a:cubicBezTo>
                  <a:pt x="89917" y="75947"/>
                  <a:pt x="89917" y="76010"/>
                  <a:pt x="89954" y="76010"/>
                </a:cubicBezTo>
                <a:cubicBezTo>
                  <a:pt x="89954" y="76085"/>
                  <a:pt x="89990" y="76085"/>
                  <a:pt x="90027" y="76085"/>
                </a:cubicBezTo>
                <a:cubicBezTo>
                  <a:pt x="90101" y="76236"/>
                  <a:pt x="90137" y="76311"/>
                  <a:pt x="90248" y="76386"/>
                </a:cubicBezTo>
                <a:cubicBezTo>
                  <a:pt x="90284" y="76461"/>
                  <a:pt x="90358" y="76461"/>
                  <a:pt x="90395" y="76536"/>
                </a:cubicBezTo>
                <a:cubicBezTo>
                  <a:pt x="90425" y="76612"/>
                  <a:pt x="90425" y="76687"/>
                  <a:pt x="90462" y="76762"/>
                </a:cubicBezTo>
                <a:cubicBezTo>
                  <a:pt x="90499" y="76837"/>
                  <a:pt x="90499" y="76912"/>
                  <a:pt x="90499" y="76912"/>
                </a:cubicBezTo>
                <a:cubicBezTo>
                  <a:pt x="90535" y="76975"/>
                  <a:pt x="90572" y="76975"/>
                  <a:pt x="90572" y="76975"/>
                </a:cubicBezTo>
                <a:cubicBezTo>
                  <a:pt x="90609" y="76975"/>
                  <a:pt x="90609" y="76975"/>
                  <a:pt x="90646" y="76975"/>
                </a:cubicBezTo>
                <a:cubicBezTo>
                  <a:pt x="90683" y="77063"/>
                  <a:pt x="90719" y="77063"/>
                  <a:pt x="90756" y="77063"/>
                </a:cubicBezTo>
                <a:cubicBezTo>
                  <a:pt x="90793" y="77125"/>
                  <a:pt x="90830" y="77125"/>
                  <a:pt x="90866" y="77125"/>
                </a:cubicBezTo>
                <a:cubicBezTo>
                  <a:pt x="90897" y="77125"/>
                  <a:pt x="90897" y="77125"/>
                  <a:pt x="90897" y="77125"/>
                </a:cubicBezTo>
                <a:cubicBezTo>
                  <a:pt x="90940" y="77125"/>
                  <a:pt x="90940" y="77063"/>
                  <a:pt x="90970" y="77063"/>
                </a:cubicBezTo>
                <a:cubicBezTo>
                  <a:pt x="90940" y="76912"/>
                  <a:pt x="90897" y="76837"/>
                  <a:pt x="90866" y="76762"/>
                </a:cubicBezTo>
                <a:cubicBezTo>
                  <a:pt x="90866" y="76687"/>
                  <a:pt x="90866" y="76612"/>
                  <a:pt x="90830" y="76612"/>
                </a:cubicBezTo>
                <a:cubicBezTo>
                  <a:pt x="90830" y="76612"/>
                  <a:pt x="90793" y="76612"/>
                  <a:pt x="90756" y="76612"/>
                </a:cubicBezTo>
                <a:cubicBezTo>
                  <a:pt x="90719" y="76461"/>
                  <a:pt x="90683" y="76386"/>
                  <a:pt x="90683" y="76311"/>
                </a:cubicBezTo>
                <a:cubicBezTo>
                  <a:pt x="90683" y="76160"/>
                  <a:pt x="90683" y="76085"/>
                  <a:pt x="90683" y="75947"/>
                </a:cubicBezTo>
                <a:cubicBezTo>
                  <a:pt x="90683" y="75947"/>
                  <a:pt x="90683" y="75872"/>
                  <a:pt x="90683" y="75797"/>
                </a:cubicBezTo>
                <a:cubicBezTo>
                  <a:pt x="90646" y="75646"/>
                  <a:pt x="90683" y="75571"/>
                  <a:pt x="90683" y="75421"/>
                </a:cubicBezTo>
                <a:cubicBezTo>
                  <a:pt x="90683" y="75346"/>
                  <a:pt x="90646" y="75271"/>
                  <a:pt x="90646" y="75271"/>
                </a:cubicBezTo>
                <a:cubicBezTo>
                  <a:pt x="90646" y="75195"/>
                  <a:pt x="90609" y="75120"/>
                  <a:pt x="90609" y="75120"/>
                </a:cubicBezTo>
                <a:cubicBezTo>
                  <a:pt x="90609" y="75045"/>
                  <a:pt x="90535" y="75045"/>
                  <a:pt x="90535" y="74982"/>
                </a:cubicBezTo>
                <a:cubicBezTo>
                  <a:pt x="90535" y="74832"/>
                  <a:pt x="90535" y="74681"/>
                  <a:pt x="90535" y="74531"/>
                </a:cubicBezTo>
                <a:cubicBezTo>
                  <a:pt x="90535" y="74381"/>
                  <a:pt x="90535" y="74381"/>
                  <a:pt x="90535" y="74381"/>
                </a:cubicBezTo>
                <a:cubicBezTo>
                  <a:pt x="90535" y="74306"/>
                  <a:pt x="90535" y="74306"/>
                  <a:pt x="90535" y="74230"/>
                </a:cubicBezTo>
                <a:cubicBezTo>
                  <a:pt x="90535" y="74080"/>
                  <a:pt x="90535" y="74080"/>
                  <a:pt x="90535" y="74080"/>
                </a:cubicBezTo>
                <a:cubicBezTo>
                  <a:pt x="90535" y="74005"/>
                  <a:pt x="90499" y="74005"/>
                  <a:pt x="90499" y="73930"/>
                </a:cubicBezTo>
                <a:cubicBezTo>
                  <a:pt x="90499" y="73641"/>
                  <a:pt x="90499" y="73641"/>
                  <a:pt x="90499" y="73641"/>
                </a:cubicBezTo>
                <a:cubicBezTo>
                  <a:pt x="90425" y="73641"/>
                  <a:pt x="90358" y="73716"/>
                  <a:pt x="90284" y="73641"/>
                </a:cubicBezTo>
                <a:cubicBezTo>
                  <a:pt x="90284" y="73566"/>
                  <a:pt x="90248" y="73566"/>
                  <a:pt x="90248" y="73491"/>
                </a:cubicBezTo>
                <a:cubicBezTo>
                  <a:pt x="90211" y="73491"/>
                  <a:pt x="90211" y="73416"/>
                  <a:pt x="90174" y="73340"/>
                </a:cubicBezTo>
                <a:cubicBezTo>
                  <a:pt x="90137" y="73340"/>
                  <a:pt x="90137" y="73340"/>
                  <a:pt x="90101" y="73265"/>
                </a:cubicBezTo>
                <a:cubicBezTo>
                  <a:pt x="90064" y="73265"/>
                  <a:pt x="90064" y="73190"/>
                  <a:pt x="90027" y="73115"/>
                </a:cubicBezTo>
                <a:cubicBezTo>
                  <a:pt x="89990" y="73115"/>
                  <a:pt x="89954" y="73040"/>
                  <a:pt x="89880" y="73040"/>
                </a:cubicBezTo>
                <a:cubicBezTo>
                  <a:pt x="89880" y="73040"/>
                  <a:pt x="89849" y="73040"/>
                  <a:pt x="89813" y="73040"/>
                </a:cubicBezTo>
                <a:cubicBezTo>
                  <a:pt x="89739" y="72965"/>
                  <a:pt x="89739" y="72902"/>
                  <a:pt x="89702" y="72814"/>
                </a:cubicBezTo>
                <a:cubicBezTo>
                  <a:pt x="89666" y="72751"/>
                  <a:pt x="89629" y="72751"/>
                  <a:pt x="89629" y="72676"/>
                </a:cubicBezTo>
                <a:cubicBezTo>
                  <a:pt x="89629" y="72601"/>
                  <a:pt x="89629" y="72601"/>
                  <a:pt x="89629" y="72526"/>
                </a:cubicBezTo>
                <a:cubicBezTo>
                  <a:pt x="89592" y="72451"/>
                  <a:pt x="89629" y="72375"/>
                  <a:pt x="89629" y="72225"/>
                </a:cubicBezTo>
                <a:cubicBezTo>
                  <a:pt x="89629" y="72225"/>
                  <a:pt x="89629" y="72150"/>
                  <a:pt x="89629" y="72075"/>
                </a:cubicBezTo>
                <a:cubicBezTo>
                  <a:pt x="89629" y="72075"/>
                  <a:pt x="89629" y="72000"/>
                  <a:pt x="89592" y="71924"/>
                </a:cubicBezTo>
                <a:cubicBezTo>
                  <a:pt x="89592" y="71924"/>
                  <a:pt x="89555" y="71924"/>
                  <a:pt x="89519" y="71849"/>
                </a:cubicBezTo>
                <a:cubicBezTo>
                  <a:pt x="89519" y="71849"/>
                  <a:pt x="89482" y="71849"/>
                  <a:pt x="89445" y="71786"/>
                </a:cubicBezTo>
                <a:cubicBezTo>
                  <a:pt x="89445" y="71711"/>
                  <a:pt x="89445" y="71636"/>
                  <a:pt x="89445" y="71561"/>
                </a:cubicBezTo>
                <a:cubicBezTo>
                  <a:pt x="89445" y="71410"/>
                  <a:pt x="89445" y="71410"/>
                  <a:pt x="89445" y="71410"/>
                </a:cubicBezTo>
                <a:cubicBezTo>
                  <a:pt x="89445" y="71335"/>
                  <a:pt x="89445" y="71260"/>
                  <a:pt x="89445" y="71260"/>
                </a:cubicBezTo>
                <a:cubicBezTo>
                  <a:pt x="89445" y="71185"/>
                  <a:pt x="89408" y="71260"/>
                  <a:pt x="89378" y="71185"/>
                </a:cubicBezTo>
                <a:cubicBezTo>
                  <a:pt x="89341" y="71185"/>
                  <a:pt x="89341" y="71185"/>
                  <a:pt x="89304" y="71110"/>
                </a:cubicBezTo>
                <a:cubicBezTo>
                  <a:pt x="89267" y="71110"/>
                  <a:pt x="89267" y="71110"/>
                  <a:pt x="89267" y="71110"/>
                </a:cubicBezTo>
                <a:cubicBezTo>
                  <a:pt x="89267" y="70370"/>
                  <a:pt x="89267" y="70370"/>
                  <a:pt x="89267" y="70370"/>
                </a:cubicBezTo>
                <a:cubicBezTo>
                  <a:pt x="89267" y="70145"/>
                  <a:pt x="89341" y="70069"/>
                  <a:pt x="89378" y="69919"/>
                </a:cubicBezTo>
                <a:cubicBezTo>
                  <a:pt x="89445" y="69769"/>
                  <a:pt x="89445" y="69631"/>
                  <a:pt x="89482" y="69480"/>
                </a:cubicBezTo>
                <a:cubicBezTo>
                  <a:pt x="89519" y="69405"/>
                  <a:pt x="89519" y="69330"/>
                  <a:pt x="89519" y="69255"/>
                </a:cubicBezTo>
                <a:cubicBezTo>
                  <a:pt x="89519" y="69180"/>
                  <a:pt x="89482" y="69104"/>
                  <a:pt x="89482" y="68954"/>
                </a:cubicBezTo>
                <a:cubicBezTo>
                  <a:pt x="89482" y="68879"/>
                  <a:pt x="89482" y="68879"/>
                  <a:pt x="89519" y="68804"/>
                </a:cubicBezTo>
                <a:cubicBezTo>
                  <a:pt x="89519" y="68741"/>
                  <a:pt x="89555" y="68741"/>
                  <a:pt x="89592" y="68653"/>
                </a:cubicBezTo>
                <a:cubicBezTo>
                  <a:pt x="89592" y="68591"/>
                  <a:pt x="89629" y="68591"/>
                  <a:pt x="89629" y="68515"/>
                </a:cubicBezTo>
                <a:cubicBezTo>
                  <a:pt x="89666" y="68515"/>
                  <a:pt x="89702" y="68515"/>
                  <a:pt x="89702" y="68515"/>
                </a:cubicBezTo>
                <a:cubicBezTo>
                  <a:pt x="89739" y="68591"/>
                  <a:pt x="89739" y="68591"/>
                  <a:pt x="89776" y="68653"/>
                </a:cubicBezTo>
                <a:cubicBezTo>
                  <a:pt x="89813" y="68653"/>
                  <a:pt x="89776" y="68741"/>
                  <a:pt x="89813" y="68804"/>
                </a:cubicBezTo>
                <a:cubicBezTo>
                  <a:pt x="89813" y="68804"/>
                  <a:pt x="89880" y="68804"/>
                  <a:pt x="89880" y="68879"/>
                </a:cubicBezTo>
                <a:cubicBezTo>
                  <a:pt x="89917" y="68954"/>
                  <a:pt x="89880" y="69104"/>
                  <a:pt x="89917" y="69180"/>
                </a:cubicBezTo>
                <a:cubicBezTo>
                  <a:pt x="89917" y="69255"/>
                  <a:pt x="89954" y="69255"/>
                  <a:pt x="89990" y="69255"/>
                </a:cubicBezTo>
                <a:cubicBezTo>
                  <a:pt x="90027" y="69330"/>
                  <a:pt x="90027" y="69330"/>
                  <a:pt x="90101" y="69330"/>
                </a:cubicBezTo>
                <a:cubicBezTo>
                  <a:pt x="90137" y="69330"/>
                  <a:pt x="90137" y="69330"/>
                  <a:pt x="90137" y="69330"/>
                </a:cubicBezTo>
                <a:cubicBezTo>
                  <a:pt x="90137" y="69330"/>
                  <a:pt x="90174" y="69255"/>
                  <a:pt x="90211" y="69255"/>
                </a:cubicBezTo>
                <a:lnTo>
                  <a:pt x="90248" y="69180"/>
                </a:lnTo>
                <a:cubicBezTo>
                  <a:pt x="90321" y="69180"/>
                  <a:pt x="90321" y="69330"/>
                  <a:pt x="90358" y="69480"/>
                </a:cubicBezTo>
                <a:cubicBezTo>
                  <a:pt x="90395" y="69556"/>
                  <a:pt x="90462" y="69631"/>
                  <a:pt x="90462" y="69769"/>
                </a:cubicBezTo>
                <a:cubicBezTo>
                  <a:pt x="90499" y="69844"/>
                  <a:pt x="90499" y="69919"/>
                  <a:pt x="90535" y="70069"/>
                </a:cubicBezTo>
                <a:cubicBezTo>
                  <a:pt x="90535" y="70145"/>
                  <a:pt x="90572" y="70220"/>
                  <a:pt x="90609" y="70370"/>
                </a:cubicBezTo>
                <a:cubicBezTo>
                  <a:pt x="90609" y="70445"/>
                  <a:pt x="90646" y="70521"/>
                  <a:pt x="90683" y="70671"/>
                </a:cubicBezTo>
                <a:cubicBezTo>
                  <a:pt x="90719" y="70734"/>
                  <a:pt x="90756" y="70821"/>
                  <a:pt x="90793" y="70884"/>
                </a:cubicBezTo>
                <a:cubicBezTo>
                  <a:pt x="90830" y="70884"/>
                  <a:pt x="90866" y="70884"/>
                  <a:pt x="90866" y="70884"/>
                </a:cubicBezTo>
                <a:cubicBezTo>
                  <a:pt x="90897" y="70884"/>
                  <a:pt x="90940" y="70884"/>
                  <a:pt x="90940" y="70884"/>
                </a:cubicBezTo>
                <a:cubicBezTo>
                  <a:pt x="90970" y="70959"/>
                  <a:pt x="91007" y="70959"/>
                  <a:pt x="91007" y="70959"/>
                </a:cubicBezTo>
                <a:cubicBezTo>
                  <a:pt x="91044" y="70959"/>
                  <a:pt x="91081" y="70959"/>
                  <a:pt x="91081" y="70959"/>
                </a:cubicBezTo>
                <a:cubicBezTo>
                  <a:pt x="91117" y="71034"/>
                  <a:pt x="91154" y="71034"/>
                  <a:pt x="91154" y="71110"/>
                </a:cubicBezTo>
                <a:cubicBezTo>
                  <a:pt x="91154" y="71260"/>
                  <a:pt x="91081" y="71335"/>
                  <a:pt x="91081" y="71410"/>
                </a:cubicBezTo>
                <a:cubicBezTo>
                  <a:pt x="91044" y="71561"/>
                  <a:pt x="91044" y="71636"/>
                  <a:pt x="91044" y="71711"/>
                </a:cubicBezTo>
                <a:cubicBezTo>
                  <a:pt x="91044" y="71924"/>
                  <a:pt x="91081" y="72075"/>
                  <a:pt x="91154" y="72300"/>
                </a:cubicBezTo>
                <a:cubicBezTo>
                  <a:pt x="91191" y="72300"/>
                  <a:pt x="91191" y="72225"/>
                  <a:pt x="91228" y="72150"/>
                </a:cubicBezTo>
                <a:cubicBezTo>
                  <a:pt x="91264" y="72075"/>
                  <a:pt x="91264" y="72000"/>
                  <a:pt x="91338" y="71849"/>
                </a:cubicBezTo>
                <a:cubicBezTo>
                  <a:pt x="91375" y="71849"/>
                  <a:pt x="91375" y="71849"/>
                  <a:pt x="91411" y="71786"/>
                </a:cubicBezTo>
                <a:cubicBezTo>
                  <a:pt x="91442" y="71711"/>
                  <a:pt x="91442" y="71711"/>
                  <a:pt x="91479" y="71636"/>
                </a:cubicBezTo>
                <a:cubicBezTo>
                  <a:pt x="91516" y="71561"/>
                  <a:pt x="91516" y="71561"/>
                  <a:pt x="91552" y="71486"/>
                </a:cubicBezTo>
                <a:cubicBezTo>
                  <a:pt x="91589" y="71486"/>
                  <a:pt x="91626" y="71410"/>
                  <a:pt x="91626" y="71410"/>
                </a:cubicBezTo>
                <a:cubicBezTo>
                  <a:pt x="91626" y="71335"/>
                  <a:pt x="91663" y="71260"/>
                  <a:pt x="91663" y="71260"/>
                </a:cubicBezTo>
                <a:cubicBezTo>
                  <a:pt x="91663" y="71185"/>
                  <a:pt x="91699" y="71185"/>
                  <a:pt x="91699" y="71110"/>
                </a:cubicBezTo>
                <a:cubicBezTo>
                  <a:pt x="91736" y="71034"/>
                  <a:pt x="91736" y="71034"/>
                  <a:pt x="91736" y="70959"/>
                </a:cubicBezTo>
                <a:cubicBezTo>
                  <a:pt x="91736" y="70884"/>
                  <a:pt x="91736" y="70884"/>
                  <a:pt x="91736" y="70821"/>
                </a:cubicBezTo>
                <a:cubicBezTo>
                  <a:pt x="91773" y="70734"/>
                  <a:pt x="91773" y="70671"/>
                  <a:pt x="91810" y="70671"/>
                </a:cubicBezTo>
                <a:cubicBezTo>
                  <a:pt x="91846" y="70671"/>
                  <a:pt x="91883" y="70734"/>
                  <a:pt x="91914" y="70734"/>
                </a:cubicBezTo>
                <a:cubicBezTo>
                  <a:pt x="91987" y="70734"/>
                  <a:pt x="92024" y="70734"/>
                  <a:pt x="92061" y="70734"/>
                </a:cubicBezTo>
                <a:cubicBezTo>
                  <a:pt x="92098" y="70671"/>
                  <a:pt x="92134" y="70671"/>
                  <a:pt x="92134" y="70596"/>
                </a:cubicBezTo>
                <a:cubicBezTo>
                  <a:pt x="92208" y="70521"/>
                  <a:pt x="92245" y="70370"/>
                  <a:pt x="92318" y="70295"/>
                </a:cubicBezTo>
                <a:cubicBezTo>
                  <a:pt x="92355" y="70220"/>
                  <a:pt x="92355" y="70145"/>
                  <a:pt x="92392" y="70145"/>
                </a:cubicBezTo>
                <a:cubicBezTo>
                  <a:pt x="92428" y="70145"/>
                  <a:pt x="92459" y="70145"/>
                  <a:pt x="92459" y="70069"/>
                </a:cubicBezTo>
                <a:cubicBezTo>
                  <a:pt x="92496" y="70069"/>
                  <a:pt x="92532" y="70069"/>
                  <a:pt x="92532" y="69994"/>
                </a:cubicBezTo>
                <a:cubicBezTo>
                  <a:pt x="92532" y="69919"/>
                  <a:pt x="92532" y="69919"/>
                  <a:pt x="92569" y="69844"/>
                </a:cubicBezTo>
                <a:cubicBezTo>
                  <a:pt x="92569" y="69769"/>
                  <a:pt x="92569" y="69706"/>
                  <a:pt x="92569" y="69556"/>
                </a:cubicBezTo>
                <a:cubicBezTo>
                  <a:pt x="92569" y="69330"/>
                  <a:pt x="92569" y="69104"/>
                  <a:pt x="92569" y="68879"/>
                </a:cubicBezTo>
                <a:cubicBezTo>
                  <a:pt x="92569" y="68365"/>
                  <a:pt x="92569" y="68365"/>
                  <a:pt x="92569" y="68365"/>
                </a:cubicBezTo>
                <a:cubicBezTo>
                  <a:pt x="92569" y="68215"/>
                  <a:pt x="92569" y="68139"/>
                  <a:pt x="92569" y="67989"/>
                </a:cubicBezTo>
                <a:cubicBezTo>
                  <a:pt x="92532" y="67839"/>
                  <a:pt x="92496" y="67763"/>
                  <a:pt x="92459" y="67550"/>
                </a:cubicBezTo>
                <a:cubicBezTo>
                  <a:pt x="92459" y="67475"/>
                  <a:pt x="92428" y="67400"/>
                  <a:pt x="92428" y="67250"/>
                </a:cubicBezTo>
                <a:cubicBezTo>
                  <a:pt x="92428" y="67099"/>
                  <a:pt x="92428" y="67024"/>
                  <a:pt x="92428" y="66949"/>
                </a:cubicBezTo>
                <a:cubicBezTo>
                  <a:pt x="92355" y="66949"/>
                  <a:pt x="92318" y="66949"/>
                  <a:pt x="92245" y="66949"/>
                </a:cubicBezTo>
                <a:cubicBezTo>
                  <a:pt x="92245" y="66874"/>
                  <a:pt x="92208" y="66874"/>
                  <a:pt x="92171" y="66874"/>
                </a:cubicBezTo>
                <a:cubicBezTo>
                  <a:pt x="92171" y="66798"/>
                  <a:pt x="92171" y="66723"/>
                  <a:pt x="92134" y="66723"/>
                </a:cubicBezTo>
                <a:cubicBezTo>
                  <a:pt x="92098" y="66573"/>
                  <a:pt x="92061" y="66510"/>
                  <a:pt x="92024" y="66360"/>
                </a:cubicBezTo>
                <a:cubicBezTo>
                  <a:pt x="92024" y="66360"/>
                  <a:pt x="92024" y="66285"/>
                  <a:pt x="92024" y="66209"/>
                </a:cubicBezTo>
                <a:cubicBezTo>
                  <a:pt x="92024" y="66209"/>
                  <a:pt x="91987" y="66209"/>
                  <a:pt x="91957" y="66209"/>
                </a:cubicBezTo>
                <a:cubicBezTo>
                  <a:pt x="91914" y="66134"/>
                  <a:pt x="91914" y="66134"/>
                  <a:pt x="91883" y="66059"/>
                </a:cubicBezTo>
                <a:cubicBezTo>
                  <a:pt x="91846" y="65984"/>
                  <a:pt x="91810" y="65984"/>
                  <a:pt x="91736" y="65909"/>
                </a:cubicBezTo>
                <a:cubicBezTo>
                  <a:pt x="91736" y="65833"/>
                  <a:pt x="91699" y="65833"/>
                  <a:pt x="91663" y="65758"/>
                </a:cubicBezTo>
                <a:cubicBezTo>
                  <a:pt x="91663" y="65758"/>
                  <a:pt x="91663" y="65683"/>
                  <a:pt x="91626" y="65608"/>
                </a:cubicBezTo>
                <a:cubicBezTo>
                  <a:pt x="91589" y="65545"/>
                  <a:pt x="91552" y="65608"/>
                  <a:pt x="91552" y="65545"/>
                </a:cubicBezTo>
                <a:cubicBezTo>
                  <a:pt x="91552" y="65470"/>
                  <a:pt x="91552" y="65320"/>
                  <a:pt x="91552" y="65244"/>
                </a:cubicBezTo>
                <a:cubicBezTo>
                  <a:pt x="91552" y="65169"/>
                  <a:pt x="91552" y="65169"/>
                  <a:pt x="91552" y="65094"/>
                </a:cubicBezTo>
                <a:cubicBezTo>
                  <a:pt x="91552" y="65019"/>
                  <a:pt x="91479" y="65019"/>
                  <a:pt x="91479" y="65019"/>
                </a:cubicBezTo>
                <a:cubicBezTo>
                  <a:pt x="91442" y="64868"/>
                  <a:pt x="91479" y="64868"/>
                  <a:pt x="91479" y="64718"/>
                </a:cubicBezTo>
                <a:cubicBezTo>
                  <a:pt x="91479" y="64643"/>
                  <a:pt x="91442" y="64568"/>
                  <a:pt x="91479" y="64492"/>
                </a:cubicBezTo>
                <a:cubicBezTo>
                  <a:pt x="91479" y="64430"/>
                  <a:pt x="91479" y="64430"/>
                  <a:pt x="91479" y="64355"/>
                </a:cubicBezTo>
                <a:cubicBezTo>
                  <a:pt x="91479" y="64279"/>
                  <a:pt x="91552" y="64279"/>
                  <a:pt x="91552" y="64204"/>
                </a:cubicBezTo>
                <a:cubicBezTo>
                  <a:pt x="91589" y="64204"/>
                  <a:pt x="91589" y="64204"/>
                  <a:pt x="91626" y="64129"/>
                </a:cubicBezTo>
                <a:cubicBezTo>
                  <a:pt x="91663" y="64054"/>
                  <a:pt x="91699" y="64129"/>
                  <a:pt x="91699" y="64054"/>
                </a:cubicBezTo>
                <a:cubicBezTo>
                  <a:pt x="91699" y="63979"/>
                  <a:pt x="91699" y="63903"/>
                  <a:pt x="91699" y="63903"/>
                </a:cubicBezTo>
                <a:cubicBezTo>
                  <a:pt x="91699" y="63828"/>
                  <a:pt x="91699" y="63753"/>
                  <a:pt x="91699" y="63678"/>
                </a:cubicBezTo>
                <a:cubicBezTo>
                  <a:pt x="91736" y="63603"/>
                  <a:pt x="91736" y="63527"/>
                  <a:pt x="91736" y="63452"/>
                </a:cubicBezTo>
                <a:cubicBezTo>
                  <a:pt x="91773" y="63390"/>
                  <a:pt x="91773" y="63390"/>
                  <a:pt x="91773" y="63314"/>
                </a:cubicBezTo>
                <a:cubicBezTo>
                  <a:pt x="91773" y="63239"/>
                  <a:pt x="91773" y="63164"/>
                  <a:pt x="91810" y="63089"/>
                </a:cubicBezTo>
                <a:cubicBezTo>
                  <a:pt x="91846" y="63089"/>
                  <a:pt x="91883" y="63089"/>
                  <a:pt x="91883" y="63089"/>
                </a:cubicBezTo>
                <a:cubicBezTo>
                  <a:pt x="91914" y="63089"/>
                  <a:pt x="91957" y="63089"/>
                  <a:pt x="91987" y="63089"/>
                </a:cubicBezTo>
                <a:cubicBezTo>
                  <a:pt x="92024" y="63089"/>
                  <a:pt x="92061" y="63014"/>
                  <a:pt x="92134" y="62938"/>
                </a:cubicBezTo>
                <a:cubicBezTo>
                  <a:pt x="92171" y="62938"/>
                  <a:pt x="92171" y="62938"/>
                  <a:pt x="92208" y="62938"/>
                </a:cubicBezTo>
                <a:cubicBezTo>
                  <a:pt x="92245" y="62938"/>
                  <a:pt x="92245" y="62788"/>
                  <a:pt x="92245" y="62788"/>
                </a:cubicBezTo>
                <a:cubicBezTo>
                  <a:pt x="92281" y="62788"/>
                  <a:pt x="92318" y="62788"/>
                  <a:pt x="92318" y="62788"/>
                </a:cubicBezTo>
                <a:cubicBezTo>
                  <a:pt x="92392" y="62788"/>
                  <a:pt x="92428" y="62788"/>
                  <a:pt x="92459" y="62788"/>
                </a:cubicBezTo>
                <a:cubicBezTo>
                  <a:pt x="92496" y="62788"/>
                  <a:pt x="92496" y="62863"/>
                  <a:pt x="92532" y="62863"/>
                </a:cubicBezTo>
                <a:cubicBezTo>
                  <a:pt x="92606" y="62863"/>
                  <a:pt x="92679" y="62788"/>
                  <a:pt x="92753" y="62788"/>
                </a:cubicBezTo>
                <a:cubicBezTo>
                  <a:pt x="92753" y="63014"/>
                  <a:pt x="92753" y="63014"/>
                  <a:pt x="92753" y="63014"/>
                </a:cubicBezTo>
                <a:lnTo>
                  <a:pt x="92716" y="63089"/>
                </a:lnTo>
                <a:cubicBezTo>
                  <a:pt x="92716" y="63903"/>
                  <a:pt x="92716" y="63903"/>
                  <a:pt x="92716" y="63903"/>
                </a:cubicBezTo>
                <a:cubicBezTo>
                  <a:pt x="92716" y="63979"/>
                  <a:pt x="92716" y="64054"/>
                  <a:pt x="92679" y="64054"/>
                </a:cubicBezTo>
                <a:cubicBezTo>
                  <a:pt x="92643" y="64054"/>
                  <a:pt x="92643" y="64129"/>
                  <a:pt x="92606" y="64129"/>
                </a:cubicBezTo>
                <a:cubicBezTo>
                  <a:pt x="92569" y="64129"/>
                  <a:pt x="92569" y="64129"/>
                  <a:pt x="92532" y="64129"/>
                </a:cubicBezTo>
                <a:cubicBezTo>
                  <a:pt x="92496" y="64129"/>
                  <a:pt x="92496" y="64204"/>
                  <a:pt x="92459" y="64204"/>
                </a:cubicBezTo>
                <a:cubicBezTo>
                  <a:pt x="92428" y="64279"/>
                  <a:pt x="92428" y="64355"/>
                  <a:pt x="92428" y="64355"/>
                </a:cubicBezTo>
                <a:cubicBezTo>
                  <a:pt x="92392" y="64430"/>
                  <a:pt x="92355" y="64492"/>
                  <a:pt x="92355" y="64568"/>
                </a:cubicBezTo>
                <a:cubicBezTo>
                  <a:pt x="92355" y="64643"/>
                  <a:pt x="92355" y="64718"/>
                  <a:pt x="92355" y="64793"/>
                </a:cubicBezTo>
                <a:cubicBezTo>
                  <a:pt x="92392" y="64868"/>
                  <a:pt x="92355" y="64944"/>
                  <a:pt x="92392" y="65019"/>
                </a:cubicBezTo>
                <a:cubicBezTo>
                  <a:pt x="92392" y="65019"/>
                  <a:pt x="92428" y="65019"/>
                  <a:pt x="92459" y="65019"/>
                </a:cubicBezTo>
                <a:cubicBezTo>
                  <a:pt x="93004" y="65019"/>
                  <a:pt x="93004" y="65019"/>
                  <a:pt x="93004" y="65019"/>
                </a:cubicBezTo>
                <a:cubicBezTo>
                  <a:pt x="93004" y="64868"/>
                  <a:pt x="93004" y="64718"/>
                  <a:pt x="93041" y="64568"/>
                </a:cubicBezTo>
                <a:cubicBezTo>
                  <a:pt x="93041" y="64492"/>
                  <a:pt x="93041" y="64430"/>
                  <a:pt x="93078" y="64430"/>
                </a:cubicBezTo>
                <a:cubicBezTo>
                  <a:pt x="93078" y="64355"/>
                  <a:pt x="93114" y="64355"/>
                  <a:pt x="93114" y="64279"/>
                </a:cubicBezTo>
                <a:cubicBezTo>
                  <a:pt x="93114" y="64204"/>
                  <a:pt x="93114" y="64204"/>
                  <a:pt x="93114" y="64129"/>
                </a:cubicBezTo>
                <a:cubicBezTo>
                  <a:pt x="93114" y="64054"/>
                  <a:pt x="93114" y="63979"/>
                  <a:pt x="93114" y="63979"/>
                </a:cubicBezTo>
                <a:cubicBezTo>
                  <a:pt x="93078" y="63828"/>
                  <a:pt x="93041" y="63903"/>
                  <a:pt x="92973" y="63828"/>
                </a:cubicBezTo>
                <a:cubicBezTo>
                  <a:pt x="92973" y="63014"/>
                  <a:pt x="92973" y="63014"/>
                  <a:pt x="92973" y="63014"/>
                </a:cubicBezTo>
                <a:cubicBezTo>
                  <a:pt x="93041" y="63014"/>
                  <a:pt x="93078" y="63014"/>
                  <a:pt x="93114" y="63014"/>
                </a:cubicBezTo>
                <a:cubicBezTo>
                  <a:pt x="93188" y="63014"/>
                  <a:pt x="93188" y="63014"/>
                  <a:pt x="93188" y="63014"/>
                </a:cubicBezTo>
                <a:cubicBezTo>
                  <a:pt x="93225" y="63014"/>
                  <a:pt x="93261" y="62938"/>
                  <a:pt x="93261" y="62938"/>
                </a:cubicBezTo>
                <a:cubicBezTo>
                  <a:pt x="93298" y="62863"/>
                  <a:pt x="93298" y="62788"/>
                  <a:pt x="93335" y="62788"/>
                </a:cubicBezTo>
                <a:cubicBezTo>
                  <a:pt x="93372" y="62713"/>
                  <a:pt x="93372" y="62638"/>
                  <a:pt x="93408" y="62638"/>
                </a:cubicBezTo>
                <a:cubicBezTo>
                  <a:pt x="93445" y="62638"/>
                  <a:pt x="93513" y="62638"/>
                  <a:pt x="93549" y="62562"/>
                </a:cubicBezTo>
                <a:cubicBezTo>
                  <a:pt x="93586" y="62562"/>
                  <a:pt x="93660" y="62562"/>
                  <a:pt x="93696" y="62562"/>
                </a:cubicBezTo>
                <a:cubicBezTo>
                  <a:pt x="93770" y="62562"/>
                  <a:pt x="93770" y="62562"/>
                  <a:pt x="93770" y="62562"/>
                </a:cubicBezTo>
                <a:cubicBezTo>
                  <a:pt x="93807" y="62562"/>
                  <a:pt x="93843" y="62562"/>
                  <a:pt x="93843" y="62562"/>
                </a:cubicBezTo>
                <a:cubicBezTo>
                  <a:pt x="93917" y="62562"/>
                  <a:pt x="93947" y="62638"/>
                  <a:pt x="93990" y="62638"/>
                </a:cubicBezTo>
                <a:cubicBezTo>
                  <a:pt x="94021" y="62638"/>
                  <a:pt x="94021" y="62638"/>
                  <a:pt x="94058" y="62638"/>
                </a:cubicBezTo>
                <a:cubicBezTo>
                  <a:pt x="94094" y="62638"/>
                  <a:pt x="94094" y="62562"/>
                  <a:pt x="94131" y="62562"/>
                </a:cubicBezTo>
                <a:cubicBezTo>
                  <a:pt x="94168" y="62487"/>
                  <a:pt x="94168" y="62412"/>
                  <a:pt x="94168" y="62412"/>
                </a:cubicBezTo>
                <a:cubicBezTo>
                  <a:pt x="94205" y="62349"/>
                  <a:pt x="94205" y="62349"/>
                  <a:pt x="94205" y="62274"/>
                </a:cubicBezTo>
                <a:cubicBezTo>
                  <a:pt x="94278" y="62274"/>
                  <a:pt x="94315" y="62274"/>
                  <a:pt x="94352" y="62274"/>
                </a:cubicBezTo>
                <a:cubicBezTo>
                  <a:pt x="94388" y="62274"/>
                  <a:pt x="94388" y="62199"/>
                  <a:pt x="94425" y="62199"/>
                </a:cubicBezTo>
                <a:cubicBezTo>
                  <a:pt x="94462" y="62199"/>
                  <a:pt x="94493" y="62199"/>
                  <a:pt x="94566" y="62199"/>
                </a:cubicBezTo>
                <a:cubicBezTo>
                  <a:pt x="94603" y="62199"/>
                  <a:pt x="94603" y="62199"/>
                  <a:pt x="94640" y="62199"/>
                </a:cubicBezTo>
                <a:cubicBezTo>
                  <a:pt x="94640" y="62124"/>
                  <a:pt x="94676" y="62199"/>
                  <a:pt x="94713" y="62199"/>
                </a:cubicBezTo>
                <a:cubicBezTo>
                  <a:pt x="94750" y="62124"/>
                  <a:pt x="94750" y="62049"/>
                  <a:pt x="94750" y="62049"/>
                </a:cubicBezTo>
                <a:cubicBezTo>
                  <a:pt x="94787" y="61973"/>
                  <a:pt x="94787" y="61898"/>
                  <a:pt x="94823" y="61898"/>
                </a:cubicBezTo>
                <a:cubicBezTo>
                  <a:pt x="94860" y="61898"/>
                  <a:pt x="94860" y="61898"/>
                  <a:pt x="94897" y="61898"/>
                </a:cubicBezTo>
                <a:cubicBezTo>
                  <a:pt x="94934" y="61823"/>
                  <a:pt x="94934" y="61823"/>
                  <a:pt x="94970" y="61748"/>
                </a:cubicBezTo>
                <a:cubicBezTo>
                  <a:pt x="95007" y="61748"/>
                  <a:pt x="95007" y="61748"/>
                  <a:pt x="95038" y="61673"/>
                </a:cubicBezTo>
                <a:cubicBezTo>
                  <a:pt x="95038" y="61673"/>
                  <a:pt x="95038" y="61597"/>
                  <a:pt x="95075" y="61522"/>
                </a:cubicBezTo>
                <a:cubicBezTo>
                  <a:pt x="95111" y="61522"/>
                  <a:pt x="95111" y="61447"/>
                  <a:pt x="95111" y="61372"/>
                </a:cubicBezTo>
                <a:cubicBezTo>
                  <a:pt x="95148" y="61372"/>
                  <a:pt x="95185" y="61309"/>
                  <a:pt x="95185" y="61309"/>
                </a:cubicBezTo>
                <a:cubicBezTo>
                  <a:pt x="95222" y="61234"/>
                  <a:pt x="95222" y="61234"/>
                  <a:pt x="95258" y="61234"/>
                </a:cubicBezTo>
                <a:cubicBezTo>
                  <a:pt x="95295" y="61234"/>
                  <a:pt x="95332" y="61234"/>
                  <a:pt x="95332" y="61234"/>
                </a:cubicBezTo>
                <a:cubicBezTo>
                  <a:pt x="95369" y="61159"/>
                  <a:pt x="95369" y="61234"/>
                  <a:pt x="95405" y="61234"/>
                </a:cubicBezTo>
                <a:cubicBezTo>
                  <a:pt x="95479" y="61159"/>
                  <a:pt x="95509" y="61084"/>
                  <a:pt x="95546" y="61008"/>
                </a:cubicBezTo>
                <a:cubicBezTo>
                  <a:pt x="95583" y="61008"/>
                  <a:pt x="95546" y="60933"/>
                  <a:pt x="95583" y="60858"/>
                </a:cubicBezTo>
                <a:cubicBezTo>
                  <a:pt x="95583" y="60858"/>
                  <a:pt x="95620" y="60858"/>
                  <a:pt x="95656" y="60783"/>
                </a:cubicBezTo>
                <a:cubicBezTo>
                  <a:pt x="95693" y="60783"/>
                  <a:pt x="95693" y="60708"/>
                  <a:pt x="95730" y="60632"/>
                </a:cubicBezTo>
                <a:cubicBezTo>
                  <a:pt x="95730" y="60632"/>
                  <a:pt x="95767" y="60557"/>
                  <a:pt x="95767" y="60482"/>
                </a:cubicBezTo>
                <a:cubicBezTo>
                  <a:pt x="95803" y="60482"/>
                  <a:pt x="95803" y="60407"/>
                  <a:pt x="95840" y="60332"/>
                </a:cubicBezTo>
                <a:cubicBezTo>
                  <a:pt x="95840" y="60332"/>
                  <a:pt x="95840" y="60269"/>
                  <a:pt x="95840" y="60194"/>
                </a:cubicBezTo>
                <a:lnTo>
                  <a:pt x="95877" y="60119"/>
                </a:lnTo>
                <a:cubicBezTo>
                  <a:pt x="95914" y="59968"/>
                  <a:pt x="95987" y="59968"/>
                  <a:pt x="96024" y="59818"/>
                </a:cubicBezTo>
                <a:cubicBezTo>
                  <a:pt x="96055" y="59667"/>
                  <a:pt x="96091" y="59517"/>
                  <a:pt x="96128" y="59367"/>
                </a:cubicBezTo>
                <a:cubicBezTo>
                  <a:pt x="96128" y="59291"/>
                  <a:pt x="96128" y="59291"/>
                  <a:pt x="96128" y="59229"/>
                </a:cubicBezTo>
                <a:cubicBezTo>
                  <a:pt x="96165" y="59154"/>
                  <a:pt x="96202" y="59154"/>
                  <a:pt x="96202" y="59078"/>
                </a:cubicBezTo>
                <a:cubicBezTo>
                  <a:pt x="96238" y="59003"/>
                  <a:pt x="96238" y="59003"/>
                  <a:pt x="96275" y="58928"/>
                </a:cubicBezTo>
                <a:cubicBezTo>
                  <a:pt x="96275" y="58853"/>
                  <a:pt x="96312" y="58853"/>
                  <a:pt x="96349" y="58778"/>
                </a:cubicBezTo>
                <a:cubicBezTo>
                  <a:pt x="96385" y="58778"/>
                  <a:pt x="96422" y="58702"/>
                  <a:pt x="96422" y="58702"/>
                </a:cubicBezTo>
                <a:cubicBezTo>
                  <a:pt x="96459" y="58627"/>
                  <a:pt x="96496" y="58627"/>
                  <a:pt x="96496" y="58552"/>
                </a:cubicBezTo>
                <a:cubicBezTo>
                  <a:pt x="96496" y="58477"/>
                  <a:pt x="96496" y="58402"/>
                  <a:pt x="96496" y="58326"/>
                </a:cubicBezTo>
                <a:cubicBezTo>
                  <a:pt x="96532" y="58326"/>
                  <a:pt x="96532" y="58251"/>
                  <a:pt x="96532" y="58176"/>
                </a:cubicBezTo>
                <a:cubicBezTo>
                  <a:pt x="96532" y="58113"/>
                  <a:pt x="96532" y="58113"/>
                  <a:pt x="96532" y="58038"/>
                </a:cubicBezTo>
                <a:cubicBezTo>
                  <a:pt x="96532" y="58038"/>
                  <a:pt x="96563" y="57963"/>
                  <a:pt x="96563" y="57888"/>
                </a:cubicBezTo>
                <a:cubicBezTo>
                  <a:pt x="96563" y="57888"/>
                  <a:pt x="96563" y="57813"/>
                  <a:pt x="96563" y="57737"/>
                </a:cubicBezTo>
                <a:cubicBezTo>
                  <a:pt x="96600" y="57662"/>
                  <a:pt x="96637" y="57662"/>
                  <a:pt x="96673" y="57662"/>
                </a:cubicBezTo>
                <a:cubicBezTo>
                  <a:pt x="96710" y="57587"/>
                  <a:pt x="96747" y="57512"/>
                  <a:pt x="96784" y="57361"/>
                </a:cubicBezTo>
                <a:cubicBezTo>
                  <a:pt x="96820" y="57211"/>
                  <a:pt x="96894" y="57148"/>
                  <a:pt x="96894" y="56998"/>
                </a:cubicBezTo>
                <a:cubicBezTo>
                  <a:pt x="96894" y="56848"/>
                  <a:pt x="96857" y="56848"/>
                  <a:pt x="96857" y="56772"/>
                </a:cubicBezTo>
                <a:cubicBezTo>
                  <a:pt x="96820" y="56697"/>
                  <a:pt x="96820" y="56622"/>
                  <a:pt x="96784" y="56622"/>
                </a:cubicBezTo>
                <a:cubicBezTo>
                  <a:pt x="96784" y="56622"/>
                  <a:pt x="96747" y="56622"/>
                  <a:pt x="96710" y="56622"/>
                </a:cubicBezTo>
                <a:cubicBezTo>
                  <a:pt x="96673" y="56622"/>
                  <a:pt x="96637" y="56622"/>
                  <a:pt x="96563" y="56547"/>
                </a:cubicBezTo>
                <a:cubicBezTo>
                  <a:pt x="96563" y="56472"/>
                  <a:pt x="96563" y="56396"/>
                  <a:pt x="96563" y="56321"/>
                </a:cubicBezTo>
                <a:cubicBezTo>
                  <a:pt x="96563" y="56246"/>
                  <a:pt x="96563" y="56171"/>
                  <a:pt x="96563" y="56171"/>
                </a:cubicBezTo>
                <a:cubicBezTo>
                  <a:pt x="96563" y="56096"/>
                  <a:pt x="96563" y="56033"/>
                  <a:pt x="96563" y="56033"/>
                </a:cubicBezTo>
                <a:cubicBezTo>
                  <a:pt x="96710" y="56033"/>
                  <a:pt x="96710" y="56033"/>
                  <a:pt x="96710" y="56033"/>
                </a:cubicBezTo>
                <a:cubicBezTo>
                  <a:pt x="96710" y="55958"/>
                  <a:pt x="96710" y="55883"/>
                  <a:pt x="96710" y="55883"/>
                </a:cubicBezTo>
                <a:cubicBezTo>
                  <a:pt x="96673" y="55807"/>
                  <a:pt x="96637" y="55807"/>
                  <a:pt x="96637" y="55732"/>
                </a:cubicBezTo>
                <a:cubicBezTo>
                  <a:pt x="96637" y="55582"/>
                  <a:pt x="96673" y="55431"/>
                  <a:pt x="96637" y="55281"/>
                </a:cubicBezTo>
                <a:cubicBezTo>
                  <a:pt x="96637" y="55206"/>
                  <a:pt x="96637" y="55206"/>
                  <a:pt x="96637" y="55131"/>
                </a:cubicBezTo>
                <a:cubicBezTo>
                  <a:pt x="96637" y="55068"/>
                  <a:pt x="96600" y="55068"/>
                  <a:pt x="96563" y="54980"/>
                </a:cubicBezTo>
                <a:cubicBezTo>
                  <a:pt x="96563" y="54918"/>
                  <a:pt x="96532" y="54980"/>
                  <a:pt x="96496" y="54918"/>
                </a:cubicBezTo>
                <a:cubicBezTo>
                  <a:pt x="96496" y="54767"/>
                  <a:pt x="96532" y="54617"/>
                  <a:pt x="96532" y="54466"/>
                </a:cubicBezTo>
                <a:cubicBezTo>
                  <a:pt x="96532" y="54316"/>
                  <a:pt x="96496" y="54166"/>
                  <a:pt x="96459" y="54015"/>
                </a:cubicBezTo>
                <a:cubicBezTo>
                  <a:pt x="96459" y="53953"/>
                  <a:pt x="96422" y="53877"/>
                  <a:pt x="96385" y="53727"/>
                </a:cubicBezTo>
                <a:cubicBezTo>
                  <a:pt x="96312" y="53652"/>
                  <a:pt x="96312" y="53501"/>
                  <a:pt x="96238" y="53426"/>
                </a:cubicBezTo>
                <a:cubicBezTo>
                  <a:pt x="96202" y="53426"/>
                  <a:pt x="96202" y="53351"/>
                  <a:pt x="96165" y="53351"/>
                </a:cubicBezTo>
                <a:cubicBezTo>
                  <a:pt x="96128" y="53276"/>
                  <a:pt x="96091" y="53351"/>
                  <a:pt x="96055" y="53351"/>
                </a:cubicBezTo>
                <a:cubicBezTo>
                  <a:pt x="96055" y="53276"/>
                  <a:pt x="96024" y="53276"/>
                  <a:pt x="95987" y="53201"/>
                </a:cubicBezTo>
                <a:cubicBezTo>
                  <a:pt x="95987" y="53201"/>
                  <a:pt x="95987" y="53125"/>
                  <a:pt x="95987" y="53050"/>
                </a:cubicBezTo>
                <a:cubicBezTo>
                  <a:pt x="95987" y="52900"/>
                  <a:pt x="95987" y="52900"/>
                  <a:pt x="95987" y="52900"/>
                </a:cubicBezTo>
                <a:cubicBezTo>
                  <a:pt x="95987" y="52837"/>
                  <a:pt x="96024" y="52837"/>
                  <a:pt x="96024" y="52762"/>
                </a:cubicBezTo>
                <a:cubicBezTo>
                  <a:pt x="96055" y="52687"/>
                  <a:pt x="96091" y="52687"/>
                  <a:pt x="96091" y="52612"/>
                </a:cubicBezTo>
                <a:cubicBezTo>
                  <a:pt x="96128" y="52612"/>
                  <a:pt x="96165" y="52612"/>
                  <a:pt x="96165" y="52536"/>
                </a:cubicBezTo>
                <a:cubicBezTo>
                  <a:pt x="96165" y="52461"/>
                  <a:pt x="96165" y="52386"/>
                  <a:pt x="96165" y="52236"/>
                </a:cubicBezTo>
                <a:cubicBezTo>
                  <a:pt x="96165" y="51935"/>
                  <a:pt x="96165" y="51935"/>
                  <a:pt x="96165" y="51935"/>
                </a:cubicBezTo>
                <a:cubicBezTo>
                  <a:pt x="96385" y="51935"/>
                  <a:pt x="96385" y="51935"/>
                  <a:pt x="96385" y="51935"/>
                </a:cubicBezTo>
                <a:cubicBezTo>
                  <a:pt x="96385" y="51935"/>
                  <a:pt x="96422" y="51935"/>
                  <a:pt x="96422" y="51872"/>
                </a:cubicBezTo>
                <a:cubicBezTo>
                  <a:pt x="96459" y="51797"/>
                  <a:pt x="96459" y="51797"/>
                  <a:pt x="96496" y="51722"/>
                </a:cubicBezTo>
                <a:cubicBezTo>
                  <a:pt x="96496" y="51646"/>
                  <a:pt x="96496" y="51571"/>
                  <a:pt x="96532" y="51571"/>
                </a:cubicBezTo>
                <a:cubicBezTo>
                  <a:pt x="96532" y="51571"/>
                  <a:pt x="96563" y="51571"/>
                  <a:pt x="96600" y="51571"/>
                </a:cubicBezTo>
                <a:cubicBezTo>
                  <a:pt x="96600" y="51571"/>
                  <a:pt x="96637" y="51571"/>
                  <a:pt x="96673" y="51571"/>
                </a:cubicBezTo>
                <a:cubicBezTo>
                  <a:pt x="96673" y="51571"/>
                  <a:pt x="96710" y="51496"/>
                  <a:pt x="96747" y="51496"/>
                </a:cubicBezTo>
                <a:cubicBezTo>
                  <a:pt x="96820" y="51496"/>
                  <a:pt x="96820" y="51496"/>
                  <a:pt x="96820" y="51496"/>
                </a:cubicBezTo>
                <a:cubicBezTo>
                  <a:pt x="96894" y="51496"/>
                  <a:pt x="96931" y="51496"/>
                  <a:pt x="97004" y="51496"/>
                </a:cubicBezTo>
                <a:cubicBezTo>
                  <a:pt x="97041" y="51346"/>
                  <a:pt x="97041" y="51271"/>
                  <a:pt x="97041" y="51120"/>
                </a:cubicBezTo>
                <a:lnTo>
                  <a:pt x="97004" y="51045"/>
                </a:lnTo>
                <a:cubicBezTo>
                  <a:pt x="96673" y="51045"/>
                  <a:pt x="96673" y="51045"/>
                  <a:pt x="96673" y="51045"/>
                </a:cubicBezTo>
                <a:cubicBezTo>
                  <a:pt x="96637" y="50970"/>
                  <a:pt x="96637" y="50907"/>
                  <a:pt x="96637" y="50907"/>
                </a:cubicBezTo>
                <a:cubicBezTo>
                  <a:pt x="96600" y="50757"/>
                  <a:pt x="96563" y="50681"/>
                  <a:pt x="96532" y="50606"/>
                </a:cubicBezTo>
                <a:cubicBezTo>
                  <a:pt x="96275" y="50606"/>
                  <a:pt x="96275" y="50606"/>
                  <a:pt x="96275" y="50606"/>
                </a:cubicBezTo>
                <a:cubicBezTo>
                  <a:pt x="96275" y="50681"/>
                  <a:pt x="96238" y="50757"/>
                  <a:pt x="96238" y="50907"/>
                </a:cubicBezTo>
                <a:cubicBezTo>
                  <a:pt x="96238" y="50970"/>
                  <a:pt x="96238" y="50970"/>
                  <a:pt x="96238" y="51045"/>
                </a:cubicBezTo>
                <a:lnTo>
                  <a:pt x="96202" y="51120"/>
                </a:lnTo>
                <a:cubicBezTo>
                  <a:pt x="96165" y="51120"/>
                  <a:pt x="96165" y="51195"/>
                  <a:pt x="96128" y="51195"/>
                </a:cubicBezTo>
                <a:cubicBezTo>
                  <a:pt x="96128" y="51195"/>
                  <a:pt x="96091" y="51120"/>
                  <a:pt x="96055" y="51120"/>
                </a:cubicBezTo>
                <a:cubicBezTo>
                  <a:pt x="96055" y="51120"/>
                  <a:pt x="96024" y="51120"/>
                  <a:pt x="95987" y="51120"/>
                </a:cubicBezTo>
                <a:cubicBezTo>
                  <a:pt x="95987" y="50381"/>
                  <a:pt x="95987" y="50381"/>
                  <a:pt x="95987" y="50381"/>
                </a:cubicBezTo>
                <a:cubicBezTo>
                  <a:pt x="95546" y="50381"/>
                  <a:pt x="95546" y="50381"/>
                  <a:pt x="95546" y="50381"/>
                </a:cubicBezTo>
                <a:cubicBezTo>
                  <a:pt x="95479" y="50381"/>
                  <a:pt x="95442" y="50230"/>
                  <a:pt x="95442" y="50080"/>
                </a:cubicBezTo>
                <a:cubicBezTo>
                  <a:pt x="95442" y="49930"/>
                  <a:pt x="95442" y="49854"/>
                  <a:pt x="95442" y="49792"/>
                </a:cubicBezTo>
                <a:cubicBezTo>
                  <a:pt x="95442" y="49792"/>
                  <a:pt x="95479" y="49716"/>
                  <a:pt x="95479" y="49641"/>
                </a:cubicBezTo>
                <a:cubicBezTo>
                  <a:pt x="95509" y="49641"/>
                  <a:pt x="95509" y="49566"/>
                  <a:pt x="95546" y="49566"/>
                </a:cubicBezTo>
                <a:cubicBezTo>
                  <a:pt x="95583" y="49491"/>
                  <a:pt x="95620" y="49491"/>
                  <a:pt x="95620" y="49491"/>
                </a:cubicBezTo>
                <a:cubicBezTo>
                  <a:pt x="95730" y="49491"/>
                  <a:pt x="95767" y="49491"/>
                  <a:pt x="95840" y="49491"/>
                </a:cubicBezTo>
                <a:cubicBezTo>
                  <a:pt x="95877" y="49491"/>
                  <a:pt x="95877" y="49491"/>
                  <a:pt x="95914" y="49491"/>
                </a:cubicBezTo>
                <a:cubicBezTo>
                  <a:pt x="95950" y="49491"/>
                  <a:pt x="95950" y="49491"/>
                  <a:pt x="95987" y="49491"/>
                </a:cubicBezTo>
                <a:cubicBezTo>
                  <a:pt x="95987" y="49416"/>
                  <a:pt x="95987" y="49340"/>
                  <a:pt x="95987" y="49340"/>
                </a:cubicBezTo>
                <a:cubicBezTo>
                  <a:pt x="95987" y="49265"/>
                  <a:pt x="96024" y="49190"/>
                  <a:pt x="96024" y="49190"/>
                </a:cubicBezTo>
                <a:cubicBezTo>
                  <a:pt x="96055" y="49115"/>
                  <a:pt x="96055" y="49040"/>
                  <a:pt x="96091" y="49040"/>
                </a:cubicBezTo>
                <a:cubicBezTo>
                  <a:pt x="96128" y="48965"/>
                  <a:pt x="96128" y="49040"/>
                  <a:pt x="96165" y="48965"/>
                </a:cubicBezTo>
                <a:cubicBezTo>
                  <a:pt x="96202" y="48965"/>
                  <a:pt x="96202" y="48889"/>
                  <a:pt x="96238" y="48889"/>
                </a:cubicBezTo>
                <a:cubicBezTo>
                  <a:pt x="96275" y="48889"/>
                  <a:pt x="96349" y="48889"/>
                  <a:pt x="96385" y="48889"/>
                </a:cubicBezTo>
                <a:cubicBezTo>
                  <a:pt x="96422" y="48889"/>
                  <a:pt x="96422" y="48889"/>
                  <a:pt x="96459" y="48889"/>
                </a:cubicBezTo>
                <a:cubicBezTo>
                  <a:pt x="96496" y="48889"/>
                  <a:pt x="96496" y="48814"/>
                  <a:pt x="96496" y="48739"/>
                </a:cubicBezTo>
                <a:cubicBezTo>
                  <a:pt x="96532" y="48739"/>
                  <a:pt x="96563" y="48676"/>
                  <a:pt x="96563" y="48676"/>
                </a:cubicBezTo>
                <a:cubicBezTo>
                  <a:pt x="96600" y="48601"/>
                  <a:pt x="96600" y="48526"/>
                  <a:pt x="96637" y="48526"/>
                </a:cubicBezTo>
                <a:cubicBezTo>
                  <a:pt x="96673" y="48451"/>
                  <a:pt x="96673" y="48375"/>
                  <a:pt x="96710" y="48375"/>
                </a:cubicBezTo>
                <a:cubicBezTo>
                  <a:pt x="96747" y="48300"/>
                  <a:pt x="96747" y="48225"/>
                  <a:pt x="96820" y="48225"/>
                </a:cubicBezTo>
                <a:cubicBezTo>
                  <a:pt x="96857" y="48225"/>
                  <a:pt x="96857" y="48225"/>
                  <a:pt x="96857" y="48225"/>
                </a:cubicBezTo>
                <a:cubicBezTo>
                  <a:pt x="96857" y="48225"/>
                  <a:pt x="96894" y="48225"/>
                  <a:pt x="96894" y="48300"/>
                </a:cubicBezTo>
                <a:cubicBezTo>
                  <a:pt x="96931" y="48451"/>
                  <a:pt x="96931" y="48451"/>
                  <a:pt x="96931" y="48451"/>
                </a:cubicBezTo>
                <a:cubicBezTo>
                  <a:pt x="96894" y="48451"/>
                  <a:pt x="96894" y="48526"/>
                  <a:pt x="96894" y="48601"/>
                </a:cubicBezTo>
                <a:cubicBezTo>
                  <a:pt x="96857" y="48601"/>
                  <a:pt x="96820" y="48601"/>
                  <a:pt x="96820" y="48676"/>
                </a:cubicBezTo>
                <a:cubicBezTo>
                  <a:pt x="96784" y="48739"/>
                  <a:pt x="96784" y="48889"/>
                  <a:pt x="96784" y="48965"/>
                </a:cubicBezTo>
                <a:cubicBezTo>
                  <a:pt x="96784" y="49115"/>
                  <a:pt x="96710" y="49115"/>
                  <a:pt x="96673" y="49265"/>
                </a:cubicBezTo>
                <a:cubicBezTo>
                  <a:pt x="96637" y="49265"/>
                  <a:pt x="96637" y="49340"/>
                  <a:pt x="96600" y="49416"/>
                </a:cubicBezTo>
                <a:cubicBezTo>
                  <a:pt x="96600" y="49416"/>
                  <a:pt x="96563" y="49416"/>
                  <a:pt x="96532" y="49491"/>
                </a:cubicBezTo>
                <a:cubicBezTo>
                  <a:pt x="96532" y="49566"/>
                  <a:pt x="96532" y="49566"/>
                  <a:pt x="96532" y="49641"/>
                </a:cubicBezTo>
                <a:cubicBezTo>
                  <a:pt x="96532" y="49792"/>
                  <a:pt x="96532" y="49792"/>
                  <a:pt x="96532" y="49792"/>
                </a:cubicBezTo>
                <a:cubicBezTo>
                  <a:pt x="96563" y="49792"/>
                  <a:pt x="96600" y="49716"/>
                  <a:pt x="96600" y="49716"/>
                </a:cubicBezTo>
                <a:cubicBezTo>
                  <a:pt x="96637" y="49641"/>
                  <a:pt x="96637" y="49641"/>
                  <a:pt x="96673" y="49566"/>
                </a:cubicBezTo>
                <a:cubicBezTo>
                  <a:pt x="97004" y="49566"/>
                  <a:pt x="97004" y="49566"/>
                  <a:pt x="97004" y="49566"/>
                </a:cubicBezTo>
                <a:cubicBezTo>
                  <a:pt x="97041" y="49566"/>
                  <a:pt x="97071" y="49491"/>
                  <a:pt x="97108" y="49491"/>
                </a:cubicBezTo>
                <a:cubicBezTo>
                  <a:pt x="97145" y="49416"/>
                  <a:pt x="97182" y="49265"/>
                  <a:pt x="97218" y="49190"/>
                </a:cubicBezTo>
                <a:cubicBezTo>
                  <a:pt x="97255" y="49190"/>
                  <a:pt x="97255" y="49115"/>
                  <a:pt x="97292" y="49040"/>
                </a:cubicBezTo>
                <a:lnTo>
                  <a:pt x="97329" y="49040"/>
                </a:lnTo>
                <a:cubicBezTo>
                  <a:pt x="97366" y="49040"/>
                  <a:pt x="97402" y="48965"/>
                  <a:pt x="97402" y="48965"/>
                </a:cubicBezTo>
                <a:cubicBezTo>
                  <a:pt x="97513" y="48965"/>
                  <a:pt x="97549" y="49040"/>
                  <a:pt x="97617" y="49115"/>
                </a:cubicBezTo>
                <a:cubicBezTo>
                  <a:pt x="97653" y="49115"/>
                  <a:pt x="97690" y="49115"/>
                  <a:pt x="97690" y="49115"/>
                </a:cubicBezTo>
                <a:cubicBezTo>
                  <a:pt x="97764" y="49115"/>
                  <a:pt x="97800" y="49115"/>
                  <a:pt x="97837" y="49190"/>
                </a:cubicBezTo>
                <a:cubicBezTo>
                  <a:pt x="97874" y="49265"/>
                  <a:pt x="97874" y="49265"/>
                  <a:pt x="97911" y="49265"/>
                </a:cubicBezTo>
                <a:cubicBezTo>
                  <a:pt x="97947" y="49340"/>
                  <a:pt x="97947" y="49491"/>
                  <a:pt x="97947" y="49566"/>
                </a:cubicBezTo>
                <a:cubicBezTo>
                  <a:pt x="97947" y="49716"/>
                  <a:pt x="97947" y="49716"/>
                  <a:pt x="97947" y="49716"/>
                </a:cubicBezTo>
                <a:cubicBezTo>
                  <a:pt x="97947" y="49792"/>
                  <a:pt x="97911" y="49792"/>
                  <a:pt x="97911" y="49854"/>
                </a:cubicBezTo>
                <a:cubicBezTo>
                  <a:pt x="97874" y="49930"/>
                  <a:pt x="97837" y="49930"/>
                  <a:pt x="97837" y="50005"/>
                </a:cubicBezTo>
                <a:cubicBezTo>
                  <a:pt x="97837" y="50005"/>
                  <a:pt x="97837" y="50080"/>
                  <a:pt x="97837" y="50155"/>
                </a:cubicBezTo>
                <a:cubicBezTo>
                  <a:pt x="97800" y="50230"/>
                  <a:pt x="97764" y="50230"/>
                  <a:pt x="97764" y="50381"/>
                </a:cubicBezTo>
                <a:cubicBezTo>
                  <a:pt x="97764" y="50456"/>
                  <a:pt x="97764" y="50531"/>
                  <a:pt x="97800" y="50681"/>
                </a:cubicBezTo>
                <a:cubicBezTo>
                  <a:pt x="97911" y="50681"/>
                  <a:pt x="97911" y="50681"/>
                  <a:pt x="97911" y="50681"/>
                </a:cubicBezTo>
                <a:cubicBezTo>
                  <a:pt x="97984" y="50606"/>
                  <a:pt x="97984" y="50606"/>
                  <a:pt x="97984" y="50606"/>
                </a:cubicBezTo>
                <a:cubicBezTo>
                  <a:pt x="98021" y="50606"/>
                  <a:pt x="98058" y="50531"/>
                  <a:pt x="98094" y="50531"/>
                </a:cubicBezTo>
                <a:cubicBezTo>
                  <a:pt x="98094" y="50531"/>
                  <a:pt x="98125" y="50531"/>
                  <a:pt x="98162" y="50531"/>
                </a:cubicBezTo>
                <a:cubicBezTo>
                  <a:pt x="98199" y="50606"/>
                  <a:pt x="98235" y="50681"/>
                  <a:pt x="98272" y="50757"/>
                </a:cubicBezTo>
                <a:cubicBezTo>
                  <a:pt x="98272" y="50819"/>
                  <a:pt x="98272" y="50907"/>
                  <a:pt x="98309" y="50907"/>
                </a:cubicBezTo>
                <a:cubicBezTo>
                  <a:pt x="98309" y="51045"/>
                  <a:pt x="98309" y="51120"/>
                  <a:pt x="98309" y="51195"/>
                </a:cubicBezTo>
                <a:cubicBezTo>
                  <a:pt x="98346" y="51271"/>
                  <a:pt x="98346" y="51271"/>
                  <a:pt x="98346" y="51346"/>
                </a:cubicBezTo>
                <a:cubicBezTo>
                  <a:pt x="98346" y="51421"/>
                  <a:pt x="98382" y="51421"/>
                  <a:pt x="98382" y="51496"/>
                </a:cubicBezTo>
                <a:cubicBezTo>
                  <a:pt x="98382" y="51571"/>
                  <a:pt x="98456" y="51571"/>
                  <a:pt x="98456" y="51722"/>
                </a:cubicBezTo>
                <a:cubicBezTo>
                  <a:pt x="98456" y="52461"/>
                  <a:pt x="98456" y="52461"/>
                  <a:pt x="98456" y="52461"/>
                </a:cubicBezTo>
                <a:cubicBezTo>
                  <a:pt x="98456" y="52536"/>
                  <a:pt x="98419" y="52612"/>
                  <a:pt x="98382" y="52612"/>
                </a:cubicBezTo>
                <a:cubicBezTo>
                  <a:pt x="98346" y="52687"/>
                  <a:pt x="98309" y="52687"/>
                  <a:pt x="98309" y="52762"/>
                </a:cubicBezTo>
                <a:cubicBezTo>
                  <a:pt x="98309" y="52762"/>
                  <a:pt x="98309" y="52837"/>
                  <a:pt x="98309" y="52900"/>
                </a:cubicBezTo>
                <a:cubicBezTo>
                  <a:pt x="98272" y="52987"/>
                  <a:pt x="98272" y="52987"/>
                  <a:pt x="98272" y="53050"/>
                </a:cubicBezTo>
                <a:cubicBezTo>
                  <a:pt x="98272" y="53426"/>
                  <a:pt x="98272" y="53426"/>
                  <a:pt x="98272" y="53426"/>
                </a:cubicBezTo>
                <a:cubicBezTo>
                  <a:pt x="98633" y="53426"/>
                  <a:pt x="98633" y="53426"/>
                  <a:pt x="98633" y="53426"/>
                </a:cubicBezTo>
                <a:cubicBezTo>
                  <a:pt x="98744" y="53426"/>
                  <a:pt x="98781" y="53276"/>
                  <a:pt x="98854" y="53201"/>
                </a:cubicBezTo>
                <a:cubicBezTo>
                  <a:pt x="98928" y="53125"/>
                  <a:pt x="98928" y="53125"/>
                  <a:pt x="98928" y="53125"/>
                </a:cubicBezTo>
                <a:cubicBezTo>
                  <a:pt x="98964" y="53125"/>
                  <a:pt x="99001" y="53050"/>
                  <a:pt x="99038" y="53050"/>
                </a:cubicBezTo>
                <a:cubicBezTo>
                  <a:pt x="99075" y="52987"/>
                  <a:pt x="99075" y="52900"/>
                  <a:pt x="99111" y="52900"/>
                </a:cubicBezTo>
                <a:cubicBezTo>
                  <a:pt x="99142" y="52900"/>
                  <a:pt x="99142" y="52900"/>
                  <a:pt x="99179" y="52837"/>
                </a:cubicBezTo>
                <a:cubicBezTo>
                  <a:pt x="99215" y="52837"/>
                  <a:pt x="99215" y="52837"/>
                  <a:pt x="99252" y="52762"/>
                </a:cubicBezTo>
                <a:cubicBezTo>
                  <a:pt x="99289" y="52762"/>
                  <a:pt x="99289" y="52687"/>
                  <a:pt x="99326" y="52687"/>
                </a:cubicBezTo>
                <a:cubicBezTo>
                  <a:pt x="99362" y="52687"/>
                  <a:pt x="99399" y="52687"/>
                  <a:pt x="99399" y="52687"/>
                </a:cubicBezTo>
                <a:cubicBezTo>
                  <a:pt x="99436" y="52687"/>
                  <a:pt x="99473" y="52612"/>
                  <a:pt x="99473" y="52536"/>
                </a:cubicBezTo>
                <a:lnTo>
                  <a:pt x="99473" y="52461"/>
                </a:lnTo>
                <a:cubicBezTo>
                  <a:pt x="99473" y="52311"/>
                  <a:pt x="99473" y="52236"/>
                  <a:pt x="99473" y="52160"/>
                </a:cubicBezTo>
                <a:cubicBezTo>
                  <a:pt x="99473" y="52085"/>
                  <a:pt x="99509" y="52010"/>
                  <a:pt x="99509" y="51935"/>
                </a:cubicBezTo>
                <a:cubicBezTo>
                  <a:pt x="99509" y="51935"/>
                  <a:pt x="99509" y="51872"/>
                  <a:pt x="99509" y="51797"/>
                </a:cubicBezTo>
                <a:cubicBezTo>
                  <a:pt x="99509" y="51421"/>
                  <a:pt x="99509" y="51421"/>
                  <a:pt x="99509" y="51421"/>
                </a:cubicBezTo>
                <a:cubicBezTo>
                  <a:pt x="99436" y="51421"/>
                  <a:pt x="99399" y="51421"/>
                  <a:pt x="99326" y="51346"/>
                </a:cubicBezTo>
                <a:cubicBezTo>
                  <a:pt x="99326" y="51271"/>
                  <a:pt x="99289" y="51195"/>
                  <a:pt x="99289" y="51120"/>
                </a:cubicBezTo>
                <a:cubicBezTo>
                  <a:pt x="99289" y="51045"/>
                  <a:pt x="99289" y="50907"/>
                  <a:pt x="99289" y="50819"/>
                </a:cubicBezTo>
                <a:cubicBezTo>
                  <a:pt x="99289" y="50757"/>
                  <a:pt x="99289" y="50757"/>
                  <a:pt x="99289" y="50681"/>
                </a:cubicBezTo>
                <a:cubicBezTo>
                  <a:pt x="99289" y="50606"/>
                  <a:pt x="99252" y="50606"/>
                  <a:pt x="99215" y="50606"/>
                </a:cubicBezTo>
                <a:cubicBezTo>
                  <a:pt x="99179" y="50606"/>
                  <a:pt x="99179" y="50531"/>
                  <a:pt x="99142" y="50531"/>
                </a:cubicBezTo>
                <a:cubicBezTo>
                  <a:pt x="99111" y="50456"/>
                  <a:pt x="99111" y="50381"/>
                  <a:pt x="99111" y="50381"/>
                </a:cubicBezTo>
                <a:cubicBezTo>
                  <a:pt x="99075" y="50306"/>
                  <a:pt x="99038" y="50306"/>
                  <a:pt x="99038" y="50306"/>
                </a:cubicBezTo>
                <a:cubicBezTo>
                  <a:pt x="99001" y="50230"/>
                  <a:pt x="98964" y="50230"/>
                  <a:pt x="98964" y="50155"/>
                </a:cubicBezTo>
                <a:cubicBezTo>
                  <a:pt x="98928" y="50155"/>
                  <a:pt x="98964" y="50080"/>
                  <a:pt x="98928" y="50005"/>
                </a:cubicBezTo>
                <a:cubicBezTo>
                  <a:pt x="98928" y="50005"/>
                  <a:pt x="98891" y="49930"/>
                  <a:pt x="98891" y="49854"/>
                </a:cubicBezTo>
                <a:cubicBezTo>
                  <a:pt x="98854" y="49792"/>
                  <a:pt x="98891" y="49792"/>
                  <a:pt x="98891" y="49641"/>
                </a:cubicBezTo>
                <a:cubicBezTo>
                  <a:pt x="98891" y="49491"/>
                  <a:pt x="98891" y="49416"/>
                  <a:pt x="98891" y="49265"/>
                </a:cubicBezTo>
                <a:cubicBezTo>
                  <a:pt x="98928" y="49190"/>
                  <a:pt x="98928" y="49190"/>
                  <a:pt x="98964" y="49115"/>
                </a:cubicBezTo>
                <a:cubicBezTo>
                  <a:pt x="98964" y="49115"/>
                  <a:pt x="98964" y="49040"/>
                  <a:pt x="99001" y="48965"/>
                </a:cubicBezTo>
                <a:cubicBezTo>
                  <a:pt x="99001" y="48965"/>
                  <a:pt x="99001" y="48889"/>
                  <a:pt x="99001" y="48814"/>
                </a:cubicBezTo>
                <a:cubicBezTo>
                  <a:pt x="99038" y="48814"/>
                  <a:pt x="99075" y="48889"/>
                  <a:pt x="99075" y="48814"/>
                </a:cubicBezTo>
                <a:cubicBezTo>
                  <a:pt x="99142" y="48814"/>
                  <a:pt x="99179" y="48814"/>
                  <a:pt x="99252" y="48739"/>
                </a:cubicBezTo>
                <a:cubicBezTo>
                  <a:pt x="99289" y="48739"/>
                  <a:pt x="99289" y="48739"/>
                  <a:pt x="99289" y="48739"/>
                </a:cubicBezTo>
                <a:cubicBezTo>
                  <a:pt x="99362" y="48739"/>
                  <a:pt x="99399" y="48739"/>
                  <a:pt x="99436" y="48739"/>
                </a:cubicBezTo>
                <a:cubicBezTo>
                  <a:pt x="99436" y="47486"/>
                  <a:pt x="99436" y="47486"/>
                  <a:pt x="99436" y="47486"/>
                </a:cubicBezTo>
                <a:cubicBezTo>
                  <a:pt x="99436" y="47410"/>
                  <a:pt x="99473" y="47410"/>
                  <a:pt x="99473" y="47335"/>
                </a:cubicBezTo>
                <a:cubicBezTo>
                  <a:pt x="99473" y="47335"/>
                  <a:pt x="99473" y="47260"/>
                  <a:pt x="99473" y="47185"/>
                </a:cubicBezTo>
                <a:cubicBezTo>
                  <a:pt x="99509" y="47185"/>
                  <a:pt x="99509" y="47110"/>
                  <a:pt x="99546" y="47034"/>
                </a:cubicBezTo>
                <a:cubicBezTo>
                  <a:pt x="99546" y="47034"/>
                  <a:pt x="99583" y="47110"/>
                  <a:pt x="99614" y="47034"/>
                </a:cubicBezTo>
                <a:cubicBezTo>
                  <a:pt x="99614" y="47034"/>
                  <a:pt x="99656" y="47034"/>
                  <a:pt x="99687" y="46959"/>
                </a:cubicBezTo>
                <a:cubicBezTo>
                  <a:pt x="99761" y="46884"/>
                  <a:pt x="99761" y="46809"/>
                  <a:pt x="99797" y="46659"/>
                </a:cubicBezTo>
                <a:cubicBezTo>
                  <a:pt x="99834" y="46596"/>
                  <a:pt x="99834" y="46596"/>
                  <a:pt x="99871" y="46521"/>
                </a:cubicBezTo>
                <a:cubicBezTo>
                  <a:pt x="99908" y="46445"/>
                  <a:pt x="99944" y="46295"/>
                  <a:pt x="99981" y="46295"/>
                </a:cubicBezTo>
                <a:cubicBezTo>
                  <a:pt x="100018" y="46220"/>
                  <a:pt x="100018" y="46295"/>
                  <a:pt x="100055" y="46295"/>
                </a:cubicBezTo>
                <a:cubicBezTo>
                  <a:pt x="100091" y="46295"/>
                  <a:pt x="100091" y="46295"/>
                  <a:pt x="100128" y="46295"/>
                </a:cubicBezTo>
                <a:cubicBezTo>
                  <a:pt x="100232" y="46370"/>
                  <a:pt x="100306" y="46521"/>
                  <a:pt x="100416" y="46659"/>
                </a:cubicBezTo>
                <a:cubicBezTo>
                  <a:pt x="100416" y="46659"/>
                  <a:pt x="100453" y="46659"/>
                  <a:pt x="100490" y="46659"/>
                </a:cubicBezTo>
                <a:cubicBezTo>
                  <a:pt x="100526" y="46659"/>
                  <a:pt x="100563" y="46596"/>
                  <a:pt x="100630" y="46596"/>
                </a:cubicBezTo>
                <a:cubicBezTo>
                  <a:pt x="100630" y="46521"/>
                  <a:pt x="100673" y="46521"/>
                  <a:pt x="100673" y="46521"/>
                </a:cubicBezTo>
                <a:cubicBezTo>
                  <a:pt x="100704" y="46445"/>
                  <a:pt x="100704" y="46370"/>
                  <a:pt x="100741" y="46370"/>
                </a:cubicBezTo>
                <a:cubicBezTo>
                  <a:pt x="100777" y="46295"/>
                  <a:pt x="100777" y="46295"/>
                  <a:pt x="100814" y="46220"/>
                </a:cubicBezTo>
                <a:cubicBezTo>
                  <a:pt x="100814" y="46220"/>
                  <a:pt x="100851" y="46220"/>
                  <a:pt x="100888" y="46220"/>
                </a:cubicBezTo>
                <a:cubicBezTo>
                  <a:pt x="100924" y="46220"/>
                  <a:pt x="100888" y="46145"/>
                  <a:pt x="100924" y="46069"/>
                </a:cubicBezTo>
                <a:cubicBezTo>
                  <a:pt x="100998" y="46069"/>
                  <a:pt x="101035" y="46145"/>
                  <a:pt x="101071" y="46069"/>
                </a:cubicBezTo>
                <a:cubicBezTo>
                  <a:pt x="101108" y="46069"/>
                  <a:pt x="101108" y="46069"/>
                  <a:pt x="101145" y="45994"/>
                </a:cubicBezTo>
                <a:cubicBezTo>
                  <a:pt x="101176" y="45994"/>
                  <a:pt x="101176" y="45994"/>
                  <a:pt x="101212" y="45994"/>
                </a:cubicBezTo>
                <a:cubicBezTo>
                  <a:pt x="101249" y="45919"/>
                  <a:pt x="101249" y="45919"/>
                  <a:pt x="101286" y="45844"/>
                </a:cubicBezTo>
                <a:lnTo>
                  <a:pt x="101286" y="45769"/>
                </a:lnTo>
                <a:cubicBezTo>
                  <a:pt x="101323" y="45631"/>
                  <a:pt x="101396" y="45556"/>
                  <a:pt x="101470" y="45480"/>
                </a:cubicBezTo>
                <a:cubicBezTo>
                  <a:pt x="101470" y="45405"/>
                  <a:pt x="101506" y="45405"/>
                  <a:pt x="101543" y="45405"/>
                </a:cubicBezTo>
                <a:cubicBezTo>
                  <a:pt x="101543" y="45330"/>
                  <a:pt x="101543" y="45255"/>
                  <a:pt x="101580" y="45255"/>
                </a:cubicBezTo>
                <a:cubicBezTo>
                  <a:pt x="101580" y="45180"/>
                  <a:pt x="101617" y="45180"/>
                  <a:pt x="101617" y="45104"/>
                </a:cubicBezTo>
                <a:cubicBezTo>
                  <a:pt x="101721" y="44954"/>
                  <a:pt x="101721" y="44804"/>
                  <a:pt x="101831" y="44653"/>
                </a:cubicBezTo>
                <a:cubicBezTo>
                  <a:pt x="101831" y="44578"/>
                  <a:pt x="101868" y="44578"/>
                  <a:pt x="101905" y="44578"/>
                </a:cubicBezTo>
                <a:cubicBezTo>
                  <a:pt x="101941" y="44440"/>
                  <a:pt x="101978" y="44365"/>
                  <a:pt x="102015" y="44290"/>
                </a:cubicBezTo>
                <a:cubicBezTo>
                  <a:pt x="102015" y="44215"/>
                  <a:pt x="102015" y="44139"/>
                  <a:pt x="102015" y="44139"/>
                </a:cubicBezTo>
                <a:cubicBezTo>
                  <a:pt x="102015" y="44064"/>
                  <a:pt x="102052" y="44064"/>
                  <a:pt x="102052" y="43989"/>
                </a:cubicBezTo>
                <a:cubicBezTo>
                  <a:pt x="102088" y="43914"/>
                  <a:pt x="102088" y="43914"/>
                  <a:pt x="102088" y="43839"/>
                </a:cubicBezTo>
                <a:cubicBezTo>
                  <a:pt x="102125" y="43763"/>
                  <a:pt x="102125" y="43688"/>
                  <a:pt x="102125" y="43550"/>
                </a:cubicBezTo>
                <a:cubicBezTo>
                  <a:pt x="102162" y="43463"/>
                  <a:pt x="102192" y="43463"/>
                  <a:pt x="102192" y="43400"/>
                </a:cubicBezTo>
                <a:cubicBezTo>
                  <a:pt x="102229" y="43250"/>
                  <a:pt x="102266" y="43250"/>
                  <a:pt x="102339" y="43099"/>
                </a:cubicBezTo>
                <a:cubicBezTo>
                  <a:pt x="102339" y="43099"/>
                  <a:pt x="102376" y="43099"/>
                  <a:pt x="102413" y="43024"/>
                </a:cubicBezTo>
                <a:cubicBezTo>
                  <a:pt x="102413" y="43024"/>
                  <a:pt x="102413" y="42949"/>
                  <a:pt x="102450" y="42874"/>
                </a:cubicBezTo>
                <a:cubicBezTo>
                  <a:pt x="102450" y="42874"/>
                  <a:pt x="102486" y="42949"/>
                  <a:pt x="102523" y="42874"/>
                </a:cubicBezTo>
                <a:cubicBezTo>
                  <a:pt x="102560" y="42874"/>
                  <a:pt x="102597" y="42723"/>
                  <a:pt x="102633" y="42648"/>
                </a:cubicBezTo>
                <a:cubicBezTo>
                  <a:pt x="102664" y="42573"/>
                  <a:pt x="102664" y="42573"/>
                  <a:pt x="102707" y="42498"/>
                </a:cubicBezTo>
                <a:cubicBezTo>
                  <a:pt x="102707" y="42498"/>
                  <a:pt x="102707" y="42435"/>
                  <a:pt x="102738" y="42360"/>
                </a:cubicBezTo>
                <a:cubicBezTo>
                  <a:pt x="102738" y="42285"/>
                  <a:pt x="102774" y="42285"/>
                  <a:pt x="102811" y="42209"/>
                </a:cubicBezTo>
                <a:cubicBezTo>
                  <a:pt x="102811" y="42209"/>
                  <a:pt x="102848" y="42134"/>
                  <a:pt x="102885" y="42059"/>
                </a:cubicBezTo>
                <a:cubicBezTo>
                  <a:pt x="102885" y="42059"/>
                  <a:pt x="102921" y="42059"/>
                  <a:pt x="102958" y="41984"/>
                </a:cubicBezTo>
                <a:cubicBezTo>
                  <a:pt x="102958" y="41909"/>
                  <a:pt x="102921" y="41833"/>
                  <a:pt x="102958" y="41683"/>
                </a:cubicBezTo>
                <a:cubicBezTo>
                  <a:pt x="102958" y="41608"/>
                  <a:pt x="102958" y="41608"/>
                  <a:pt x="102958" y="41533"/>
                </a:cubicBezTo>
                <a:cubicBezTo>
                  <a:pt x="102958" y="41470"/>
                  <a:pt x="102958" y="41395"/>
                  <a:pt x="102958" y="41244"/>
                </a:cubicBezTo>
                <a:cubicBezTo>
                  <a:pt x="102958" y="41094"/>
                  <a:pt x="102958" y="41094"/>
                  <a:pt x="102958" y="41094"/>
                </a:cubicBezTo>
                <a:cubicBezTo>
                  <a:pt x="102958" y="41094"/>
                  <a:pt x="102995" y="41019"/>
                  <a:pt x="102995" y="40944"/>
                </a:cubicBezTo>
                <a:cubicBezTo>
                  <a:pt x="103032" y="40944"/>
                  <a:pt x="103068" y="40868"/>
                  <a:pt x="103068" y="40868"/>
                </a:cubicBezTo>
                <a:cubicBezTo>
                  <a:pt x="103105" y="40718"/>
                  <a:pt x="103068" y="40568"/>
                  <a:pt x="103068" y="40417"/>
                </a:cubicBezTo>
                <a:cubicBezTo>
                  <a:pt x="103068" y="40204"/>
                  <a:pt x="103068" y="40204"/>
                  <a:pt x="103068" y="40204"/>
                </a:cubicBezTo>
                <a:cubicBezTo>
                  <a:pt x="103068" y="40129"/>
                  <a:pt x="103068" y="40129"/>
                  <a:pt x="103068" y="40054"/>
                </a:cubicBezTo>
                <a:cubicBezTo>
                  <a:pt x="103068" y="39903"/>
                  <a:pt x="103068" y="39903"/>
                  <a:pt x="103068" y="39903"/>
                </a:cubicBezTo>
                <a:cubicBezTo>
                  <a:pt x="103068" y="39828"/>
                  <a:pt x="103068" y="39828"/>
                  <a:pt x="103068" y="39753"/>
                </a:cubicBezTo>
                <a:cubicBezTo>
                  <a:pt x="103068" y="39678"/>
                  <a:pt x="103105" y="39678"/>
                  <a:pt x="103105" y="39603"/>
                </a:cubicBezTo>
                <a:cubicBezTo>
                  <a:pt x="103142" y="39603"/>
                  <a:pt x="103105" y="39527"/>
                  <a:pt x="103105" y="39452"/>
                </a:cubicBezTo>
                <a:cubicBezTo>
                  <a:pt x="103142" y="39377"/>
                  <a:pt x="103142" y="39314"/>
                  <a:pt x="103142" y="39164"/>
                </a:cubicBezTo>
                <a:cubicBezTo>
                  <a:pt x="103179" y="39089"/>
                  <a:pt x="103209" y="39089"/>
                  <a:pt x="103209" y="39014"/>
                </a:cubicBezTo>
                <a:cubicBezTo>
                  <a:pt x="103246" y="39014"/>
                  <a:pt x="103246" y="38938"/>
                  <a:pt x="103246" y="38938"/>
                </a:cubicBezTo>
                <a:cubicBezTo>
                  <a:pt x="103283" y="38863"/>
                  <a:pt x="103283" y="38788"/>
                  <a:pt x="103320" y="38788"/>
                </a:cubicBezTo>
                <a:cubicBezTo>
                  <a:pt x="103320" y="38788"/>
                  <a:pt x="103356" y="38788"/>
                  <a:pt x="103393" y="38788"/>
                </a:cubicBezTo>
                <a:cubicBezTo>
                  <a:pt x="103393" y="38863"/>
                  <a:pt x="103393" y="38938"/>
                  <a:pt x="103430" y="38938"/>
                </a:cubicBezTo>
                <a:cubicBezTo>
                  <a:pt x="103430" y="38938"/>
                  <a:pt x="103467" y="38938"/>
                  <a:pt x="103467" y="39014"/>
                </a:cubicBezTo>
                <a:cubicBezTo>
                  <a:pt x="103503" y="39014"/>
                  <a:pt x="103540" y="39014"/>
                  <a:pt x="103540" y="39089"/>
                </a:cubicBezTo>
                <a:cubicBezTo>
                  <a:pt x="103577" y="39164"/>
                  <a:pt x="103614" y="39164"/>
                  <a:pt x="103614" y="39239"/>
                </a:cubicBezTo>
                <a:cubicBezTo>
                  <a:pt x="103614" y="39314"/>
                  <a:pt x="103577" y="39314"/>
                  <a:pt x="103577" y="39377"/>
                </a:cubicBezTo>
                <a:cubicBezTo>
                  <a:pt x="103577" y="39452"/>
                  <a:pt x="103577" y="39452"/>
                  <a:pt x="103540" y="39527"/>
                </a:cubicBezTo>
                <a:cubicBezTo>
                  <a:pt x="103540" y="39603"/>
                  <a:pt x="103540" y="39678"/>
                  <a:pt x="103540" y="39753"/>
                </a:cubicBezTo>
                <a:cubicBezTo>
                  <a:pt x="103540" y="39903"/>
                  <a:pt x="103577" y="39979"/>
                  <a:pt x="103577" y="40054"/>
                </a:cubicBezTo>
                <a:cubicBezTo>
                  <a:pt x="103614" y="40355"/>
                  <a:pt x="103577" y="40492"/>
                  <a:pt x="103577" y="40718"/>
                </a:cubicBezTo>
                <a:cubicBezTo>
                  <a:pt x="103577" y="40868"/>
                  <a:pt x="103614" y="41019"/>
                  <a:pt x="103577" y="41169"/>
                </a:cubicBezTo>
                <a:cubicBezTo>
                  <a:pt x="103577" y="41244"/>
                  <a:pt x="103614" y="41320"/>
                  <a:pt x="103577" y="41320"/>
                </a:cubicBezTo>
                <a:cubicBezTo>
                  <a:pt x="103577" y="41395"/>
                  <a:pt x="103540" y="41395"/>
                  <a:pt x="103540" y="41470"/>
                </a:cubicBezTo>
                <a:cubicBezTo>
                  <a:pt x="103503" y="41533"/>
                  <a:pt x="103467" y="41533"/>
                  <a:pt x="103467" y="41608"/>
                </a:cubicBezTo>
                <a:cubicBezTo>
                  <a:pt x="103467" y="41683"/>
                  <a:pt x="103467" y="41683"/>
                  <a:pt x="103467" y="41833"/>
                </a:cubicBezTo>
                <a:cubicBezTo>
                  <a:pt x="103467" y="41909"/>
                  <a:pt x="103467" y="41909"/>
                  <a:pt x="103467" y="41984"/>
                </a:cubicBezTo>
                <a:cubicBezTo>
                  <a:pt x="103467" y="42209"/>
                  <a:pt x="103503" y="42285"/>
                  <a:pt x="103540" y="42435"/>
                </a:cubicBezTo>
                <a:cubicBezTo>
                  <a:pt x="103577" y="42573"/>
                  <a:pt x="103577" y="42648"/>
                  <a:pt x="103577" y="42798"/>
                </a:cubicBezTo>
                <a:cubicBezTo>
                  <a:pt x="103577" y="42874"/>
                  <a:pt x="103577" y="42949"/>
                  <a:pt x="103577" y="43024"/>
                </a:cubicBezTo>
                <a:cubicBezTo>
                  <a:pt x="103577" y="43099"/>
                  <a:pt x="103540" y="43099"/>
                  <a:pt x="103503" y="43099"/>
                </a:cubicBezTo>
                <a:cubicBezTo>
                  <a:pt x="103467" y="43174"/>
                  <a:pt x="103430" y="43174"/>
                  <a:pt x="103430" y="43250"/>
                </a:cubicBezTo>
                <a:cubicBezTo>
                  <a:pt x="103430" y="43325"/>
                  <a:pt x="103430" y="43400"/>
                  <a:pt x="103430" y="43463"/>
                </a:cubicBezTo>
                <a:cubicBezTo>
                  <a:pt x="103430" y="43550"/>
                  <a:pt x="103430" y="43613"/>
                  <a:pt x="103430" y="43688"/>
                </a:cubicBezTo>
                <a:cubicBezTo>
                  <a:pt x="103430" y="43763"/>
                  <a:pt x="103467" y="43763"/>
                  <a:pt x="103467" y="43839"/>
                </a:cubicBezTo>
                <a:cubicBezTo>
                  <a:pt x="103467" y="43914"/>
                  <a:pt x="103430" y="43914"/>
                  <a:pt x="103430" y="43989"/>
                </a:cubicBezTo>
                <a:cubicBezTo>
                  <a:pt x="103577" y="43989"/>
                  <a:pt x="103577" y="43989"/>
                  <a:pt x="103577" y="43989"/>
                </a:cubicBezTo>
                <a:cubicBezTo>
                  <a:pt x="103577" y="43914"/>
                  <a:pt x="103614" y="43989"/>
                  <a:pt x="103650" y="43914"/>
                </a:cubicBezTo>
                <a:cubicBezTo>
                  <a:pt x="103650" y="43839"/>
                  <a:pt x="103650" y="43839"/>
                  <a:pt x="103650" y="43763"/>
                </a:cubicBezTo>
                <a:cubicBezTo>
                  <a:pt x="103681" y="43613"/>
                  <a:pt x="103681" y="43613"/>
                  <a:pt x="103681" y="43613"/>
                </a:cubicBezTo>
                <a:cubicBezTo>
                  <a:pt x="103724" y="43550"/>
                  <a:pt x="103724" y="43550"/>
                  <a:pt x="103754" y="43463"/>
                </a:cubicBezTo>
                <a:cubicBezTo>
                  <a:pt x="103754" y="43463"/>
                  <a:pt x="103754" y="43400"/>
                  <a:pt x="103791" y="43325"/>
                </a:cubicBezTo>
                <a:cubicBezTo>
                  <a:pt x="103791" y="43400"/>
                  <a:pt x="103828" y="43325"/>
                  <a:pt x="103865" y="43400"/>
                </a:cubicBezTo>
                <a:cubicBezTo>
                  <a:pt x="103865" y="43550"/>
                  <a:pt x="103828" y="43613"/>
                  <a:pt x="103865" y="43688"/>
                </a:cubicBezTo>
                <a:cubicBezTo>
                  <a:pt x="103865" y="43763"/>
                  <a:pt x="103901" y="43763"/>
                  <a:pt x="103938" y="43763"/>
                </a:cubicBezTo>
                <a:cubicBezTo>
                  <a:pt x="103975" y="43914"/>
                  <a:pt x="104049" y="43914"/>
                  <a:pt x="104122" y="43914"/>
                </a:cubicBezTo>
                <a:cubicBezTo>
                  <a:pt x="104122" y="43839"/>
                  <a:pt x="104122" y="43839"/>
                  <a:pt x="104122" y="43763"/>
                </a:cubicBezTo>
                <a:cubicBezTo>
                  <a:pt x="104122" y="43688"/>
                  <a:pt x="104122" y="43688"/>
                  <a:pt x="104085" y="43613"/>
                </a:cubicBezTo>
                <a:cubicBezTo>
                  <a:pt x="104085" y="43613"/>
                  <a:pt x="104085" y="43550"/>
                  <a:pt x="104085" y="43463"/>
                </a:cubicBezTo>
                <a:cubicBezTo>
                  <a:pt x="104085" y="43400"/>
                  <a:pt x="104049" y="43400"/>
                  <a:pt x="104012" y="43325"/>
                </a:cubicBezTo>
                <a:cubicBezTo>
                  <a:pt x="104012" y="43250"/>
                  <a:pt x="103975" y="43325"/>
                  <a:pt x="103938" y="43250"/>
                </a:cubicBezTo>
                <a:cubicBezTo>
                  <a:pt x="103938" y="43174"/>
                  <a:pt x="103938" y="43099"/>
                  <a:pt x="103901" y="43099"/>
                </a:cubicBezTo>
                <a:cubicBezTo>
                  <a:pt x="103901" y="43024"/>
                  <a:pt x="103828" y="43024"/>
                  <a:pt x="103828" y="42949"/>
                </a:cubicBezTo>
                <a:cubicBezTo>
                  <a:pt x="103791" y="42874"/>
                  <a:pt x="103828" y="42798"/>
                  <a:pt x="103791" y="42648"/>
                </a:cubicBezTo>
                <a:cubicBezTo>
                  <a:pt x="103791" y="42573"/>
                  <a:pt x="103754" y="42573"/>
                  <a:pt x="103754" y="42498"/>
                </a:cubicBezTo>
                <a:cubicBezTo>
                  <a:pt x="103724" y="42435"/>
                  <a:pt x="103681" y="42360"/>
                  <a:pt x="103681" y="42209"/>
                </a:cubicBezTo>
                <a:cubicBezTo>
                  <a:pt x="103681" y="42059"/>
                  <a:pt x="103791" y="42059"/>
                  <a:pt x="103828" y="41909"/>
                </a:cubicBezTo>
                <a:cubicBezTo>
                  <a:pt x="103828" y="41909"/>
                  <a:pt x="103865" y="41909"/>
                  <a:pt x="103865" y="41833"/>
                </a:cubicBezTo>
                <a:cubicBezTo>
                  <a:pt x="103865" y="41758"/>
                  <a:pt x="103865" y="41683"/>
                  <a:pt x="103865" y="41608"/>
                </a:cubicBezTo>
                <a:cubicBezTo>
                  <a:pt x="103865" y="41608"/>
                  <a:pt x="103865" y="41533"/>
                  <a:pt x="103865" y="41470"/>
                </a:cubicBezTo>
                <a:cubicBezTo>
                  <a:pt x="103865" y="41395"/>
                  <a:pt x="103938" y="41470"/>
                  <a:pt x="103938" y="41395"/>
                </a:cubicBezTo>
                <a:cubicBezTo>
                  <a:pt x="103938" y="41395"/>
                  <a:pt x="103938" y="41320"/>
                  <a:pt x="103975" y="41244"/>
                </a:cubicBezTo>
                <a:cubicBezTo>
                  <a:pt x="104012" y="41244"/>
                  <a:pt x="103975" y="41094"/>
                  <a:pt x="104012" y="41094"/>
                </a:cubicBezTo>
                <a:cubicBezTo>
                  <a:pt x="104085" y="41094"/>
                  <a:pt x="104122" y="41169"/>
                  <a:pt x="104159" y="41244"/>
                </a:cubicBezTo>
                <a:cubicBezTo>
                  <a:pt x="104226" y="41320"/>
                  <a:pt x="104226" y="41470"/>
                  <a:pt x="104300" y="41470"/>
                </a:cubicBezTo>
                <a:cubicBezTo>
                  <a:pt x="104336" y="41470"/>
                  <a:pt x="104336" y="41395"/>
                  <a:pt x="104373" y="41320"/>
                </a:cubicBezTo>
                <a:cubicBezTo>
                  <a:pt x="104373" y="41320"/>
                  <a:pt x="104373" y="41244"/>
                  <a:pt x="104373" y="41169"/>
                </a:cubicBezTo>
                <a:cubicBezTo>
                  <a:pt x="104373" y="41169"/>
                  <a:pt x="104336" y="41094"/>
                  <a:pt x="104336" y="41019"/>
                </a:cubicBezTo>
                <a:cubicBezTo>
                  <a:pt x="104336" y="41019"/>
                  <a:pt x="104336" y="40944"/>
                  <a:pt x="104336" y="40868"/>
                </a:cubicBezTo>
                <a:cubicBezTo>
                  <a:pt x="104336" y="40793"/>
                  <a:pt x="104300" y="40718"/>
                  <a:pt x="104300" y="40643"/>
                </a:cubicBezTo>
                <a:cubicBezTo>
                  <a:pt x="104300" y="40568"/>
                  <a:pt x="104300" y="40492"/>
                  <a:pt x="104300" y="40492"/>
                </a:cubicBezTo>
                <a:cubicBezTo>
                  <a:pt x="104300" y="40417"/>
                  <a:pt x="104263" y="40355"/>
                  <a:pt x="104263" y="40279"/>
                </a:cubicBezTo>
                <a:cubicBezTo>
                  <a:pt x="104263" y="40204"/>
                  <a:pt x="104226" y="40204"/>
                  <a:pt x="104226" y="40129"/>
                </a:cubicBezTo>
                <a:cubicBezTo>
                  <a:pt x="104196" y="39979"/>
                  <a:pt x="104226" y="39903"/>
                  <a:pt x="104226" y="39753"/>
                </a:cubicBezTo>
                <a:cubicBezTo>
                  <a:pt x="104226" y="39678"/>
                  <a:pt x="104226" y="39603"/>
                  <a:pt x="104226" y="39603"/>
                </a:cubicBezTo>
                <a:cubicBezTo>
                  <a:pt x="104196" y="39527"/>
                  <a:pt x="104196" y="39527"/>
                  <a:pt x="104159" y="39452"/>
                </a:cubicBezTo>
                <a:cubicBezTo>
                  <a:pt x="104159" y="39377"/>
                  <a:pt x="104159" y="39314"/>
                  <a:pt x="104122" y="39314"/>
                </a:cubicBezTo>
                <a:cubicBezTo>
                  <a:pt x="104085" y="39164"/>
                  <a:pt x="104049" y="39164"/>
                  <a:pt x="104012" y="39014"/>
                </a:cubicBezTo>
                <a:cubicBezTo>
                  <a:pt x="104012" y="38938"/>
                  <a:pt x="103975" y="38938"/>
                  <a:pt x="103975" y="38863"/>
                </a:cubicBezTo>
                <a:cubicBezTo>
                  <a:pt x="103975" y="38788"/>
                  <a:pt x="103975" y="38788"/>
                  <a:pt x="103975" y="38713"/>
                </a:cubicBezTo>
                <a:cubicBezTo>
                  <a:pt x="103975" y="38638"/>
                  <a:pt x="103975" y="38638"/>
                  <a:pt x="103975" y="38562"/>
                </a:cubicBezTo>
                <a:cubicBezTo>
                  <a:pt x="103975" y="38487"/>
                  <a:pt x="103975" y="38487"/>
                  <a:pt x="103975" y="38412"/>
                </a:cubicBezTo>
                <a:cubicBezTo>
                  <a:pt x="103975" y="38274"/>
                  <a:pt x="103975" y="38274"/>
                  <a:pt x="103975" y="38274"/>
                </a:cubicBezTo>
                <a:cubicBezTo>
                  <a:pt x="103975" y="38199"/>
                  <a:pt x="104012" y="38199"/>
                  <a:pt x="104012" y="38124"/>
                </a:cubicBezTo>
                <a:cubicBezTo>
                  <a:pt x="104012" y="38049"/>
                  <a:pt x="103975" y="38049"/>
                  <a:pt x="103975" y="37973"/>
                </a:cubicBezTo>
                <a:cubicBezTo>
                  <a:pt x="103975" y="37898"/>
                  <a:pt x="104012" y="37898"/>
                  <a:pt x="104012" y="37823"/>
                </a:cubicBezTo>
                <a:cubicBezTo>
                  <a:pt x="104012" y="37748"/>
                  <a:pt x="103975" y="37748"/>
                  <a:pt x="103975" y="37673"/>
                </a:cubicBezTo>
                <a:lnTo>
                  <a:pt x="103901" y="37673"/>
                </a:lnTo>
                <a:cubicBezTo>
                  <a:pt x="103865" y="37522"/>
                  <a:pt x="103901" y="37447"/>
                  <a:pt x="103901" y="37372"/>
                </a:cubicBezTo>
                <a:cubicBezTo>
                  <a:pt x="103865" y="37297"/>
                  <a:pt x="103865" y="37159"/>
                  <a:pt x="103865" y="37084"/>
                </a:cubicBezTo>
                <a:cubicBezTo>
                  <a:pt x="103828" y="36933"/>
                  <a:pt x="103865" y="36858"/>
                  <a:pt x="103865" y="36783"/>
                </a:cubicBezTo>
                <a:cubicBezTo>
                  <a:pt x="103865" y="36632"/>
                  <a:pt x="103828" y="36557"/>
                  <a:pt x="103828" y="36482"/>
                </a:cubicBezTo>
                <a:cubicBezTo>
                  <a:pt x="103681" y="36482"/>
                  <a:pt x="103681" y="36482"/>
                  <a:pt x="103681" y="36482"/>
                </a:cubicBezTo>
                <a:cubicBezTo>
                  <a:pt x="103681" y="37522"/>
                  <a:pt x="103681" y="37522"/>
                  <a:pt x="103681" y="37522"/>
                </a:cubicBezTo>
                <a:cubicBezTo>
                  <a:pt x="103650" y="37522"/>
                  <a:pt x="103614" y="37522"/>
                  <a:pt x="103577" y="37522"/>
                </a:cubicBezTo>
                <a:cubicBezTo>
                  <a:pt x="103540" y="37522"/>
                  <a:pt x="103540" y="37522"/>
                  <a:pt x="103503" y="37597"/>
                </a:cubicBezTo>
                <a:cubicBezTo>
                  <a:pt x="103503" y="37748"/>
                  <a:pt x="103503" y="37748"/>
                  <a:pt x="103503" y="37748"/>
                </a:cubicBezTo>
                <a:cubicBezTo>
                  <a:pt x="103503" y="37748"/>
                  <a:pt x="103503" y="37823"/>
                  <a:pt x="103503" y="37898"/>
                </a:cubicBezTo>
                <a:cubicBezTo>
                  <a:pt x="103503" y="38049"/>
                  <a:pt x="103503" y="38049"/>
                  <a:pt x="103503" y="38049"/>
                </a:cubicBezTo>
                <a:cubicBezTo>
                  <a:pt x="103540" y="38049"/>
                  <a:pt x="103540" y="38124"/>
                  <a:pt x="103540" y="38124"/>
                </a:cubicBezTo>
                <a:cubicBezTo>
                  <a:pt x="103577" y="38274"/>
                  <a:pt x="103540" y="38337"/>
                  <a:pt x="103540" y="38412"/>
                </a:cubicBezTo>
                <a:cubicBezTo>
                  <a:pt x="103430" y="38412"/>
                  <a:pt x="103430" y="38412"/>
                  <a:pt x="103430" y="38412"/>
                </a:cubicBezTo>
                <a:cubicBezTo>
                  <a:pt x="103393" y="38412"/>
                  <a:pt x="103356" y="38412"/>
                  <a:pt x="103356" y="38412"/>
                </a:cubicBezTo>
                <a:cubicBezTo>
                  <a:pt x="103356" y="38337"/>
                  <a:pt x="103320" y="38337"/>
                  <a:pt x="103320" y="38274"/>
                </a:cubicBezTo>
                <a:cubicBezTo>
                  <a:pt x="103320" y="38199"/>
                  <a:pt x="103356" y="38199"/>
                  <a:pt x="103356" y="38124"/>
                </a:cubicBezTo>
                <a:cubicBezTo>
                  <a:pt x="103356" y="38049"/>
                  <a:pt x="103356" y="38049"/>
                  <a:pt x="103356" y="37973"/>
                </a:cubicBezTo>
                <a:cubicBezTo>
                  <a:pt x="103356" y="37898"/>
                  <a:pt x="103393" y="37823"/>
                  <a:pt x="103393" y="37673"/>
                </a:cubicBezTo>
                <a:cubicBezTo>
                  <a:pt x="103393" y="37522"/>
                  <a:pt x="103393" y="37522"/>
                  <a:pt x="103393" y="37522"/>
                </a:cubicBezTo>
                <a:cubicBezTo>
                  <a:pt x="103356" y="37447"/>
                  <a:pt x="103356" y="37447"/>
                  <a:pt x="103320" y="37372"/>
                </a:cubicBezTo>
                <a:cubicBezTo>
                  <a:pt x="103320" y="37297"/>
                  <a:pt x="103283" y="37297"/>
                  <a:pt x="103246" y="37234"/>
                </a:cubicBezTo>
                <a:cubicBezTo>
                  <a:pt x="103246" y="37234"/>
                  <a:pt x="103209" y="37159"/>
                  <a:pt x="103179" y="37159"/>
                </a:cubicBezTo>
                <a:cubicBezTo>
                  <a:pt x="103179" y="37159"/>
                  <a:pt x="103142" y="37159"/>
                  <a:pt x="103105" y="37159"/>
                </a:cubicBezTo>
                <a:cubicBezTo>
                  <a:pt x="103068" y="37159"/>
                  <a:pt x="103068" y="37084"/>
                  <a:pt x="103032" y="37084"/>
                </a:cubicBezTo>
                <a:cubicBezTo>
                  <a:pt x="102995" y="37008"/>
                  <a:pt x="103032" y="36933"/>
                  <a:pt x="102995" y="36933"/>
                </a:cubicBezTo>
                <a:cubicBezTo>
                  <a:pt x="102995" y="36858"/>
                  <a:pt x="102958" y="36858"/>
                  <a:pt x="102921" y="36858"/>
                </a:cubicBezTo>
                <a:cubicBezTo>
                  <a:pt x="102848" y="36783"/>
                  <a:pt x="102774" y="36632"/>
                  <a:pt x="102707" y="36482"/>
                </a:cubicBezTo>
                <a:cubicBezTo>
                  <a:pt x="102523" y="36482"/>
                  <a:pt x="102523" y="36482"/>
                  <a:pt x="102523" y="36482"/>
                </a:cubicBezTo>
                <a:cubicBezTo>
                  <a:pt x="102523" y="37159"/>
                  <a:pt x="102523" y="37159"/>
                  <a:pt x="102523" y="37159"/>
                </a:cubicBezTo>
                <a:cubicBezTo>
                  <a:pt x="102192" y="37159"/>
                  <a:pt x="102192" y="37159"/>
                  <a:pt x="102192" y="37159"/>
                </a:cubicBezTo>
                <a:lnTo>
                  <a:pt x="102192" y="37084"/>
                </a:lnTo>
                <a:cubicBezTo>
                  <a:pt x="102192" y="37008"/>
                  <a:pt x="102192" y="36933"/>
                  <a:pt x="102162" y="36933"/>
                </a:cubicBezTo>
                <a:cubicBezTo>
                  <a:pt x="102162" y="36708"/>
                  <a:pt x="102088" y="36632"/>
                  <a:pt x="102052" y="36407"/>
                </a:cubicBezTo>
                <a:cubicBezTo>
                  <a:pt x="101941" y="36482"/>
                  <a:pt x="101941" y="36482"/>
                  <a:pt x="101941" y="36482"/>
                </a:cubicBezTo>
                <a:cubicBezTo>
                  <a:pt x="101941" y="36557"/>
                  <a:pt x="101978" y="36557"/>
                  <a:pt x="101978" y="36632"/>
                </a:cubicBezTo>
                <a:cubicBezTo>
                  <a:pt x="101978" y="36933"/>
                  <a:pt x="101978" y="36933"/>
                  <a:pt x="101978" y="36933"/>
                </a:cubicBezTo>
                <a:cubicBezTo>
                  <a:pt x="101978" y="36933"/>
                  <a:pt x="101941" y="37008"/>
                  <a:pt x="101941" y="37084"/>
                </a:cubicBezTo>
                <a:cubicBezTo>
                  <a:pt x="101905" y="37008"/>
                  <a:pt x="101905" y="37084"/>
                  <a:pt x="101868" y="37084"/>
                </a:cubicBezTo>
                <a:cubicBezTo>
                  <a:pt x="101831" y="37008"/>
                  <a:pt x="101831" y="37008"/>
                  <a:pt x="101794" y="37008"/>
                </a:cubicBezTo>
                <a:cubicBezTo>
                  <a:pt x="101794" y="36858"/>
                  <a:pt x="101794" y="36858"/>
                  <a:pt x="101794" y="36858"/>
                </a:cubicBezTo>
                <a:cubicBezTo>
                  <a:pt x="101794" y="36783"/>
                  <a:pt x="101794" y="36708"/>
                  <a:pt x="101794" y="36708"/>
                </a:cubicBezTo>
                <a:cubicBezTo>
                  <a:pt x="101831" y="36632"/>
                  <a:pt x="101831" y="36557"/>
                  <a:pt x="101831" y="36482"/>
                </a:cubicBezTo>
                <a:cubicBezTo>
                  <a:pt x="101831" y="36332"/>
                  <a:pt x="101758" y="36256"/>
                  <a:pt x="101721" y="36119"/>
                </a:cubicBezTo>
                <a:cubicBezTo>
                  <a:pt x="101690" y="36181"/>
                  <a:pt x="101690" y="36256"/>
                  <a:pt x="101647" y="36256"/>
                </a:cubicBezTo>
                <a:cubicBezTo>
                  <a:pt x="101617" y="36332"/>
                  <a:pt x="101617" y="36332"/>
                  <a:pt x="101580" y="36332"/>
                </a:cubicBezTo>
                <a:cubicBezTo>
                  <a:pt x="101506" y="36332"/>
                  <a:pt x="101506" y="36332"/>
                  <a:pt x="101506" y="36332"/>
                </a:cubicBezTo>
                <a:cubicBezTo>
                  <a:pt x="101433" y="36332"/>
                  <a:pt x="101433" y="36332"/>
                  <a:pt x="101433" y="36332"/>
                </a:cubicBezTo>
                <a:cubicBezTo>
                  <a:pt x="101396" y="36332"/>
                  <a:pt x="101359" y="36332"/>
                  <a:pt x="101359" y="36256"/>
                </a:cubicBezTo>
                <a:cubicBezTo>
                  <a:pt x="101359" y="36181"/>
                  <a:pt x="101359" y="36119"/>
                  <a:pt x="101359" y="36043"/>
                </a:cubicBezTo>
                <a:cubicBezTo>
                  <a:pt x="101359" y="35968"/>
                  <a:pt x="101396" y="35893"/>
                  <a:pt x="101433" y="35893"/>
                </a:cubicBezTo>
                <a:cubicBezTo>
                  <a:pt x="101433" y="35818"/>
                  <a:pt x="101433" y="35743"/>
                  <a:pt x="101470" y="35743"/>
                </a:cubicBezTo>
                <a:cubicBezTo>
                  <a:pt x="101506" y="35667"/>
                  <a:pt x="101506" y="35743"/>
                  <a:pt x="101543" y="35743"/>
                </a:cubicBezTo>
                <a:cubicBezTo>
                  <a:pt x="101580" y="35667"/>
                  <a:pt x="101617" y="35667"/>
                  <a:pt x="101690" y="35592"/>
                </a:cubicBezTo>
                <a:cubicBezTo>
                  <a:pt x="101721" y="35592"/>
                  <a:pt x="101758" y="35592"/>
                  <a:pt x="101758" y="35517"/>
                </a:cubicBezTo>
                <a:cubicBezTo>
                  <a:pt x="101794" y="35517"/>
                  <a:pt x="101794" y="35442"/>
                  <a:pt x="101831" y="35367"/>
                </a:cubicBezTo>
                <a:cubicBezTo>
                  <a:pt x="101831" y="35291"/>
                  <a:pt x="101868" y="35291"/>
                  <a:pt x="101905" y="35216"/>
                </a:cubicBezTo>
                <a:cubicBezTo>
                  <a:pt x="101941" y="35154"/>
                  <a:pt x="101941" y="35078"/>
                  <a:pt x="101978" y="35078"/>
                </a:cubicBezTo>
                <a:cubicBezTo>
                  <a:pt x="102015" y="35003"/>
                  <a:pt x="102015" y="35003"/>
                  <a:pt x="102052" y="35003"/>
                </a:cubicBezTo>
                <a:cubicBezTo>
                  <a:pt x="102088" y="35003"/>
                  <a:pt x="102088" y="34928"/>
                  <a:pt x="102125" y="34928"/>
                </a:cubicBezTo>
                <a:cubicBezTo>
                  <a:pt x="102162" y="34928"/>
                  <a:pt x="102192" y="34928"/>
                  <a:pt x="102266" y="34928"/>
                </a:cubicBezTo>
                <a:cubicBezTo>
                  <a:pt x="102266" y="34702"/>
                  <a:pt x="102229" y="34552"/>
                  <a:pt x="102266" y="34402"/>
                </a:cubicBezTo>
                <a:cubicBezTo>
                  <a:pt x="102303" y="34326"/>
                  <a:pt x="102303" y="34326"/>
                  <a:pt x="102303" y="34251"/>
                </a:cubicBezTo>
                <a:cubicBezTo>
                  <a:pt x="102339" y="34176"/>
                  <a:pt x="102376" y="34176"/>
                  <a:pt x="102376" y="34176"/>
                </a:cubicBezTo>
                <a:cubicBezTo>
                  <a:pt x="102413" y="34101"/>
                  <a:pt x="102413" y="34101"/>
                  <a:pt x="102450" y="34101"/>
                </a:cubicBezTo>
                <a:cubicBezTo>
                  <a:pt x="102486" y="34038"/>
                  <a:pt x="102486" y="33963"/>
                  <a:pt x="102486" y="33963"/>
                </a:cubicBezTo>
                <a:cubicBezTo>
                  <a:pt x="102523" y="33888"/>
                  <a:pt x="102486" y="33813"/>
                  <a:pt x="102523" y="33737"/>
                </a:cubicBezTo>
                <a:cubicBezTo>
                  <a:pt x="102560" y="33737"/>
                  <a:pt x="102560" y="33737"/>
                  <a:pt x="102597" y="33662"/>
                </a:cubicBezTo>
                <a:cubicBezTo>
                  <a:pt x="102633" y="33662"/>
                  <a:pt x="102633" y="33662"/>
                  <a:pt x="102664" y="33587"/>
                </a:cubicBezTo>
                <a:cubicBezTo>
                  <a:pt x="102707" y="33587"/>
                  <a:pt x="102707" y="33512"/>
                  <a:pt x="102707" y="33437"/>
                </a:cubicBezTo>
                <a:cubicBezTo>
                  <a:pt x="102738" y="33437"/>
                  <a:pt x="102774" y="33437"/>
                  <a:pt x="102811" y="33361"/>
                </a:cubicBezTo>
                <a:cubicBezTo>
                  <a:pt x="102811" y="33286"/>
                  <a:pt x="102811" y="33211"/>
                  <a:pt x="102848" y="33211"/>
                </a:cubicBezTo>
                <a:cubicBezTo>
                  <a:pt x="102848" y="33211"/>
                  <a:pt x="102885" y="33211"/>
                  <a:pt x="102921" y="33211"/>
                </a:cubicBezTo>
                <a:cubicBezTo>
                  <a:pt x="102921" y="33136"/>
                  <a:pt x="102958" y="33211"/>
                  <a:pt x="102995" y="33211"/>
                </a:cubicBezTo>
                <a:cubicBezTo>
                  <a:pt x="102995" y="33136"/>
                  <a:pt x="102995" y="33073"/>
                  <a:pt x="102995" y="33073"/>
                </a:cubicBezTo>
                <a:cubicBezTo>
                  <a:pt x="103032" y="32985"/>
                  <a:pt x="103032" y="32923"/>
                  <a:pt x="103032" y="32923"/>
                </a:cubicBezTo>
                <a:cubicBezTo>
                  <a:pt x="103068" y="32848"/>
                  <a:pt x="103068" y="32772"/>
                  <a:pt x="103068" y="32772"/>
                </a:cubicBezTo>
                <a:cubicBezTo>
                  <a:pt x="103068" y="32697"/>
                  <a:pt x="103105" y="32697"/>
                  <a:pt x="103105" y="32622"/>
                </a:cubicBezTo>
                <a:cubicBezTo>
                  <a:pt x="103105" y="32547"/>
                  <a:pt x="103142" y="32547"/>
                  <a:pt x="103142" y="32472"/>
                </a:cubicBezTo>
                <a:cubicBezTo>
                  <a:pt x="103179" y="32396"/>
                  <a:pt x="103179" y="32321"/>
                  <a:pt x="103179" y="32321"/>
                </a:cubicBezTo>
                <a:cubicBezTo>
                  <a:pt x="103209" y="32246"/>
                  <a:pt x="103283" y="32171"/>
                  <a:pt x="103320" y="32171"/>
                </a:cubicBezTo>
                <a:cubicBezTo>
                  <a:pt x="103393" y="32171"/>
                  <a:pt x="103430" y="32171"/>
                  <a:pt x="103467" y="32171"/>
                </a:cubicBezTo>
                <a:cubicBezTo>
                  <a:pt x="103540" y="32171"/>
                  <a:pt x="103577" y="32096"/>
                  <a:pt x="103614" y="32020"/>
                </a:cubicBezTo>
                <a:cubicBezTo>
                  <a:pt x="103650" y="31958"/>
                  <a:pt x="103650" y="31883"/>
                  <a:pt x="103681" y="31883"/>
                </a:cubicBezTo>
                <a:cubicBezTo>
                  <a:pt x="103724" y="31807"/>
                  <a:pt x="103724" y="31732"/>
                  <a:pt x="103754" y="31657"/>
                </a:cubicBezTo>
                <a:cubicBezTo>
                  <a:pt x="103791" y="31582"/>
                  <a:pt x="103828" y="31507"/>
                  <a:pt x="103901" y="31507"/>
                </a:cubicBezTo>
                <a:cubicBezTo>
                  <a:pt x="103938" y="31507"/>
                  <a:pt x="104012" y="31582"/>
                  <a:pt x="104085" y="31582"/>
                </a:cubicBezTo>
                <a:lnTo>
                  <a:pt x="104085" y="31582"/>
                </a:lnTo>
                <a:cubicBezTo>
                  <a:pt x="104159" y="31582"/>
                  <a:pt x="104196" y="31507"/>
                  <a:pt x="104263" y="31507"/>
                </a:cubicBezTo>
                <a:cubicBezTo>
                  <a:pt x="104300" y="31507"/>
                  <a:pt x="104300" y="31507"/>
                  <a:pt x="104300" y="31507"/>
                </a:cubicBezTo>
                <a:cubicBezTo>
                  <a:pt x="104336" y="31507"/>
                  <a:pt x="104336" y="31582"/>
                  <a:pt x="104373" y="31582"/>
                </a:cubicBezTo>
                <a:cubicBezTo>
                  <a:pt x="104447" y="31582"/>
                  <a:pt x="104447" y="31582"/>
                  <a:pt x="104447" y="31582"/>
                </a:cubicBezTo>
                <a:cubicBezTo>
                  <a:pt x="104483" y="31582"/>
                  <a:pt x="104483" y="31582"/>
                  <a:pt x="104520" y="31582"/>
                </a:cubicBezTo>
                <a:cubicBezTo>
                  <a:pt x="104557" y="31582"/>
                  <a:pt x="104594" y="31507"/>
                  <a:pt x="104630" y="31507"/>
                </a:cubicBezTo>
                <a:cubicBezTo>
                  <a:pt x="104667" y="31507"/>
                  <a:pt x="104667" y="31507"/>
                  <a:pt x="104667" y="31507"/>
                </a:cubicBezTo>
                <a:cubicBezTo>
                  <a:pt x="104704" y="31507"/>
                  <a:pt x="104704" y="31582"/>
                  <a:pt x="104741" y="31582"/>
                </a:cubicBezTo>
                <a:cubicBezTo>
                  <a:pt x="104771" y="31582"/>
                  <a:pt x="104845" y="31732"/>
                  <a:pt x="104882" y="31732"/>
                </a:cubicBezTo>
                <a:close/>
                <a:moveTo>
                  <a:pt x="53935" y="32396"/>
                </a:moveTo>
                <a:lnTo>
                  <a:pt x="53935" y="32396"/>
                </a:lnTo>
                <a:cubicBezTo>
                  <a:pt x="53862" y="32472"/>
                  <a:pt x="53862" y="32547"/>
                  <a:pt x="53788" y="32622"/>
                </a:cubicBezTo>
                <a:cubicBezTo>
                  <a:pt x="53788" y="32622"/>
                  <a:pt x="53751" y="32622"/>
                  <a:pt x="53715" y="32622"/>
                </a:cubicBezTo>
                <a:cubicBezTo>
                  <a:pt x="53715" y="32697"/>
                  <a:pt x="53715" y="32772"/>
                  <a:pt x="53678" y="32772"/>
                </a:cubicBezTo>
                <a:cubicBezTo>
                  <a:pt x="53641" y="32923"/>
                  <a:pt x="53604" y="32923"/>
                  <a:pt x="53568" y="33073"/>
                </a:cubicBezTo>
                <a:cubicBezTo>
                  <a:pt x="53568" y="33136"/>
                  <a:pt x="53568" y="33136"/>
                  <a:pt x="53568" y="33211"/>
                </a:cubicBezTo>
                <a:cubicBezTo>
                  <a:pt x="53641" y="33286"/>
                  <a:pt x="53641" y="33286"/>
                  <a:pt x="53641" y="33286"/>
                </a:cubicBezTo>
                <a:cubicBezTo>
                  <a:pt x="53641" y="33286"/>
                  <a:pt x="53678" y="33211"/>
                  <a:pt x="53715" y="33211"/>
                </a:cubicBezTo>
                <a:cubicBezTo>
                  <a:pt x="53715" y="33136"/>
                  <a:pt x="53751" y="33136"/>
                  <a:pt x="53751" y="33073"/>
                </a:cubicBezTo>
                <a:cubicBezTo>
                  <a:pt x="53788" y="33073"/>
                  <a:pt x="53788" y="32923"/>
                  <a:pt x="53825" y="32923"/>
                </a:cubicBezTo>
                <a:cubicBezTo>
                  <a:pt x="53825" y="32923"/>
                  <a:pt x="53862" y="32923"/>
                  <a:pt x="53898" y="32923"/>
                </a:cubicBezTo>
                <a:cubicBezTo>
                  <a:pt x="53898" y="32923"/>
                  <a:pt x="53935" y="32923"/>
                  <a:pt x="53972" y="32923"/>
                </a:cubicBezTo>
                <a:cubicBezTo>
                  <a:pt x="53972" y="32848"/>
                  <a:pt x="53935" y="32772"/>
                  <a:pt x="53972" y="32772"/>
                </a:cubicBezTo>
                <a:cubicBezTo>
                  <a:pt x="53972" y="32697"/>
                  <a:pt x="54003" y="32697"/>
                  <a:pt x="54003" y="32622"/>
                </a:cubicBezTo>
                <a:cubicBezTo>
                  <a:pt x="54003" y="32472"/>
                  <a:pt x="54045" y="32396"/>
                  <a:pt x="54045" y="32321"/>
                </a:cubicBezTo>
                <a:cubicBezTo>
                  <a:pt x="54003" y="32321"/>
                  <a:pt x="53972" y="32396"/>
                  <a:pt x="53935" y="32396"/>
                </a:cubicBezTo>
                <a:close/>
                <a:moveTo>
                  <a:pt x="54297" y="40417"/>
                </a:moveTo>
                <a:lnTo>
                  <a:pt x="54297" y="40417"/>
                </a:lnTo>
                <a:cubicBezTo>
                  <a:pt x="54333" y="40417"/>
                  <a:pt x="54333" y="40355"/>
                  <a:pt x="54370" y="40355"/>
                </a:cubicBezTo>
                <a:cubicBezTo>
                  <a:pt x="54407" y="40355"/>
                  <a:pt x="54407" y="40355"/>
                  <a:pt x="54444" y="40355"/>
                </a:cubicBezTo>
                <a:cubicBezTo>
                  <a:pt x="54480" y="40355"/>
                  <a:pt x="54480" y="40355"/>
                  <a:pt x="54517" y="40279"/>
                </a:cubicBezTo>
                <a:cubicBezTo>
                  <a:pt x="54584" y="40204"/>
                  <a:pt x="54584" y="40204"/>
                  <a:pt x="54584" y="40204"/>
                </a:cubicBezTo>
                <a:cubicBezTo>
                  <a:pt x="54621" y="40204"/>
                  <a:pt x="54584" y="40054"/>
                  <a:pt x="54621" y="40054"/>
                </a:cubicBezTo>
                <a:cubicBezTo>
                  <a:pt x="54658" y="40054"/>
                  <a:pt x="54658" y="40129"/>
                  <a:pt x="54695" y="40129"/>
                </a:cubicBezTo>
                <a:cubicBezTo>
                  <a:pt x="54732" y="40129"/>
                  <a:pt x="54732" y="40204"/>
                  <a:pt x="54768" y="40204"/>
                </a:cubicBezTo>
                <a:cubicBezTo>
                  <a:pt x="54952" y="40204"/>
                  <a:pt x="54952" y="40204"/>
                  <a:pt x="54952" y="40204"/>
                </a:cubicBezTo>
                <a:cubicBezTo>
                  <a:pt x="54952" y="40054"/>
                  <a:pt x="54989" y="39979"/>
                  <a:pt x="54989" y="39828"/>
                </a:cubicBezTo>
                <a:cubicBezTo>
                  <a:pt x="55019" y="39828"/>
                  <a:pt x="55062" y="39828"/>
                  <a:pt x="55130" y="39828"/>
                </a:cubicBezTo>
                <a:cubicBezTo>
                  <a:pt x="55130" y="39828"/>
                  <a:pt x="55166" y="39828"/>
                  <a:pt x="55203" y="39828"/>
                </a:cubicBezTo>
                <a:cubicBezTo>
                  <a:pt x="55203" y="39828"/>
                  <a:pt x="55240" y="39828"/>
                  <a:pt x="55277" y="39828"/>
                </a:cubicBezTo>
                <a:cubicBezTo>
                  <a:pt x="55313" y="39828"/>
                  <a:pt x="55350" y="39828"/>
                  <a:pt x="55387" y="39828"/>
                </a:cubicBezTo>
                <a:cubicBezTo>
                  <a:pt x="55424" y="39828"/>
                  <a:pt x="55460" y="39828"/>
                  <a:pt x="55460" y="39828"/>
                </a:cubicBezTo>
                <a:cubicBezTo>
                  <a:pt x="55497" y="39828"/>
                  <a:pt x="55534" y="39753"/>
                  <a:pt x="55534" y="39753"/>
                </a:cubicBezTo>
                <a:cubicBezTo>
                  <a:pt x="55565" y="39678"/>
                  <a:pt x="55565" y="39603"/>
                  <a:pt x="55601" y="39603"/>
                </a:cubicBezTo>
                <a:cubicBezTo>
                  <a:pt x="55638" y="39603"/>
                  <a:pt x="55675" y="39603"/>
                  <a:pt x="55712" y="39603"/>
                </a:cubicBezTo>
                <a:cubicBezTo>
                  <a:pt x="55785" y="39678"/>
                  <a:pt x="55785" y="39828"/>
                  <a:pt x="55859" y="39828"/>
                </a:cubicBezTo>
                <a:cubicBezTo>
                  <a:pt x="55895" y="39828"/>
                  <a:pt x="55895" y="39828"/>
                  <a:pt x="55895" y="39828"/>
                </a:cubicBezTo>
                <a:cubicBezTo>
                  <a:pt x="55932" y="39828"/>
                  <a:pt x="55969" y="39828"/>
                  <a:pt x="55969" y="39828"/>
                </a:cubicBezTo>
                <a:cubicBezTo>
                  <a:pt x="56036" y="39753"/>
                  <a:pt x="56073" y="39828"/>
                  <a:pt x="56110" y="39828"/>
                </a:cubicBezTo>
                <a:cubicBezTo>
                  <a:pt x="56147" y="39828"/>
                  <a:pt x="56183" y="39828"/>
                  <a:pt x="56183" y="39828"/>
                </a:cubicBezTo>
                <a:cubicBezTo>
                  <a:pt x="56220" y="39753"/>
                  <a:pt x="56220" y="39753"/>
                  <a:pt x="56257" y="39678"/>
                </a:cubicBezTo>
                <a:cubicBezTo>
                  <a:pt x="56294" y="39678"/>
                  <a:pt x="56257" y="39603"/>
                  <a:pt x="56294" y="39527"/>
                </a:cubicBezTo>
                <a:cubicBezTo>
                  <a:pt x="56330" y="39527"/>
                  <a:pt x="56330" y="39527"/>
                  <a:pt x="56367" y="39527"/>
                </a:cubicBezTo>
                <a:cubicBezTo>
                  <a:pt x="56404" y="39527"/>
                  <a:pt x="56404" y="39527"/>
                  <a:pt x="56441" y="39527"/>
                </a:cubicBezTo>
                <a:cubicBezTo>
                  <a:pt x="56477" y="39527"/>
                  <a:pt x="56477" y="39452"/>
                  <a:pt x="56514" y="39452"/>
                </a:cubicBezTo>
                <a:cubicBezTo>
                  <a:pt x="56514" y="39314"/>
                  <a:pt x="56514" y="39314"/>
                  <a:pt x="56514" y="39314"/>
                </a:cubicBezTo>
                <a:cubicBezTo>
                  <a:pt x="56514" y="39314"/>
                  <a:pt x="56477" y="39239"/>
                  <a:pt x="56477" y="39164"/>
                </a:cubicBezTo>
                <a:cubicBezTo>
                  <a:pt x="56441" y="39089"/>
                  <a:pt x="56404" y="39089"/>
                  <a:pt x="56404" y="39014"/>
                </a:cubicBezTo>
                <a:cubicBezTo>
                  <a:pt x="56404" y="38938"/>
                  <a:pt x="56404" y="38938"/>
                  <a:pt x="56404" y="38938"/>
                </a:cubicBezTo>
                <a:cubicBezTo>
                  <a:pt x="56404" y="38863"/>
                  <a:pt x="56404" y="38788"/>
                  <a:pt x="56441" y="38788"/>
                </a:cubicBezTo>
                <a:cubicBezTo>
                  <a:pt x="56441" y="38713"/>
                  <a:pt x="56477" y="38713"/>
                  <a:pt x="56514" y="38713"/>
                </a:cubicBezTo>
                <a:cubicBezTo>
                  <a:pt x="56514" y="38713"/>
                  <a:pt x="56551" y="38713"/>
                  <a:pt x="56581" y="38713"/>
                </a:cubicBezTo>
                <a:cubicBezTo>
                  <a:pt x="56581" y="38713"/>
                  <a:pt x="56581" y="38638"/>
                  <a:pt x="56581" y="38562"/>
                </a:cubicBezTo>
                <a:cubicBezTo>
                  <a:pt x="56581" y="38562"/>
                  <a:pt x="56618" y="38487"/>
                  <a:pt x="56618" y="38412"/>
                </a:cubicBezTo>
                <a:cubicBezTo>
                  <a:pt x="56765" y="38412"/>
                  <a:pt x="56765" y="38412"/>
                  <a:pt x="56765" y="38412"/>
                </a:cubicBezTo>
                <a:cubicBezTo>
                  <a:pt x="56765" y="38124"/>
                  <a:pt x="56765" y="38124"/>
                  <a:pt x="56765" y="38124"/>
                </a:cubicBezTo>
                <a:cubicBezTo>
                  <a:pt x="56728" y="38124"/>
                  <a:pt x="56692" y="38124"/>
                  <a:pt x="56692" y="38049"/>
                </a:cubicBezTo>
                <a:cubicBezTo>
                  <a:pt x="56655" y="37973"/>
                  <a:pt x="56655" y="37973"/>
                  <a:pt x="56618" y="37898"/>
                </a:cubicBezTo>
                <a:cubicBezTo>
                  <a:pt x="56618" y="37823"/>
                  <a:pt x="56655" y="37748"/>
                  <a:pt x="56618" y="37748"/>
                </a:cubicBezTo>
                <a:cubicBezTo>
                  <a:pt x="56618" y="37673"/>
                  <a:pt x="56581" y="37673"/>
                  <a:pt x="56551" y="37673"/>
                </a:cubicBezTo>
                <a:cubicBezTo>
                  <a:pt x="56551" y="37597"/>
                  <a:pt x="56514" y="37597"/>
                  <a:pt x="56477" y="37522"/>
                </a:cubicBezTo>
                <a:cubicBezTo>
                  <a:pt x="56404" y="37597"/>
                  <a:pt x="56404" y="37597"/>
                  <a:pt x="56404" y="37597"/>
                </a:cubicBezTo>
                <a:cubicBezTo>
                  <a:pt x="56404" y="37597"/>
                  <a:pt x="56441" y="37673"/>
                  <a:pt x="56441" y="37748"/>
                </a:cubicBezTo>
                <a:cubicBezTo>
                  <a:pt x="56404" y="37748"/>
                  <a:pt x="56367" y="37748"/>
                  <a:pt x="56367" y="37823"/>
                </a:cubicBezTo>
                <a:cubicBezTo>
                  <a:pt x="56330" y="37898"/>
                  <a:pt x="56330" y="37898"/>
                  <a:pt x="56294" y="37973"/>
                </a:cubicBezTo>
                <a:lnTo>
                  <a:pt x="56257" y="37973"/>
                </a:lnTo>
                <a:cubicBezTo>
                  <a:pt x="56220" y="37898"/>
                  <a:pt x="56183" y="37823"/>
                  <a:pt x="56183" y="37823"/>
                </a:cubicBezTo>
                <a:cubicBezTo>
                  <a:pt x="56183" y="37748"/>
                  <a:pt x="56183" y="37673"/>
                  <a:pt x="56183" y="37673"/>
                </a:cubicBezTo>
                <a:cubicBezTo>
                  <a:pt x="56183" y="37522"/>
                  <a:pt x="56183" y="37447"/>
                  <a:pt x="56183" y="37372"/>
                </a:cubicBezTo>
                <a:cubicBezTo>
                  <a:pt x="56183" y="37297"/>
                  <a:pt x="56183" y="37234"/>
                  <a:pt x="56183" y="37159"/>
                </a:cubicBezTo>
                <a:cubicBezTo>
                  <a:pt x="55969" y="37159"/>
                  <a:pt x="55969" y="37159"/>
                  <a:pt x="55969" y="37159"/>
                </a:cubicBezTo>
                <a:cubicBezTo>
                  <a:pt x="55969" y="37008"/>
                  <a:pt x="56006" y="36933"/>
                  <a:pt x="55969" y="36783"/>
                </a:cubicBezTo>
                <a:cubicBezTo>
                  <a:pt x="55969" y="36708"/>
                  <a:pt x="56006" y="36632"/>
                  <a:pt x="55969" y="36632"/>
                </a:cubicBezTo>
                <a:cubicBezTo>
                  <a:pt x="55969" y="36482"/>
                  <a:pt x="55895" y="36407"/>
                  <a:pt x="55859" y="36332"/>
                </a:cubicBezTo>
                <a:cubicBezTo>
                  <a:pt x="55822" y="36332"/>
                  <a:pt x="55822" y="36407"/>
                  <a:pt x="55785" y="36332"/>
                </a:cubicBezTo>
                <a:cubicBezTo>
                  <a:pt x="55748" y="36332"/>
                  <a:pt x="55785" y="36256"/>
                  <a:pt x="55748" y="36181"/>
                </a:cubicBezTo>
                <a:lnTo>
                  <a:pt x="55675" y="36181"/>
                </a:lnTo>
                <a:cubicBezTo>
                  <a:pt x="55675" y="36119"/>
                  <a:pt x="55675" y="36119"/>
                  <a:pt x="55675" y="36043"/>
                </a:cubicBezTo>
                <a:cubicBezTo>
                  <a:pt x="55675" y="35968"/>
                  <a:pt x="55638" y="35968"/>
                  <a:pt x="55638" y="35893"/>
                </a:cubicBezTo>
                <a:cubicBezTo>
                  <a:pt x="55601" y="35818"/>
                  <a:pt x="55565" y="35818"/>
                  <a:pt x="55534" y="35818"/>
                </a:cubicBezTo>
                <a:cubicBezTo>
                  <a:pt x="55534" y="35743"/>
                  <a:pt x="55565" y="35667"/>
                  <a:pt x="55534" y="35667"/>
                </a:cubicBezTo>
                <a:cubicBezTo>
                  <a:pt x="55534" y="35592"/>
                  <a:pt x="55497" y="35592"/>
                  <a:pt x="55497" y="35517"/>
                </a:cubicBezTo>
                <a:cubicBezTo>
                  <a:pt x="55460" y="35442"/>
                  <a:pt x="55460" y="35367"/>
                  <a:pt x="55460" y="35367"/>
                </a:cubicBezTo>
                <a:cubicBezTo>
                  <a:pt x="55424" y="35291"/>
                  <a:pt x="55424" y="35216"/>
                  <a:pt x="55387" y="35216"/>
                </a:cubicBezTo>
                <a:cubicBezTo>
                  <a:pt x="55350" y="35216"/>
                  <a:pt x="55350" y="35154"/>
                  <a:pt x="55313" y="35154"/>
                </a:cubicBezTo>
                <a:cubicBezTo>
                  <a:pt x="55277" y="35154"/>
                  <a:pt x="55240" y="35154"/>
                  <a:pt x="55166" y="35154"/>
                </a:cubicBezTo>
                <a:cubicBezTo>
                  <a:pt x="55130" y="35154"/>
                  <a:pt x="55093" y="35154"/>
                  <a:pt x="55019" y="35078"/>
                </a:cubicBezTo>
                <a:cubicBezTo>
                  <a:pt x="54989" y="35078"/>
                  <a:pt x="55019" y="35003"/>
                  <a:pt x="54989" y="34928"/>
                </a:cubicBezTo>
                <a:cubicBezTo>
                  <a:pt x="54989" y="34853"/>
                  <a:pt x="54989" y="34853"/>
                  <a:pt x="55019" y="34778"/>
                </a:cubicBezTo>
                <a:cubicBezTo>
                  <a:pt x="55019" y="34702"/>
                  <a:pt x="55062" y="34702"/>
                  <a:pt x="55093" y="34702"/>
                </a:cubicBezTo>
                <a:cubicBezTo>
                  <a:pt x="55093" y="34627"/>
                  <a:pt x="55093" y="34552"/>
                  <a:pt x="55093" y="34552"/>
                </a:cubicBezTo>
                <a:cubicBezTo>
                  <a:pt x="55130" y="34477"/>
                  <a:pt x="55166" y="34552"/>
                  <a:pt x="55166" y="34552"/>
                </a:cubicBezTo>
                <a:cubicBezTo>
                  <a:pt x="55203" y="34552"/>
                  <a:pt x="55203" y="34477"/>
                  <a:pt x="55240" y="34477"/>
                </a:cubicBezTo>
                <a:cubicBezTo>
                  <a:pt x="55240" y="34326"/>
                  <a:pt x="55240" y="34326"/>
                  <a:pt x="55240" y="34326"/>
                </a:cubicBezTo>
                <a:cubicBezTo>
                  <a:pt x="55240" y="34326"/>
                  <a:pt x="55240" y="34251"/>
                  <a:pt x="55240" y="34176"/>
                </a:cubicBezTo>
                <a:cubicBezTo>
                  <a:pt x="55240" y="34176"/>
                  <a:pt x="55277" y="34101"/>
                  <a:pt x="55313" y="34101"/>
                </a:cubicBezTo>
                <a:cubicBezTo>
                  <a:pt x="55313" y="34038"/>
                  <a:pt x="55350" y="34038"/>
                  <a:pt x="55387" y="34038"/>
                </a:cubicBezTo>
                <a:cubicBezTo>
                  <a:pt x="55387" y="33963"/>
                  <a:pt x="55387" y="33963"/>
                  <a:pt x="55387" y="33888"/>
                </a:cubicBezTo>
                <a:cubicBezTo>
                  <a:pt x="55387" y="33286"/>
                  <a:pt x="55387" y="33286"/>
                  <a:pt x="55387" y="33286"/>
                </a:cubicBezTo>
                <a:cubicBezTo>
                  <a:pt x="54732" y="33286"/>
                  <a:pt x="54732" y="33286"/>
                  <a:pt x="54732" y="33286"/>
                </a:cubicBezTo>
                <a:cubicBezTo>
                  <a:pt x="54732" y="33211"/>
                  <a:pt x="54732" y="33211"/>
                  <a:pt x="54768" y="33136"/>
                </a:cubicBezTo>
                <a:cubicBezTo>
                  <a:pt x="54768" y="33073"/>
                  <a:pt x="54805" y="33073"/>
                  <a:pt x="54842" y="33073"/>
                </a:cubicBezTo>
                <a:cubicBezTo>
                  <a:pt x="54842" y="32985"/>
                  <a:pt x="54805" y="32923"/>
                  <a:pt x="54842" y="32923"/>
                </a:cubicBezTo>
                <a:cubicBezTo>
                  <a:pt x="54842" y="32848"/>
                  <a:pt x="54805" y="32772"/>
                  <a:pt x="54842" y="32772"/>
                </a:cubicBezTo>
                <a:cubicBezTo>
                  <a:pt x="54842" y="32697"/>
                  <a:pt x="54879" y="32697"/>
                  <a:pt x="54879" y="32622"/>
                </a:cubicBezTo>
                <a:cubicBezTo>
                  <a:pt x="54915" y="32622"/>
                  <a:pt x="54915" y="32547"/>
                  <a:pt x="54952" y="32472"/>
                </a:cubicBezTo>
                <a:cubicBezTo>
                  <a:pt x="54989" y="32472"/>
                  <a:pt x="54989" y="32472"/>
                  <a:pt x="55019" y="32396"/>
                </a:cubicBezTo>
                <a:cubicBezTo>
                  <a:pt x="54989" y="32396"/>
                  <a:pt x="54989" y="32321"/>
                  <a:pt x="54952" y="32246"/>
                </a:cubicBezTo>
                <a:cubicBezTo>
                  <a:pt x="54915" y="32246"/>
                  <a:pt x="54879" y="32246"/>
                  <a:pt x="54842" y="32246"/>
                </a:cubicBezTo>
                <a:cubicBezTo>
                  <a:pt x="54732" y="32246"/>
                  <a:pt x="54732" y="32246"/>
                  <a:pt x="54732" y="32246"/>
                </a:cubicBezTo>
                <a:cubicBezTo>
                  <a:pt x="54695" y="32246"/>
                  <a:pt x="54695" y="32321"/>
                  <a:pt x="54658" y="32321"/>
                </a:cubicBezTo>
                <a:cubicBezTo>
                  <a:pt x="54548" y="32321"/>
                  <a:pt x="54517" y="32321"/>
                  <a:pt x="54407" y="32321"/>
                </a:cubicBezTo>
                <a:cubicBezTo>
                  <a:pt x="54407" y="32396"/>
                  <a:pt x="54407" y="32472"/>
                  <a:pt x="54407" y="32547"/>
                </a:cubicBezTo>
                <a:cubicBezTo>
                  <a:pt x="54407" y="32622"/>
                  <a:pt x="54370" y="32697"/>
                  <a:pt x="54370" y="32697"/>
                </a:cubicBezTo>
                <a:cubicBezTo>
                  <a:pt x="54370" y="32772"/>
                  <a:pt x="54297" y="32848"/>
                  <a:pt x="54297" y="32923"/>
                </a:cubicBezTo>
                <a:cubicBezTo>
                  <a:pt x="54297" y="32923"/>
                  <a:pt x="54297" y="32923"/>
                  <a:pt x="54297" y="32985"/>
                </a:cubicBezTo>
                <a:cubicBezTo>
                  <a:pt x="54297" y="33073"/>
                  <a:pt x="54333" y="33136"/>
                  <a:pt x="54333" y="33211"/>
                </a:cubicBezTo>
                <a:cubicBezTo>
                  <a:pt x="54333" y="33286"/>
                  <a:pt x="54297" y="33361"/>
                  <a:pt x="54297" y="33361"/>
                </a:cubicBezTo>
                <a:cubicBezTo>
                  <a:pt x="54260" y="33437"/>
                  <a:pt x="54223" y="33437"/>
                  <a:pt x="54150" y="33437"/>
                </a:cubicBezTo>
                <a:cubicBezTo>
                  <a:pt x="54113" y="33437"/>
                  <a:pt x="54113" y="33437"/>
                  <a:pt x="54076" y="33361"/>
                </a:cubicBezTo>
                <a:cubicBezTo>
                  <a:pt x="54045" y="33361"/>
                  <a:pt x="54045" y="33211"/>
                  <a:pt x="53972" y="33211"/>
                </a:cubicBezTo>
                <a:cubicBezTo>
                  <a:pt x="53935" y="33211"/>
                  <a:pt x="53898" y="33286"/>
                  <a:pt x="53898" y="33361"/>
                </a:cubicBezTo>
                <a:cubicBezTo>
                  <a:pt x="53862" y="33437"/>
                  <a:pt x="53898" y="33437"/>
                  <a:pt x="53898" y="33512"/>
                </a:cubicBezTo>
                <a:cubicBezTo>
                  <a:pt x="53898" y="33587"/>
                  <a:pt x="53862" y="33737"/>
                  <a:pt x="53898" y="33813"/>
                </a:cubicBezTo>
                <a:cubicBezTo>
                  <a:pt x="53935" y="33813"/>
                  <a:pt x="53935" y="33813"/>
                  <a:pt x="53972" y="33888"/>
                </a:cubicBezTo>
                <a:cubicBezTo>
                  <a:pt x="54003" y="33888"/>
                  <a:pt x="54076" y="33888"/>
                  <a:pt x="54113" y="33963"/>
                </a:cubicBezTo>
                <a:cubicBezTo>
                  <a:pt x="54113" y="33963"/>
                  <a:pt x="54076" y="34038"/>
                  <a:pt x="54076" y="34101"/>
                </a:cubicBezTo>
                <a:cubicBezTo>
                  <a:pt x="54076" y="34176"/>
                  <a:pt x="54076" y="34176"/>
                  <a:pt x="54076" y="34176"/>
                </a:cubicBezTo>
                <a:cubicBezTo>
                  <a:pt x="54076" y="34251"/>
                  <a:pt x="54045" y="34326"/>
                  <a:pt x="54045" y="34326"/>
                </a:cubicBezTo>
                <a:cubicBezTo>
                  <a:pt x="54045" y="34402"/>
                  <a:pt x="54076" y="34402"/>
                  <a:pt x="54076" y="34477"/>
                </a:cubicBezTo>
                <a:cubicBezTo>
                  <a:pt x="54076" y="34552"/>
                  <a:pt x="54076" y="34627"/>
                  <a:pt x="54045" y="34627"/>
                </a:cubicBezTo>
                <a:cubicBezTo>
                  <a:pt x="54045" y="34702"/>
                  <a:pt x="54003" y="34627"/>
                  <a:pt x="53972" y="34702"/>
                </a:cubicBezTo>
                <a:lnTo>
                  <a:pt x="53935" y="34702"/>
                </a:lnTo>
                <a:cubicBezTo>
                  <a:pt x="53898" y="34778"/>
                  <a:pt x="53862" y="34778"/>
                  <a:pt x="53862" y="34853"/>
                </a:cubicBezTo>
                <a:cubicBezTo>
                  <a:pt x="53862" y="34928"/>
                  <a:pt x="53862" y="35003"/>
                  <a:pt x="53862" y="35078"/>
                </a:cubicBezTo>
                <a:cubicBezTo>
                  <a:pt x="54003" y="35078"/>
                  <a:pt x="54003" y="35078"/>
                  <a:pt x="54003" y="35078"/>
                </a:cubicBezTo>
                <a:cubicBezTo>
                  <a:pt x="54045" y="35078"/>
                  <a:pt x="54045" y="35003"/>
                  <a:pt x="54076" y="35003"/>
                </a:cubicBezTo>
                <a:cubicBezTo>
                  <a:pt x="54113" y="35003"/>
                  <a:pt x="54113" y="35003"/>
                  <a:pt x="54150" y="35078"/>
                </a:cubicBezTo>
                <a:cubicBezTo>
                  <a:pt x="54150" y="35078"/>
                  <a:pt x="54113" y="35154"/>
                  <a:pt x="54150" y="35154"/>
                </a:cubicBezTo>
                <a:cubicBezTo>
                  <a:pt x="54150" y="35216"/>
                  <a:pt x="54186" y="35216"/>
                  <a:pt x="54223" y="35291"/>
                </a:cubicBezTo>
                <a:cubicBezTo>
                  <a:pt x="54370" y="35291"/>
                  <a:pt x="54370" y="35291"/>
                  <a:pt x="54370" y="35291"/>
                </a:cubicBezTo>
                <a:cubicBezTo>
                  <a:pt x="54370" y="35216"/>
                  <a:pt x="54333" y="35216"/>
                  <a:pt x="54370" y="35154"/>
                </a:cubicBezTo>
                <a:cubicBezTo>
                  <a:pt x="54370" y="35078"/>
                  <a:pt x="54370" y="35078"/>
                  <a:pt x="54407" y="35003"/>
                </a:cubicBezTo>
                <a:cubicBezTo>
                  <a:pt x="54444" y="35154"/>
                  <a:pt x="54444" y="35154"/>
                  <a:pt x="54444" y="35154"/>
                </a:cubicBezTo>
                <a:lnTo>
                  <a:pt x="54444" y="35216"/>
                </a:lnTo>
                <a:cubicBezTo>
                  <a:pt x="54444" y="35367"/>
                  <a:pt x="54517" y="35442"/>
                  <a:pt x="54517" y="35592"/>
                </a:cubicBezTo>
                <a:cubicBezTo>
                  <a:pt x="54517" y="35592"/>
                  <a:pt x="54517" y="35667"/>
                  <a:pt x="54480" y="35743"/>
                </a:cubicBezTo>
                <a:lnTo>
                  <a:pt x="54444" y="35743"/>
                </a:lnTo>
                <a:cubicBezTo>
                  <a:pt x="54407" y="35818"/>
                  <a:pt x="54370" y="35818"/>
                  <a:pt x="54370" y="35818"/>
                </a:cubicBezTo>
                <a:cubicBezTo>
                  <a:pt x="54370" y="35893"/>
                  <a:pt x="54333" y="35893"/>
                  <a:pt x="54370" y="35968"/>
                </a:cubicBezTo>
                <a:cubicBezTo>
                  <a:pt x="54370" y="36043"/>
                  <a:pt x="54407" y="36043"/>
                  <a:pt x="54407" y="36119"/>
                </a:cubicBezTo>
                <a:cubicBezTo>
                  <a:pt x="54768" y="36119"/>
                  <a:pt x="54768" y="36119"/>
                  <a:pt x="54768" y="36119"/>
                </a:cubicBezTo>
                <a:cubicBezTo>
                  <a:pt x="54805" y="35968"/>
                  <a:pt x="54805" y="35968"/>
                  <a:pt x="54805" y="35968"/>
                </a:cubicBezTo>
                <a:cubicBezTo>
                  <a:pt x="54805" y="36043"/>
                  <a:pt x="54842" y="35968"/>
                  <a:pt x="54879" y="36043"/>
                </a:cubicBezTo>
                <a:cubicBezTo>
                  <a:pt x="54879" y="36119"/>
                  <a:pt x="54879" y="36119"/>
                  <a:pt x="54879" y="36181"/>
                </a:cubicBezTo>
                <a:cubicBezTo>
                  <a:pt x="54915" y="36256"/>
                  <a:pt x="54952" y="36256"/>
                  <a:pt x="54952" y="36332"/>
                </a:cubicBezTo>
                <a:cubicBezTo>
                  <a:pt x="54952" y="36407"/>
                  <a:pt x="54915" y="36482"/>
                  <a:pt x="54915" y="36557"/>
                </a:cubicBezTo>
                <a:cubicBezTo>
                  <a:pt x="54915" y="36632"/>
                  <a:pt x="54915" y="36708"/>
                  <a:pt x="54952" y="36783"/>
                </a:cubicBezTo>
                <a:cubicBezTo>
                  <a:pt x="54989" y="36858"/>
                  <a:pt x="55019" y="36858"/>
                  <a:pt x="55093" y="36933"/>
                </a:cubicBezTo>
                <a:cubicBezTo>
                  <a:pt x="55062" y="37159"/>
                  <a:pt x="55062" y="37159"/>
                  <a:pt x="55062" y="37159"/>
                </a:cubicBezTo>
                <a:cubicBezTo>
                  <a:pt x="55062" y="37297"/>
                  <a:pt x="55093" y="37372"/>
                  <a:pt x="55093" y="37447"/>
                </a:cubicBezTo>
                <a:cubicBezTo>
                  <a:pt x="55093" y="37522"/>
                  <a:pt x="55062" y="37597"/>
                  <a:pt x="55062" y="37597"/>
                </a:cubicBezTo>
                <a:cubicBezTo>
                  <a:pt x="55019" y="37673"/>
                  <a:pt x="54989" y="37597"/>
                  <a:pt x="54952" y="37597"/>
                </a:cubicBezTo>
                <a:cubicBezTo>
                  <a:pt x="54915" y="37597"/>
                  <a:pt x="54879" y="37597"/>
                  <a:pt x="54842" y="37597"/>
                </a:cubicBezTo>
                <a:cubicBezTo>
                  <a:pt x="54805" y="37597"/>
                  <a:pt x="54805" y="37522"/>
                  <a:pt x="54768" y="37522"/>
                </a:cubicBezTo>
                <a:cubicBezTo>
                  <a:pt x="54732" y="37522"/>
                  <a:pt x="54695" y="37522"/>
                  <a:pt x="54658" y="37522"/>
                </a:cubicBezTo>
                <a:cubicBezTo>
                  <a:pt x="54621" y="37522"/>
                  <a:pt x="54621" y="37522"/>
                  <a:pt x="54621" y="37522"/>
                </a:cubicBezTo>
                <a:cubicBezTo>
                  <a:pt x="54621" y="37522"/>
                  <a:pt x="54584" y="37522"/>
                  <a:pt x="54548" y="37522"/>
                </a:cubicBezTo>
                <a:cubicBezTo>
                  <a:pt x="54548" y="37522"/>
                  <a:pt x="54548" y="37597"/>
                  <a:pt x="54517" y="37673"/>
                </a:cubicBezTo>
                <a:cubicBezTo>
                  <a:pt x="54480" y="37673"/>
                  <a:pt x="54517" y="37748"/>
                  <a:pt x="54480" y="37823"/>
                </a:cubicBezTo>
                <a:cubicBezTo>
                  <a:pt x="54480" y="37823"/>
                  <a:pt x="54444" y="37748"/>
                  <a:pt x="54444" y="37823"/>
                </a:cubicBezTo>
                <a:cubicBezTo>
                  <a:pt x="54407" y="37823"/>
                  <a:pt x="54370" y="37823"/>
                  <a:pt x="54370" y="37823"/>
                </a:cubicBezTo>
                <a:cubicBezTo>
                  <a:pt x="54333" y="37973"/>
                  <a:pt x="54333" y="37973"/>
                  <a:pt x="54333" y="37973"/>
                </a:cubicBezTo>
                <a:cubicBezTo>
                  <a:pt x="54370" y="37973"/>
                  <a:pt x="54370" y="38049"/>
                  <a:pt x="54407" y="38049"/>
                </a:cubicBezTo>
                <a:cubicBezTo>
                  <a:pt x="54480" y="38049"/>
                  <a:pt x="54517" y="37973"/>
                  <a:pt x="54584" y="37973"/>
                </a:cubicBezTo>
                <a:cubicBezTo>
                  <a:pt x="54621" y="37973"/>
                  <a:pt x="54658" y="37973"/>
                  <a:pt x="54695" y="38049"/>
                </a:cubicBezTo>
                <a:lnTo>
                  <a:pt x="54695" y="38124"/>
                </a:lnTo>
                <a:cubicBezTo>
                  <a:pt x="54658" y="38199"/>
                  <a:pt x="54695" y="38274"/>
                  <a:pt x="54658" y="38274"/>
                </a:cubicBezTo>
                <a:cubicBezTo>
                  <a:pt x="54658" y="38337"/>
                  <a:pt x="54621" y="38274"/>
                  <a:pt x="54584" y="38274"/>
                </a:cubicBezTo>
                <a:cubicBezTo>
                  <a:pt x="54584" y="38337"/>
                  <a:pt x="54548" y="38337"/>
                  <a:pt x="54517" y="38412"/>
                </a:cubicBezTo>
                <a:cubicBezTo>
                  <a:pt x="54517" y="38412"/>
                  <a:pt x="54517" y="38487"/>
                  <a:pt x="54480" y="38562"/>
                </a:cubicBezTo>
                <a:cubicBezTo>
                  <a:pt x="54444" y="38562"/>
                  <a:pt x="54407" y="38562"/>
                  <a:pt x="54370" y="38562"/>
                </a:cubicBezTo>
                <a:cubicBezTo>
                  <a:pt x="54333" y="38713"/>
                  <a:pt x="54333" y="38713"/>
                  <a:pt x="54333" y="38713"/>
                </a:cubicBezTo>
                <a:cubicBezTo>
                  <a:pt x="54333" y="38788"/>
                  <a:pt x="54333" y="38788"/>
                  <a:pt x="54370" y="38863"/>
                </a:cubicBezTo>
                <a:cubicBezTo>
                  <a:pt x="54370" y="38938"/>
                  <a:pt x="54370" y="38938"/>
                  <a:pt x="54407" y="39014"/>
                </a:cubicBezTo>
                <a:lnTo>
                  <a:pt x="54444" y="39014"/>
                </a:lnTo>
                <a:cubicBezTo>
                  <a:pt x="54480" y="39014"/>
                  <a:pt x="54517" y="38938"/>
                  <a:pt x="54517" y="38938"/>
                </a:cubicBezTo>
                <a:cubicBezTo>
                  <a:pt x="54548" y="38938"/>
                  <a:pt x="54584" y="38863"/>
                  <a:pt x="54621" y="38863"/>
                </a:cubicBezTo>
                <a:cubicBezTo>
                  <a:pt x="54695" y="38863"/>
                  <a:pt x="54732" y="39014"/>
                  <a:pt x="54805" y="39014"/>
                </a:cubicBezTo>
                <a:cubicBezTo>
                  <a:pt x="54842" y="39014"/>
                  <a:pt x="54842" y="39014"/>
                  <a:pt x="54879" y="39014"/>
                </a:cubicBezTo>
                <a:cubicBezTo>
                  <a:pt x="54915" y="39014"/>
                  <a:pt x="54989" y="39014"/>
                  <a:pt x="55019" y="39014"/>
                </a:cubicBezTo>
                <a:cubicBezTo>
                  <a:pt x="55019" y="39014"/>
                  <a:pt x="55062" y="39014"/>
                  <a:pt x="55093" y="39014"/>
                </a:cubicBezTo>
                <a:cubicBezTo>
                  <a:pt x="55130" y="39014"/>
                  <a:pt x="55093" y="39089"/>
                  <a:pt x="55130" y="39164"/>
                </a:cubicBezTo>
                <a:cubicBezTo>
                  <a:pt x="55093" y="39239"/>
                  <a:pt x="55093" y="39239"/>
                  <a:pt x="55062" y="39314"/>
                </a:cubicBezTo>
                <a:cubicBezTo>
                  <a:pt x="55062" y="39314"/>
                  <a:pt x="55019" y="39314"/>
                  <a:pt x="54989" y="39314"/>
                </a:cubicBezTo>
                <a:cubicBezTo>
                  <a:pt x="54952" y="39377"/>
                  <a:pt x="54915" y="39377"/>
                  <a:pt x="54842" y="39377"/>
                </a:cubicBezTo>
                <a:cubicBezTo>
                  <a:pt x="54805" y="39377"/>
                  <a:pt x="54805" y="39377"/>
                  <a:pt x="54768" y="39377"/>
                </a:cubicBezTo>
                <a:cubicBezTo>
                  <a:pt x="54732" y="39377"/>
                  <a:pt x="54732" y="39377"/>
                  <a:pt x="54695" y="39452"/>
                </a:cubicBezTo>
                <a:cubicBezTo>
                  <a:pt x="54658" y="39452"/>
                  <a:pt x="54695" y="39527"/>
                  <a:pt x="54658" y="39603"/>
                </a:cubicBezTo>
                <a:cubicBezTo>
                  <a:pt x="54658" y="39603"/>
                  <a:pt x="54621" y="39603"/>
                  <a:pt x="54584" y="39603"/>
                </a:cubicBezTo>
                <a:cubicBezTo>
                  <a:pt x="54548" y="39603"/>
                  <a:pt x="54517" y="39603"/>
                  <a:pt x="54444" y="39678"/>
                </a:cubicBezTo>
                <a:cubicBezTo>
                  <a:pt x="54444" y="39753"/>
                  <a:pt x="54480" y="39828"/>
                  <a:pt x="54444" y="39979"/>
                </a:cubicBezTo>
                <a:lnTo>
                  <a:pt x="54444" y="40054"/>
                </a:lnTo>
                <a:cubicBezTo>
                  <a:pt x="54444" y="40129"/>
                  <a:pt x="54407" y="40129"/>
                  <a:pt x="54370" y="40129"/>
                </a:cubicBezTo>
                <a:cubicBezTo>
                  <a:pt x="54333" y="40204"/>
                  <a:pt x="54333" y="40204"/>
                  <a:pt x="54297" y="40279"/>
                </a:cubicBezTo>
                <a:cubicBezTo>
                  <a:pt x="54297" y="40279"/>
                  <a:pt x="54260" y="40279"/>
                  <a:pt x="54223" y="40279"/>
                </a:cubicBezTo>
                <a:cubicBezTo>
                  <a:pt x="54260" y="40355"/>
                  <a:pt x="54260" y="40417"/>
                  <a:pt x="54297" y="40417"/>
                </a:cubicBezTo>
                <a:close/>
                <a:moveTo>
                  <a:pt x="54003" y="36708"/>
                </a:moveTo>
                <a:lnTo>
                  <a:pt x="54003" y="36708"/>
                </a:lnTo>
                <a:cubicBezTo>
                  <a:pt x="54045" y="36708"/>
                  <a:pt x="54045" y="36708"/>
                  <a:pt x="54076" y="36708"/>
                </a:cubicBezTo>
                <a:cubicBezTo>
                  <a:pt x="54150" y="36632"/>
                  <a:pt x="54186" y="36557"/>
                  <a:pt x="54186" y="36407"/>
                </a:cubicBezTo>
                <a:cubicBezTo>
                  <a:pt x="54186" y="36332"/>
                  <a:pt x="54186" y="36256"/>
                  <a:pt x="54150" y="36181"/>
                </a:cubicBezTo>
                <a:cubicBezTo>
                  <a:pt x="54150" y="36181"/>
                  <a:pt x="54113" y="36119"/>
                  <a:pt x="54076" y="36119"/>
                </a:cubicBezTo>
                <a:cubicBezTo>
                  <a:pt x="54076" y="36043"/>
                  <a:pt x="54076" y="35968"/>
                  <a:pt x="54076" y="35968"/>
                </a:cubicBezTo>
                <a:cubicBezTo>
                  <a:pt x="54076" y="35893"/>
                  <a:pt x="54076" y="35818"/>
                  <a:pt x="54076" y="35818"/>
                </a:cubicBezTo>
                <a:cubicBezTo>
                  <a:pt x="54045" y="35743"/>
                  <a:pt x="54045" y="35743"/>
                  <a:pt x="54003" y="35667"/>
                </a:cubicBezTo>
                <a:cubicBezTo>
                  <a:pt x="53972" y="35667"/>
                  <a:pt x="53972" y="35667"/>
                  <a:pt x="53935" y="35667"/>
                </a:cubicBezTo>
                <a:cubicBezTo>
                  <a:pt x="53898" y="35667"/>
                  <a:pt x="53898" y="35592"/>
                  <a:pt x="53862" y="35592"/>
                </a:cubicBezTo>
                <a:cubicBezTo>
                  <a:pt x="53825" y="35592"/>
                  <a:pt x="53825" y="35592"/>
                  <a:pt x="53825" y="35592"/>
                </a:cubicBezTo>
                <a:cubicBezTo>
                  <a:pt x="53788" y="35592"/>
                  <a:pt x="53751" y="35592"/>
                  <a:pt x="53715" y="35667"/>
                </a:cubicBezTo>
                <a:cubicBezTo>
                  <a:pt x="53715" y="35667"/>
                  <a:pt x="53678" y="35667"/>
                  <a:pt x="53641" y="35667"/>
                </a:cubicBezTo>
                <a:cubicBezTo>
                  <a:pt x="53641" y="35743"/>
                  <a:pt x="53641" y="35818"/>
                  <a:pt x="53604" y="35818"/>
                </a:cubicBezTo>
                <a:cubicBezTo>
                  <a:pt x="53604" y="35893"/>
                  <a:pt x="53568" y="35893"/>
                  <a:pt x="53531" y="35893"/>
                </a:cubicBezTo>
                <a:cubicBezTo>
                  <a:pt x="53531" y="35893"/>
                  <a:pt x="53500" y="35893"/>
                  <a:pt x="53500" y="35818"/>
                </a:cubicBezTo>
                <a:cubicBezTo>
                  <a:pt x="53457" y="35818"/>
                  <a:pt x="53457" y="35743"/>
                  <a:pt x="53457" y="35667"/>
                </a:cubicBezTo>
                <a:cubicBezTo>
                  <a:pt x="53427" y="35667"/>
                  <a:pt x="53390" y="35667"/>
                  <a:pt x="53390" y="35592"/>
                </a:cubicBezTo>
                <a:cubicBezTo>
                  <a:pt x="53206" y="35667"/>
                  <a:pt x="53206" y="35667"/>
                  <a:pt x="53206" y="35667"/>
                </a:cubicBezTo>
                <a:cubicBezTo>
                  <a:pt x="53206" y="35667"/>
                  <a:pt x="53206" y="35743"/>
                  <a:pt x="53206" y="35818"/>
                </a:cubicBezTo>
                <a:cubicBezTo>
                  <a:pt x="53206" y="35818"/>
                  <a:pt x="53206" y="35893"/>
                  <a:pt x="53206" y="35968"/>
                </a:cubicBezTo>
                <a:cubicBezTo>
                  <a:pt x="53206" y="36043"/>
                  <a:pt x="53206" y="36043"/>
                  <a:pt x="53206" y="36181"/>
                </a:cubicBezTo>
                <a:cubicBezTo>
                  <a:pt x="53206" y="36256"/>
                  <a:pt x="53206" y="36256"/>
                  <a:pt x="53206" y="36332"/>
                </a:cubicBezTo>
                <a:cubicBezTo>
                  <a:pt x="53206" y="36407"/>
                  <a:pt x="53243" y="36332"/>
                  <a:pt x="53243" y="36332"/>
                </a:cubicBezTo>
                <a:cubicBezTo>
                  <a:pt x="53206" y="36332"/>
                  <a:pt x="53169" y="36332"/>
                  <a:pt x="53169" y="36332"/>
                </a:cubicBezTo>
                <a:cubicBezTo>
                  <a:pt x="53133" y="36332"/>
                  <a:pt x="53133" y="36407"/>
                  <a:pt x="53096" y="36407"/>
                </a:cubicBezTo>
                <a:cubicBezTo>
                  <a:pt x="53059" y="36407"/>
                  <a:pt x="53059" y="36407"/>
                  <a:pt x="53029" y="36407"/>
                </a:cubicBezTo>
                <a:cubicBezTo>
                  <a:pt x="52986" y="36482"/>
                  <a:pt x="52955" y="36557"/>
                  <a:pt x="52882" y="36557"/>
                </a:cubicBezTo>
                <a:cubicBezTo>
                  <a:pt x="52845" y="36557"/>
                  <a:pt x="52845" y="36482"/>
                  <a:pt x="52808" y="36407"/>
                </a:cubicBezTo>
                <a:cubicBezTo>
                  <a:pt x="52735" y="36482"/>
                  <a:pt x="52735" y="36482"/>
                  <a:pt x="52735" y="36482"/>
                </a:cubicBezTo>
                <a:cubicBezTo>
                  <a:pt x="52735" y="37522"/>
                  <a:pt x="52735" y="37522"/>
                  <a:pt x="52735" y="37522"/>
                </a:cubicBezTo>
                <a:cubicBezTo>
                  <a:pt x="52771" y="37522"/>
                  <a:pt x="52771" y="37522"/>
                  <a:pt x="52808" y="37522"/>
                </a:cubicBezTo>
                <a:cubicBezTo>
                  <a:pt x="52882" y="37522"/>
                  <a:pt x="52918" y="37522"/>
                  <a:pt x="52986" y="37522"/>
                </a:cubicBezTo>
                <a:cubicBezTo>
                  <a:pt x="52986" y="37973"/>
                  <a:pt x="52986" y="37973"/>
                  <a:pt x="52986" y="37973"/>
                </a:cubicBezTo>
                <a:cubicBezTo>
                  <a:pt x="52918" y="37973"/>
                  <a:pt x="52918" y="37973"/>
                  <a:pt x="52882" y="37973"/>
                </a:cubicBezTo>
                <a:cubicBezTo>
                  <a:pt x="52845" y="37973"/>
                  <a:pt x="52808" y="37973"/>
                  <a:pt x="52808" y="37973"/>
                </a:cubicBezTo>
                <a:cubicBezTo>
                  <a:pt x="52771" y="37973"/>
                  <a:pt x="52771" y="38049"/>
                  <a:pt x="52771" y="38124"/>
                </a:cubicBezTo>
                <a:cubicBezTo>
                  <a:pt x="52735" y="38199"/>
                  <a:pt x="52735" y="38199"/>
                  <a:pt x="52735" y="38274"/>
                </a:cubicBezTo>
                <a:cubicBezTo>
                  <a:pt x="52735" y="38337"/>
                  <a:pt x="52735" y="38412"/>
                  <a:pt x="52735" y="38562"/>
                </a:cubicBezTo>
                <a:cubicBezTo>
                  <a:pt x="52735" y="38562"/>
                  <a:pt x="52661" y="38562"/>
                  <a:pt x="52661" y="38638"/>
                </a:cubicBezTo>
                <a:cubicBezTo>
                  <a:pt x="52661" y="38638"/>
                  <a:pt x="52624" y="38713"/>
                  <a:pt x="52624" y="38788"/>
                </a:cubicBezTo>
                <a:cubicBezTo>
                  <a:pt x="52624" y="38788"/>
                  <a:pt x="52661" y="38863"/>
                  <a:pt x="52661" y="38938"/>
                </a:cubicBezTo>
                <a:cubicBezTo>
                  <a:pt x="52661" y="38938"/>
                  <a:pt x="52698" y="39014"/>
                  <a:pt x="52735" y="39014"/>
                </a:cubicBezTo>
                <a:cubicBezTo>
                  <a:pt x="52771" y="39089"/>
                  <a:pt x="52771" y="39089"/>
                  <a:pt x="52845" y="39089"/>
                </a:cubicBezTo>
                <a:cubicBezTo>
                  <a:pt x="52882" y="39089"/>
                  <a:pt x="52882" y="39014"/>
                  <a:pt x="52955" y="39014"/>
                </a:cubicBezTo>
                <a:cubicBezTo>
                  <a:pt x="52955" y="39014"/>
                  <a:pt x="52986" y="38938"/>
                  <a:pt x="52986" y="39014"/>
                </a:cubicBezTo>
                <a:cubicBezTo>
                  <a:pt x="53029" y="39014"/>
                  <a:pt x="53059" y="39014"/>
                  <a:pt x="53059" y="39014"/>
                </a:cubicBezTo>
                <a:cubicBezTo>
                  <a:pt x="53096" y="39014"/>
                  <a:pt x="53096" y="39089"/>
                  <a:pt x="53096" y="39089"/>
                </a:cubicBezTo>
                <a:cubicBezTo>
                  <a:pt x="53169" y="39089"/>
                  <a:pt x="53169" y="39014"/>
                  <a:pt x="53206" y="38938"/>
                </a:cubicBezTo>
                <a:cubicBezTo>
                  <a:pt x="53243" y="38938"/>
                  <a:pt x="53280" y="38863"/>
                  <a:pt x="53280" y="38863"/>
                </a:cubicBezTo>
                <a:cubicBezTo>
                  <a:pt x="53280" y="38788"/>
                  <a:pt x="53280" y="38713"/>
                  <a:pt x="53280" y="38713"/>
                </a:cubicBezTo>
                <a:cubicBezTo>
                  <a:pt x="53316" y="38638"/>
                  <a:pt x="53353" y="38638"/>
                  <a:pt x="53353" y="38562"/>
                </a:cubicBezTo>
                <a:cubicBezTo>
                  <a:pt x="53972" y="38562"/>
                  <a:pt x="53972" y="38562"/>
                  <a:pt x="53972" y="38562"/>
                </a:cubicBezTo>
                <a:cubicBezTo>
                  <a:pt x="53972" y="38337"/>
                  <a:pt x="53972" y="38337"/>
                  <a:pt x="53972" y="38337"/>
                </a:cubicBezTo>
                <a:cubicBezTo>
                  <a:pt x="53972" y="38274"/>
                  <a:pt x="53898" y="38199"/>
                  <a:pt x="53898" y="38049"/>
                </a:cubicBezTo>
                <a:lnTo>
                  <a:pt x="53972" y="38049"/>
                </a:lnTo>
                <a:cubicBezTo>
                  <a:pt x="53972" y="37973"/>
                  <a:pt x="54003" y="37898"/>
                  <a:pt x="54003" y="37898"/>
                </a:cubicBezTo>
                <a:cubicBezTo>
                  <a:pt x="54003" y="37823"/>
                  <a:pt x="54003" y="37748"/>
                  <a:pt x="54003" y="37748"/>
                </a:cubicBezTo>
                <a:cubicBezTo>
                  <a:pt x="54003" y="37597"/>
                  <a:pt x="54003" y="37522"/>
                  <a:pt x="54003" y="37447"/>
                </a:cubicBezTo>
                <a:cubicBezTo>
                  <a:pt x="54003" y="37372"/>
                  <a:pt x="54003" y="37372"/>
                  <a:pt x="54003" y="37297"/>
                </a:cubicBezTo>
                <a:cubicBezTo>
                  <a:pt x="54003" y="37159"/>
                  <a:pt x="54003" y="37084"/>
                  <a:pt x="54003" y="37008"/>
                </a:cubicBezTo>
                <a:lnTo>
                  <a:pt x="54003" y="36708"/>
                </a:lnTo>
                <a:close/>
                <a:moveTo>
                  <a:pt x="72704" y="91162"/>
                </a:moveTo>
                <a:lnTo>
                  <a:pt x="72704" y="91162"/>
                </a:lnTo>
                <a:cubicBezTo>
                  <a:pt x="72704" y="90936"/>
                  <a:pt x="72594" y="90786"/>
                  <a:pt x="72594" y="90498"/>
                </a:cubicBezTo>
                <a:cubicBezTo>
                  <a:pt x="72594" y="90272"/>
                  <a:pt x="72630" y="90197"/>
                  <a:pt x="72667" y="90046"/>
                </a:cubicBezTo>
                <a:cubicBezTo>
                  <a:pt x="72704" y="89971"/>
                  <a:pt x="72741" y="89896"/>
                  <a:pt x="72741" y="89746"/>
                </a:cubicBezTo>
                <a:cubicBezTo>
                  <a:pt x="72741" y="89457"/>
                  <a:pt x="72741" y="89457"/>
                  <a:pt x="72741" y="89457"/>
                </a:cubicBezTo>
                <a:cubicBezTo>
                  <a:pt x="72741" y="89382"/>
                  <a:pt x="72704" y="89307"/>
                  <a:pt x="72704" y="89157"/>
                </a:cubicBezTo>
                <a:cubicBezTo>
                  <a:pt x="72704" y="89081"/>
                  <a:pt x="72704" y="89081"/>
                  <a:pt x="72704" y="89081"/>
                </a:cubicBezTo>
                <a:cubicBezTo>
                  <a:pt x="72704" y="88931"/>
                  <a:pt x="72814" y="88931"/>
                  <a:pt x="72851" y="88856"/>
                </a:cubicBezTo>
                <a:cubicBezTo>
                  <a:pt x="72851" y="88706"/>
                  <a:pt x="72888" y="88630"/>
                  <a:pt x="72888" y="88555"/>
                </a:cubicBezTo>
                <a:cubicBezTo>
                  <a:pt x="72888" y="88417"/>
                  <a:pt x="72888" y="88417"/>
                  <a:pt x="72888" y="88417"/>
                </a:cubicBezTo>
                <a:cubicBezTo>
                  <a:pt x="72888" y="88116"/>
                  <a:pt x="72814" y="87966"/>
                  <a:pt x="72814" y="87665"/>
                </a:cubicBezTo>
                <a:cubicBezTo>
                  <a:pt x="72814" y="87452"/>
                  <a:pt x="72814" y="87302"/>
                  <a:pt x="72814" y="87151"/>
                </a:cubicBezTo>
                <a:cubicBezTo>
                  <a:pt x="72814" y="87001"/>
                  <a:pt x="72814" y="86926"/>
                  <a:pt x="72814" y="86851"/>
                </a:cubicBezTo>
                <a:cubicBezTo>
                  <a:pt x="72814" y="86700"/>
                  <a:pt x="72741" y="86700"/>
                  <a:pt x="72667" y="86625"/>
                </a:cubicBezTo>
                <a:cubicBezTo>
                  <a:pt x="72630" y="86550"/>
                  <a:pt x="72594" y="86487"/>
                  <a:pt x="72520" y="86425"/>
                </a:cubicBezTo>
                <a:cubicBezTo>
                  <a:pt x="72490" y="86349"/>
                  <a:pt x="72447" y="86349"/>
                  <a:pt x="72379" y="86349"/>
                </a:cubicBezTo>
                <a:cubicBezTo>
                  <a:pt x="72379" y="86425"/>
                  <a:pt x="72416" y="86550"/>
                  <a:pt x="72379" y="86625"/>
                </a:cubicBezTo>
                <a:cubicBezTo>
                  <a:pt x="72379" y="86700"/>
                  <a:pt x="72416" y="86775"/>
                  <a:pt x="72379" y="86926"/>
                </a:cubicBezTo>
                <a:cubicBezTo>
                  <a:pt x="72379" y="87001"/>
                  <a:pt x="72306" y="87001"/>
                  <a:pt x="72269" y="87151"/>
                </a:cubicBezTo>
                <a:cubicBezTo>
                  <a:pt x="72196" y="87227"/>
                  <a:pt x="72196" y="87302"/>
                  <a:pt x="72159" y="87377"/>
                </a:cubicBezTo>
                <a:cubicBezTo>
                  <a:pt x="72122" y="87527"/>
                  <a:pt x="72049" y="87527"/>
                  <a:pt x="72012" y="87590"/>
                </a:cubicBezTo>
                <a:cubicBezTo>
                  <a:pt x="71975" y="87740"/>
                  <a:pt x="71975" y="87816"/>
                  <a:pt x="71975" y="87891"/>
                </a:cubicBezTo>
                <a:cubicBezTo>
                  <a:pt x="71944" y="87966"/>
                  <a:pt x="71975" y="88116"/>
                  <a:pt x="71975" y="88192"/>
                </a:cubicBezTo>
                <a:cubicBezTo>
                  <a:pt x="71944" y="88267"/>
                  <a:pt x="71871" y="88192"/>
                  <a:pt x="71834" y="88267"/>
                </a:cubicBezTo>
                <a:cubicBezTo>
                  <a:pt x="71797" y="88417"/>
                  <a:pt x="71834" y="88706"/>
                  <a:pt x="71724" y="88856"/>
                </a:cubicBezTo>
                <a:cubicBezTo>
                  <a:pt x="71687" y="88856"/>
                  <a:pt x="71650" y="88856"/>
                  <a:pt x="71577" y="88856"/>
                </a:cubicBezTo>
                <a:cubicBezTo>
                  <a:pt x="71503" y="88856"/>
                  <a:pt x="71399" y="88781"/>
                  <a:pt x="71326" y="88856"/>
                </a:cubicBezTo>
                <a:cubicBezTo>
                  <a:pt x="71215" y="88856"/>
                  <a:pt x="71105" y="88856"/>
                  <a:pt x="71032" y="89006"/>
                </a:cubicBezTo>
                <a:cubicBezTo>
                  <a:pt x="70958" y="89006"/>
                  <a:pt x="70928" y="89006"/>
                  <a:pt x="70891" y="89157"/>
                </a:cubicBezTo>
                <a:cubicBezTo>
                  <a:pt x="70854" y="89232"/>
                  <a:pt x="70891" y="89307"/>
                  <a:pt x="70891" y="89382"/>
                </a:cubicBezTo>
                <a:cubicBezTo>
                  <a:pt x="70891" y="89533"/>
                  <a:pt x="70891" y="89608"/>
                  <a:pt x="70891" y="89671"/>
                </a:cubicBezTo>
                <a:cubicBezTo>
                  <a:pt x="70854" y="89896"/>
                  <a:pt x="70744" y="90046"/>
                  <a:pt x="70744" y="90272"/>
                </a:cubicBezTo>
                <a:cubicBezTo>
                  <a:pt x="70744" y="90347"/>
                  <a:pt x="70781" y="90422"/>
                  <a:pt x="70781" y="90573"/>
                </a:cubicBezTo>
                <a:cubicBezTo>
                  <a:pt x="70781" y="90786"/>
                  <a:pt x="70781" y="90936"/>
                  <a:pt x="70781" y="91087"/>
                </a:cubicBezTo>
                <a:cubicBezTo>
                  <a:pt x="70781" y="91237"/>
                  <a:pt x="70891" y="91312"/>
                  <a:pt x="70891" y="91387"/>
                </a:cubicBezTo>
                <a:cubicBezTo>
                  <a:pt x="70891" y="91538"/>
                  <a:pt x="70891" y="91613"/>
                  <a:pt x="70891" y="91688"/>
                </a:cubicBezTo>
                <a:cubicBezTo>
                  <a:pt x="70891" y="91826"/>
                  <a:pt x="70928" y="91901"/>
                  <a:pt x="70891" y="91977"/>
                </a:cubicBezTo>
                <a:cubicBezTo>
                  <a:pt x="70854" y="92052"/>
                  <a:pt x="70781" y="91901"/>
                  <a:pt x="70744" y="91977"/>
                </a:cubicBezTo>
                <a:cubicBezTo>
                  <a:pt x="70707" y="92052"/>
                  <a:pt x="70707" y="92127"/>
                  <a:pt x="70670" y="92277"/>
                </a:cubicBezTo>
                <a:cubicBezTo>
                  <a:pt x="70670" y="92353"/>
                  <a:pt x="70633" y="92428"/>
                  <a:pt x="70597" y="92578"/>
                </a:cubicBezTo>
                <a:cubicBezTo>
                  <a:pt x="70597" y="92716"/>
                  <a:pt x="70633" y="92942"/>
                  <a:pt x="70597" y="93092"/>
                </a:cubicBezTo>
                <a:cubicBezTo>
                  <a:pt x="70597" y="93242"/>
                  <a:pt x="70523" y="93318"/>
                  <a:pt x="70486" y="93393"/>
                </a:cubicBezTo>
                <a:cubicBezTo>
                  <a:pt x="70486" y="93543"/>
                  <a:pt x="70486" y="93543"/>
                  <a:pt x="70486" y="93543"/>
                </a:cubicBezTo>
                <a:cubicBezTo>
                  <a:pt x="70486" y="93769"/>
                  <a:pt x="70560" y="93831"/>
                  <a:pt x="70560" y="93982"/>
                </a:cubicBezTo>
                <a:cubicBezTo>
                  <a:pt x="70597" y="94057"/>
                  <a:pt x="70597" y="94132"/>
                  <a:pt x="70597" y="94283"/>
                </a:cubicBezTo>
                <a:cubicBezTo>
                  <a:pt x="70597" y="94583"/>
                  <a:pt x="70597" y="94583"/>
                  <a:pt x="70597" y="94583"/>
                </a:cubicBezTo>
                <a:cubicBezTo>
                  <a:pt x="70597" y="94659"/>
                  <a:pt x="70633" y="94734"/>
                  <a:pt x="70633" y="94884"/>
                </a:cubicBezTo>
                <a:cubicBezTo>
                  <a:pt x="70670" y="95022"/>
                  <a:pt x="70633" y="95172"/>
                  <a:pt x="70633" y="95398"/>
                </a:cubicBezTo>
                <a:cubicBezTo>
                  <a:pt x="70707" y="95398"/>
                  <a:pt x="70744" y="95398"/>
                  <a:pt x="70781" y="95398"/>
                </a:cubicBezTo>
                <a:cubicBezTo>
                  <a:pt x="70891" y="95398"/>
                  <a:pt x="70958" y="95398"/>
                  <a:pt x="71068" y="95398"/>
                </a:cubicBezTo>
                <a:cubicBezTo>
                  <a:pt x="71105" y="95398"/>
                  <a:pt x="71105" y="95624"/>
                  <a:pt x="71142" y="95624"/>
                </a:cubicBezTo>
                <a:cubicBezTo>
                  <a:pt x="71179" y="95624"/>
                  <a:pt x="71215" y="95624"/>
                  <a:pt x="71289" y="95624"/>
                </a:cubicBezTo>
                <a:cubicBezTo>
                  <a:pt x="71326" y="95624"/>
                  <a:pt x="71362" y="95699"/>
                  <a:pt x="71399" y="95699"/>
                </a:cubicBezTo>
                <a:cubicBezTo>
                  <a:pt x="71473" y="95699"/>
                  <a:pt x="71503" y="95624"/>
                  <a:pt x="71540" y="95624"/>
                </a:cubicBezTo>
                <a:cubicBezTo>
                  <a:pt x="71650" y="95624"/>
                  <a:pt x="71761" y="95699"/>
                  <a:pt x="71834" y="95548"/>
                </a:cubicBezTo>
                <a:cubicBezTo>
                  <a:pt x="71871" y="95473"/>
                  <a:pt x="71908" y="95398"/>
                  <a:pt x="71944" y="95248"/>
                </a:cubicBezTo>
                <a:cubicBezTo>
                  <a:pt x="71975" y="95172"/>
                  <a:pt x="72012" y="95097"/>
                  <a:pt x="72012" y="94947"/>
                </a:cubicBezTo>
                <a:cubicBezTo>
                  <a:pt x="72012" y="94884"/>
                  <a:pt x="72012" y="94796"/>
                  <a:pt x="72012" y="94734"/>
                </a:cubicBezTo>
                <a:cubicBezTo>
                  <a:pt x="72012" y="94358"/>
                  <a:pt x="71975" y="94132"/>
                  <a:pt x="72012" y="93831"/>
                </a:cubicBezTo>
                <a:cubicBezTo>
                  <a:pt x="72012" y="93769"/>
                  <a:pt x="72049" y="93618"/>
                  <a:pt x="72049" y="93543"/>
                </a:cubicBezTo>
                <a:cubicBezTo>
                  <a:pt x="72049" y="93468"/>
                  <a:pt x="72122" y="93393"/>
                  <a:pt x="72159" y="93242"/>
                </a:cubicBezTo>
                <a:cubicBezTo>
                  <a:pt x="72159" y="93167"/>
                  <a:pt x="72232" y="93092"/>
                  <a:pt x="72269" y="93017"/>
                </a:cubicBezTo>
                <a:cubicBezTo>
                  <a:pt x="72269" y="92804"/>
                  <a:pt x="72269" y="92653"/>
                  <a:pt x="72269" y="92428"/>
                </a:cubicBezTo>
                <a:cubicBezTo>
                  <a:pt x="72269" y="92202"/>
                  <a:pt x="72232" y="92052"/>
                  <a:pt x="72269" y="91826"/>
                </a:cubicBezTo>
                <a:cubicBezTo>
                  <a:pt x="72269" y="91688"/>
                  <a:pt x="72343" y="91688"/>
                  <a:pt x="72379" y="91613"/>
                </a:cubicBezTo>
                <a:cubicBezTo>
                  <a:pt x="72447" y="91538"/>
                  <a:pt x="72520" y="91538"/>
                  <a:pt x="72557" y="91387"/>
                </a:cubicBezTo>
                <a:cubicBezTo>
                  <a:pt x="72594" y="91312"/>
                  <a:pt x="72704" y="91312"/>
                  <a:pt x="72704" y="91162"/>
                </a:cubicBezTo>
                <a:close/>
                <a:moveTo>
                  <a:pt x="66891" y="57073"/>
                </a:moveTo>
                <a:lnTo>
                  <a:pt x="66891" y="57073"/>
                </a:lnTo>
                <a:cubicBezTo>
                  <a:pt x="66891" y="56923"/>
                  <a:pt x="66823" y="56923"/>
                  <a:pt x="66787" y="56772"/>
                </a:cubicBezTo>
                <a:cubicBezTo>
                  <a:pt x="66787" y="56697"/>
                  <a:pt x="66823" y="56622"/>
                  <a:pt x="66787" y="56472"/>
                </a:cubicBezTo>
                <a:cubicBezTo>
                  <a:pt x="66787" y="56396"/>
                  <a:pt x="66823" y="56321"/>
                  <a:pt x="66787" y="56246"/>
                </a:cubicBezTo>
                <a:cubicBezTo>
                  <a:pt x="66787" y="56096"/>
                  <a:pt x="66713" y="56096"/>
                  <a:pt x="66676" y="56033"/>
                </a:cubicBezTo>
                <a:cubicBezTo>
                  <a:pt x="66603" y="55958"/>
                  <a:pt x="66566" y="55883"/>
                  <a:pt x="66529" y="55883"/>
                </a:cubicBezTo>
                <a:cubicBezTo>
                  <a:pt x="66456" y="55807"/>
                  <a:pt x="66419" y="55883"/>
                  <a:pt x="66382" y="55883"/>
                </a:cubicBezTo>
                <a:cubicBezTo>
                  <a:pt x="66309" y="55807"/>
                  <a:pt x="66309" y="55657"/>
                  <a:pt x="66241" y="55657"/>
                </a:cubicBezTo>
                <a:cubicBezTo>
                  <a:pt x="66168" y="55657"/>
                  <a:pt x="66168" y="55657"/>
                  <a:pt x="66168" y="55657"/>
                </a:cubicBezTo>
                <a:cubicBezTo>
                  <a:pt x="66021" y="55657"/>
                  <a:pt x="65947" y="55883"/>
                  <a:pt x="65807" y="55958"/>
                </a:cubicBezTo>
                <a:cubicBezTo>
                  <a:pt x="65733" y="55958"/>
                  <a:pt x="65733" y="55958"/>
                  <a:pt x="65733" y="55958"/>
                </a:cubicBezTo>
                <a:cubicBezTo>
                  <a:pt x="64747" y="55431"/>
                  <a:pt x="64747" y="55431"/>
                  <a:pt x="64747" y="55431"/>
                </a:cubicBezTo>
                <a:cubicBezTo>
                  <a:pt x="64643" y="55507"/>
                  <a:pt x="64569" y="55582"/>
                  <a:pt x="64459" y="55582"/>
                </a:cubicBezTo>
                <a:cubicBezTo>
                  <a:pt x="64385" y="55582"/>
                  <a:pt x="64312" y="55582"/>
                  <a:pt x="64245" y="55507"/>
                </a:cubicBezTo>
                <a:cubicBezTo>
                  <a:pt x="64171" y="55431"/>
                  <a:pt x="64171" y="55281"/>
                  <a:pt x="64098" y="55206"/>
                </a:cubicBezTo>
                <a:cubicBezTo>
                  <a:pt x="63987" y="55068"/>
                  <a:pt x="63950" y="54918"/>
                  <a:pt x="63840" y="54767"/>
                </a:cubicBezTo>
                <a:cubicBezTo>
                  <a:pt x="63663" y="54617"/>
                  <a:pt x="63552" y="54391"/>
                  <a:pt x="63332" y="54391"/>
                </a:cubicBezTo>
                <a:cubicBezTo>
                  <a:pt x="63191" y="54391"/>
                  <a:pt x="63117" y="54542"/>
                  <a:pt x="62970" y="54542"/>
                </a:cubicBezTo>
                <a:cubicBezTo>
                  <a:pt x="62897" y="54542"/>
                  <a:pt x="62860" y="54466"/>
                  <a:pt x="62787" y="54466"/>
                </a:cubicBezTo>
                <a:cubicBezTo>
                  <a:pt x="62787" y="54767"/>
                  <a:pt x="62756" y="54918"/>
                  <a:pt x="62787" y="55131"/>
                </a:cubicBezTo>
                <a:cubicBezTo>
                  <a:pt x="62787" y="55281"/>
                  <a:pt x="62823" y="55356"/>
                  <a:pt x="62823" y="55431"/>
                </a:cubicBezTo>
                <a:cubicBezTo>
                  <a:pt x="62823" y="55807"/>
                  <a:pt x="62787" y="55958"/>
                  <a:pt x="62787" y="56321"/>
                </a:cubicBezTo>
                <a:cubicBezTo>
                  <a:pt x="62683" y="56321"/>
                  <a:pt x="62646" y="56321"/>
                  <a:pt x="62572" y="56321"/>
                </a:cubicBezTo>
                <a:cubicBezTo>
                  <a:pt x="62425" y="56321"/>
                  <a:pt x="62425" y="56321"/>
                  <a:pt x="62425" y="56321"/>
                </a:cubicBezTo>
                <a:cubicBezTo>
                  <a:pt x="62388" y="56321"/>
                  <a:pt x="62352" y="56396"/>
                  <a:pt x="62278" y="56321"/>
                </a:cubicBezTo>
                <a:cubicBezTo>
                  <a:pt x="62211" y="56321"/>
                  <a:pt x="62211" y="56171"/>
                  <a:pt x="62137" y="56096"/>
                </a:cubicBezTo>
                <a:cubicBezTo>
                  <a:pt x="62101" y="55958"/>
                  <a:pt x="62064" y="55883"/>
                  <a:pt x="61990" y="55807"/>
                </a:cubicBezTo>
                <a:cubicBezTo>
                  <a:pt x="61954" y="55732"/>
                  <a:pt x="61880" y="55732"/>
                  <a:pt x="61807" y="55732"/>
                </a:cubicBezTo>
                <a:cubicBezTo>
                  <a:pt x="61120" y="55732"/>
                  <a:pt x="61120" y="55732"/>
                  <a:pt x="61120" y="55732"/>
                </a:cubicBezTo>
                <a:cubicBezTo>
                  <a:pt x="61120" y="55582"/>
                  <a:pt x="61084" y="55507"/>
                  <a:pt x="61047" y="55431"/>
                </a:cubicBezTo>
                <a:cubicBezTo>
                  <a:pt x="61047" y="55356"/>
                  <a:pt x="61047" y="55206"/>
                  <a:pt x="61047" y="55131"/>
                </a:cubicBezTo>
                <a:cubicBezTo>
                  <a:pt x="61010" y="55068"/>
                  <a:pt x="60937" y="55068"/>
                  <a:pt x="60900" y="54980"/>
                </a:cubicBezTo>
                <a:cubicBezTo>
                  <a:pt x="60826" y="54918"/>
                  <a:pt x="60790" y="54842"/>
                  <a:pt x="60753" y="54767"/>
                </a:cubicBezTo>
                <a:cubicBezTo>
                  <a:pt x="60716" y="54767"/>
                  <a:pt x="60649" y="54767"/>
                  <a:pt x="60612" y="54692"/>
                </a:cubicBezTo>
                <a:cubicBezTo>
                  <a:pt x="60502" y="54692"/>
                  <a:pt x="60428" y="54617"/>
                  <a:pt x="60318" y="54542"/>
                </a:cubicBezTo>
                <a:cubicBezTo>
                  <a:pt x="60208" y="54542"/>
                  <a:pt x="60140" y="54617"/>
                  <a:pt x="60067" y="54542"/>
                </a:cubicBezTo>
                <a:cubicBezTo>
                  <a:pt x="59926" y="54542"/>
                  <a:pt x="59889" y="54391"/>
                  <a:pt x="59779" y="54316"/>
                </a:cubicBezTo>
                <a:cubicBezTo>
                  <a:pt x="59638" y="54166"/>
                  <a:pt x="59528" y="54015"/>
                  <a:pt x="59491" y="53802"/>
                </a:cubicBezTo>
                <a:cubicBezTo>
                  <a:pt x="59491" y="53727"/>
                  <a:pt x="59454" y="53577"/>
                  <a:pt x="59454" y="53501"/>
                </a:cubicBezTo>
                <a:cubicBezTo>
                  <a:pt x="59454" y="53351"/>
                  <a:pt x="59491" y="53351"/>
                  <a:pt x="59528" y="53201"/>
                </a:cubicBezTo>
                <a:cubicBezTo>
                  <a:pt x="59565" y="53050"/>
                  <a:pt x="59638" y="53125"/>
                  <a:pt x="59669" y="52987"/>
                </a:cubicBezTo>
                <a:cubicBezTo>
                  <a:pt x="59669" y="52900"/>
                  <a:pt x="59705" y="52837"/>
                  <a:pt x="59705" y="52687"/>
                </a:cubicBezTo>
                <a:cubicBezTo>
                  <a:pt x="59705" y="52612"/>
                  <a:pt x="59669" y="52536"/>
                  <a:pt x="59638" y="52461"/>
                </a:cubicBezTo>
                <a:cubicBezTo>
                  <a:pt x="59601" y="52311"/>
                  <a:pt x="59528" y="52311"/>
                  <a:pt x="59491" y="52311"/>
                </a:cubicBezTo>
                <a:cubicBezTo>
                  <a:pt x="59454" y="52236"/>
                  <a:pt x="59418" y="52160"/>
                  <a:pt x="59344" y="52085"/>
                </a:cubicBezTo>
                <a:cubicBezTo>
                  <a:pt x="59418" y="52010"/>
                  <a:pt x="59381" y="51872"/>
                  <a:pt x="59454" y="51797"/>
                </a:cubicBezTo>
                <a:cubicBezTo>
                  <a:pt x="59491" y="51722"/>
                  <a:pt x="59565" y="51722"/>
                  <a:pt x="59601" y="51722"/>
                </a:cubicBezTo>
                <a:cubicBezTo>
                  <a:pt x="59638" y="51646"/>
                  <a:pt x="59705" y="51646"/>
                  <a:pt x="59742" y="51646"/>
                </a:cubicBezTo>
                <a:cubicBezTo>
                  <a:pt x="59705" y="51571"/>
                  <a:pt x="59742" y="51421"/>
                  <a:pt x="59705" y="51346"/>
                </a:cubicBezTo>
                <a:cubicBezTo>
                  <a:pt x="59669" y="51271"/>
                  <a:pt x="59601" y="51346"/>
                  <a:pt x="59565" y="51271"/>
                </a:cubicBezTo>
                <a:cubicBezTo>
                  <a:pt x="59454" y="51195"/>
                  <a:pt x="59381" y="51045"/>
                  <a:pt x="59271" y="51045"/>
                </a:cubicBezTo>
                <a:cubicBezTo>
                  <a:pt x="59234" y="51045"/>
                  <a:pt x="59197" y="51120"/>
                  <a:pt x="59130" y="51120"/>
                </a:cubicBezTo>
                <a:cubicBezTo>
                  <a:pt x="59093" y="51120"/>
                  <a:pt x="59056" y="51120"/>
                  <a:pt x="59019" y="51120"/>
                </a:cubicBezTo>
                <a:cubicBezTo>
                  <a:pt x="58909" y="51195"/>
                  <a:pt x="58836" y="51346"/>
                  <a:pt x="58725" y="51346"/>
                </a:cubicBezTo>
                <a:cubicBezTo>
                  <a:pt x="58689" y="51346"/>
                  <a:pt x="58652" y="51346"/>
                  <a:pt x="58584" y="51346"/>
                </a:cubicBezTo>
                <a:cubicBezTo>
                  <a:pt x="58437" y="51346"/>
                  <a:pt x="58327" y="51271"/>
                  <a:pt x="58180" y="51346"/>
                </a:cubicBezTo>
                <a:cubicBezTo>
                  <a:pt x="58113" y="51346"/>
                  <a:pt x="58076" y="51496"/>
                  <a:pt x="58039" y="51571"/>
                </a:cubicBezTo>
                <a:cubicBezTo>
                  <a:pt x="57966" y="51646"/>
                  <a:pt x="57929" y="51722"/>
                  <a:pt x="57892" y="51797"/>
                </a:cubicBezTo>
                <a:cubicBezTo>
                  <a:pt x="57856" y="51722"/>
                  <a:pt x="57782" y="51646"/>
                  <a:pt x="57745" y="51571"/>
                </a:cubicBezTo>
                <a:cubicBezTo>
                  <a:pt x="57709" y="51496"/>
                  <a:pt x="57709" y="51346"/>
                  <a:pt x="57635" y="51271"/>
                </a:cubicBezTo>
                <a:cubicBezTo>
                  <a:pt x="57568" y="51120"/>
                  <a:pt x="57457" y="51045"/>
                  <a:pt x="57347" y="51045"/>
                </a:cubicBezTo>
                <a:cubicBezTo>
                  <a:pt x="57200" y="51045"/>
                  <a:pt x="57096" y="51271"/>
                  <a:pt x="56949" y="51421"/>
                </a:cubicBezTo>
                <a:cubicBezTo>
                  <a:pt x="56912" y="51496"/>
                  <a:pt x="56839" y="51421"/>
                  <a:pt x="56802" y="51421"/>
                </a:cubicBezTo>
                <a:cubicBezTo>
                  <a:pt x="56728" y="51496"/>
                  <a:pt x="56728" y="51571"/>
                  <a:pt x="56655" y="51722"/>
                </a:cubicBezTo>
                <a:cubicBezTo>
                  <a:pt x="55969" y="51722"/>
                  <a:pt x="55969" y="51722"/>
                  <a:pt x="55969" y="51722"/>
                </a:cubicBezTo>
                <a:cubicBezTo>
                  <a:pt x="55932" y="51797"/>
                  <a:pt x="55932" y="51872"/>
                  <a:pt x="55895" y="52010"/>
                </a:cubicBezTo>
                <a:cubicBezTo>
                  <a:pt x="55859" y="52085"/>
                  <a:pt x="55895" y="52236"/>
                  <a:pt x="55859" y="52311"/>
                </a:cubicBezTo>
                <a:cubicBezTo>
                  <a:pt x="55822" y="52386"/>
                  <a:pt x="55785" y="52461"/>
                  <a:pt x="55712" y="52536"/>
                </a:cubicBezTo>
                <a:cubicBezTo>
                  <a:pt x="55675" y="52536"/>
                  <a:pt x="55638" y="52536"/>
                  <a:pt x="55565" y="52536"/>
                </a:cubicBezTo>
                <a:cubicBezTo>
                  <a:pt x="55460" y="52536"/>
                  <a:pt x="55387" y="52461"/>
                  <a:pt x="55313" y="52536"/>
                </a:cubicBezTo>
                <a:cubicBezTo>
                  <a:pt x="55240" y="52536"/>
                  <a:pt x="55203" y="52612"/>
                  <a:pt x="55166" y="52612"/>
                </a:cubicBezTo>
                <a:cubicBezTo>
                  <a:pt x="55093" y="52612"/>
                  <a:pt x="55093" y="52612"/>
                  <a:pt x="55093" y="52612"/>
                </a:cubicBezTo>
                <a:cubicBezTo>
                  <a:pt x="55019" y="52612"/>
                  <a:pt x="54952" y="52536"/>
                  <a:pt x="54879" y="52536"/>
                </a:cubicBezTo>
                <a:cubicBezTo>
                  <a:pt x="54695" y="52536"/>
                  <a:pt x="54621" y="52612"/>
                  <a:pt x="54444" y="52536"/>
                </a:cubicBezTo>
                <a:cubicBezTo>
                  <a:pt x="54407" y="52536"/>
                  <a:pt x="54370" y="52536"/>
                  <a:pt x="54333" y="52536"/>
                </a:cubicBezTo>
                <a:cubicBezTo>
                  <a:pt x="54260" y="52461"/>
                  <a:pt x="54223" y="52311"/>
                  <a:pt x="54186" y="52311"/>
                </a:cubicBezTo>
                <a:cubicBezTo>
                  <a:pt x="54045" y="52160"/>
                  <a:pt x="54045" y="52160"/>
                  <a:pt x="54045" y="52160"/>
                </a:cubicBezTo>
                <a:cubicBezTo>
                  <a:pt x="54003" y="52236"/>
                  <a:pt x="53935" y="52311"/>
                  <a:pt x="53935" y="52461"/>
                </a:cubicBezTo>
                <a:cubicBezTo>
                  <a:pt x="53935" y="52536"/>
                  <a:pt x="53935" y="52612"/>
                  <a:pt x="53935" y="52687"/>
                </a:cubicBezTo>
                <a:cubicBezTo>
                  <a:pt x="53935" y="52837"/>
                  <a:pt x="53898" y="52900"/>
                  <a:pt x="53898" y="52987"/>
                </a:cubicBezTo>
                <a:cubicBezTo>
                  <a:pt x="53898" y="53201"/>
                  <a:pt x="53898" y="53276"/>
                  <a:pt x="53898" y="53426"/>
                </a:cubicBezTo>
                <a:cubicBezTo>
                  <a:pt x="53862" y="53426"/>
                  <a:pt x="53825" y="53426"/>
                  <a:pt x="53751" y="53426"/>
                </a:cubicBezTo>
                <a:cubicBezTo>
                  <a:pt x="53715" y="53426"/>
                  <a:pt x="53678" y="53501"/>
                  <a:pt x="53604" y="53501"/>
                </a:cubicBezTo>
                <a:cubicBezTo>
                  <a:pt x="53531" y="53501"/>
                  <a:pt x="53457" y="53426"/>
                  <a:pt x="53390" y="53426"/>
                </a:cubicBezTo>
                <a:cubicBezTo>
                  <a:pt x="53390" y="54617"/>
                  <a:pt x="53390" y="54617"/>
                  <a:pt x="53390" y="54617"/>
                </a:cubicBezTo>
                <a:cubicBezTo>
                  <a:pt x="52845" y="54617"/>
                  <a:pt x="52845" y="54617"/>
                  <a:pt x="52845" y="54617"/>
                </a:cubicBezTo>
                <a:cubicBezTo>
                  <a:pt x="52845" y="54842"/>
                  <a:pt x="52808" y="54980"/>
                  <a:pt x="52808" y="55206"/>
                </a:cubicBezTo>
                <a:cubicBezTo>
                  <a:pt x="52808" y="55431"/>
                  <a:pt x="52808" y="55582"/>
                  <a:pt x="52808" y="55807"/>
                </a:cubicBezTo>
                <a:cubicBezTo>
                  <a:pt x="52808" y="55883"/>
                  <a:pt x="52771" y="55958"/>
                  <a:pt x="52735" y="56096"/>
                </a:cubicBezTo>
                <a:cubicBezTo>
                  <a:pt x="52735" y="56246"/>
                  <a:pt x="52698" y="56472"/>
                  <a:pt x="52698" y="56697"/>
                </a:cubicBezTo>
                <a:cubicBezTo>
                  <a:pt x="52698" y="57211"/>
                  <a:pt x="52698" y="57211"/>
                  <a:pt x="52698" y="57211"/>
                </a:cubicBezTo>
                <a:cubicBezTo>
                  <a:pt x="52300" y="57211"/>
                  <a:pt x="52300" y="57211"/>
                  <a:pt x="52300" y="57211"/>
                </a:cubicBezTo>
                <a:cubicBezTo>
                  <a:pt x="52300" y="57587"/>
                  <a:pt x="52263" y="57888"/>
                  <a:pt x="52116" y="58113"/>
                </a:cubicBezTo>
                <a:cubicBezTo>
                  <a:pt x="52079" y="58113"/>
                  <a:pt x="52006" y="58113"/>
                  <a:pt x="51969" y="58176"/>
                </a:cubicBezTo>
                <a:cubicBezTo>
                  <a:pt x="51938" y="58251"/>
                  <a:pt x="51938" y="58402"/>
                  <a:pt x="51865" y="58402"/>
                </a:cubicBezTo>
                <a:cubicBezTo>
                  <a:pt x="51828" y="58477"/>
                  <a:pt x="51791" y="58477"/>
                  <a:pt x="51718" y="58477"/>
                </a:cubicBezTo>
                <a:cubicBezTo>
                  <a:pt x="51681" y="58552"/>
                  <a:pt x="51607" y="58477"/>
                  <a:pt x="51607" y="58477"/>
                </a:cubicBezTo>
                <a:cubicBezTo>
                  <a:pt x="51534" y="58552"/>
                  <a:pt x="51571" y="58702"/>
                  <a:pt x="51534" y="58778"/>
                </a:cubicBezTo>
                <a:cubicBezTo>
                  <a:pt x="51497" y="58853"/>
                  <a:pt x="51430" y="59003"/>
                  <a:pt x="51430" y="59078"/>
                </a:cubicBezTo>
                <a:cubicBezTo>
                  <a:pt x="51356" y="59291"/>
                  <a:pt x="51356" y="59517"/>
                  <a:pt x="51283" y="59743"/>
                </a:cubicBezTo>
                <a:cubicBezTo>
                  <a:pt x="51246" y="59818"/>
                  <a:pt x="51209" y="59968"/>
                  <a:pt x="51173" y="60119"/>
                </a:cubicBezTo>
                <a:cubicBezTo>
                  <a:pt x="51136" y="60194"/>
                  <a:pt x="51173" y="60269"/>
                  <a:pt x="51136" y="60332"/>
                </a:cubicBezTo>
                <a:cubicBezTo>
                  <a:pt x="51099" y="60482"/>
                  <a:pt x="51026" y="60557"/>
                  <a:pt x="50989" y="60632"/>
                </a:cubicBezTo>
                <a:cubicBezTo>
                  <a:pt x="50952" y="60783"/>
                  <a:pt x="50952" y="60858"/>
                  <a:pt x="50921" y="60933"/>
                </a:cubicBezTo>
                <a:cubicBezTo>
                  <a:pt x="50885" y="61008"/>
                  <a:pt x="50921" y="61159"/>
                  <a:pt x="50885" y="61234"/>
                </a:cubicBezTo>
                <a:cubicBezTo>
                  <a:pt x="50848" y="61309"/>
                  <a:pt x="50811" y="61234"/>
                  <a:pt x="50738" y="61234"/>
                </a:cubicBezTo>
                <a:cubicBezTo>
                  <a:pt x="50664" y="61309"/>
                  <a:pt x="50591" y="61309"/>
                  <a:pt x="50517" y="61309"/>
                </a:cubicBezTo>
                <a:cubicBezTo>
                  <a:pt x="50517" y="61673"/>
                  <a:pt x="50517" y="61898"/>
                  <a:pt x="50517" y="62199"/>
                </a:cubicBezTo>
                <a:cubicBezTo>
                  <a:pt x="50517" y="62349"/>
                  <a:pt x="50480" y="62412"/>
                  <a:pt x="50480" y="62487"/>
                </a:cubicBezTo>
                <a:cubicBezTo>
                  <a:pt x="50444" y="62638"/>
                  <a:pt x="50444" y="62713"/>
                  <a:pt x="50444" y="62788"/>
                </a:cubicBezTo>
                <a:cubicBezTo>
                  <a:pt x="50413" y="62938"/>
                  <a:pt x="50339" y="62938"/>
                  <a:pt x="50303" y="63014"/>
                </a:cubicBezTo>
                <a:cubicBezTo>
                  <a:pt x="50266" y="63089"/>
                  <a:pt x="50192" y="63014"/>
                  <a:pt x="50156" y="63089"/>
                </a:cubicBezTo>
                <a:cubicBezTo>
                  <a:pt x="50119" y="63164"/>
                  <a:pt x="50119" y="63314"/>
                  <a:pt x="50082" y="63390"/>
                </a:cubicBezTo>
                <a:cubicBezTo>
                  <a:pt x="50082" y="63903"/>
                  <a:pt x="50082" y="63903"/>
                  <a:pt x="50082" y="63903"/>
                </a:cubicBezTo>
                <a:cubicBezTo>
                  <a:pt x="50192" y="63903"/>
                  <a:pt x="50266" y="63903"/>
                  <a:pt x="50376" y="63979"/>
                </a:cubicBezTo>
                <a:cubicBezTo>
                  <a:pt x="50413" y="63979"/>
                  <a:pt x="50444" y="63903"/>
                  <a:pt x="50517" y="63979"/>
                </a:cubicBezTo>
                <a:cubicBezTo>
                  <a:pt x="50554" y="63979"/>
                  <a:pt x="50591" y="63903"/>
                  <a:pt x="50627" y="63979"/>
                </a:cubicBezTo>
                <a:cubicBezTo>
                  <a:pt x="50701" y="63979"/>
                  <a:pt x="50701" y="64129"/>
                  <a:pt x="50738" y="64204"/>
                </a:cubicBezTo>
                <a:cubicBezTo>
                  <a:pt x="50664" y="64492"/>
                  <a:pt x="50664" y="64492"/>
                  <a:pt x="50664" y="64492"/>
                </a:cubicBezTo>
                <a:cubicBezTo>
                  <a:pt x="50664" y="64643"/>
                  <a:pt x="50591" y="64643"/>
                  <a:pt x="50591" y="64793"/>
                </a:cubicBezTo>
                <a:cubicBezTo>
                  <a:pt x="50591" y="65470"/>
                  <a:pt x="50627" y="65833"/>
                  <a:pt x="50627" y="66510"/>
                </a:cubicBezTo>
                <a:cubicBezTo>
                  <a:pt x="50627" y="66798"/>
                  <a:pt x="50627" y="66798"/>
                  <a:pt x="50627" y="66798"/>
                </a:cubicBezTo>
                <a:cubicBezTo>
                  <a:pt x="50627" y="66874"/>
                  <a:pt x="50627" y="67024"/>
                  <a:pt x="50627" y="67099"/>
                </a:cubicBezTo>
                <a:cubicBezTo>
                  <a:pt x="50591" y="67250"/>
                  <a:pt x="50554" y="67325"/>
                  <a:pt x="50517" y="67400"/>
                </a:cubicBezTo>
                <a:cubicBezTo>
                  <a:pt x="50480" y="67475"/>
                  <a:pt x="50376" y="67325"/>
                  <a:pt x="50376" y="67400"/>
                </a:cubicBezTo>
                <a:cubicBezTo>
                  <a:pt x="50339" y="67475"/>
                  <a:pt x="50339" y="67550"/>
                  <a:pt x="50339" y="67688"/>
                </a:cubicBezTo>
                <a:cubicBezTo>
                  <a:pt x="50339" y="67763"/>
                  <a:pt x="50413" y="67839"/>
                  <a:pt x="50413" y="67914"/>
                </a:cubicBezTo>
                <a:cubicBezTo>
                  <a:pt x="50413" y="68064"/>
                  <a:pt x="50413" y="68139"/>
                  <a:pt x="50444" y="68215"/>
                </a:cubicBezTo>
                <a:cubicBezTo>
                  <a:pt x="50444" y="68365"/>
                  <a:pt x="50480" y="68440"/>
                  <a:pt x="50480" y="68515"/>
                </a:cubicBezTo>
                <a:cubicBezTo>
                  <a:pt x="50480" y="68804"/>
                  <a:pt x="50480" y="68804"/>
                  <a:pt x="50480" y="68804"/>
                </a:cubicBezTo>
                <a:cubicBezTo>
                  <a:pt x="50480" y="69029"/>
                  <a:pt x="50444" y="69180"/>
                  <a:pt x="50517" y="69405"/>
                </a:cubicBezTo>
                <a:cubicBezTo>
                  <a:pt x="50517" y="69480"/>
                  <a:pt x="50591" y="69480"/>
                  <a:pt x="50627" y="69631"/>
                </a:cubicBezTo>
                <a:cubicBezTo>
                  <a:pt x="50664" y="69706"/>
                  <a:pt x="50664" y="69844"/>
                  <a:pt x="50701" y="69844"/>
                </a:cubicBezTo>
                <a:cubicBezTo>
                  <a:pt x="50774" y="69919"/>
                  <a:pt x="50811" y="69994"/>
                  <a:pt x="50848" y="69994"/>
                </a:cubicBezTo>
                <a:cubicBezTo>
                  <a:pt x="50921" y="70069"/>
                  <a:pt x="50921" y="70220"/>
                  <a:pt x="50989" y="70220"/>
                </a:cubicBezTo>
                <a:cubicBezTo>
                  <a:pt x="51026" y="70295"/>
                  <a:pt x="51099" y="70220"/>
                  <a:pt x="51136" y="70220"/>
                </a:cubicBezTo>
                <a:cubicBezTo>
                  <a:pt x="51173" y="70295"/>
                  <a:pt x="51246" y="70295"/>
                  <a:pt x="51283" y="70370"/>
                </a:cubicBezTo>
                <a:cubicBezTo>
                  <a:pt x="51356" y="70521"/>
                  <a:pt x="51283" y="70821"/>
                  <a:pt x="51356" y="70959"/>
                </a:cubicBezTo>
                <a:cubicBezTo>
                  <a:pt x="51393" y="71034"/>
                  <a:pt x="51430" y="71034"/>
                  <a:pt x="51497" y="71110"/>
                </a:cubicBezTo>
                <a:cubicBezTo>
                  <a:pt x="51534" y="71185"/>
                  <a:pt x="51571" y="71110"/>
                  <a:pt x="51607" y="71110"/>
                </a:cubicBezTo>
                <a:cubicBezTo>
                  <a:pt x="51607" y="71410"/>
                  <a:pt x="51607" y="71636"/>
                  <a:pt x="51607" y="71924"/>
                </a:cubicBezTo>
                <a:cubicBezTo>
                  <a:pt x="51644" y="72075"/>
                  <a:pt x="51681" y="72150"/>
                  <a:pt x="51718" y="72225"/>
                </a:cubicBezTo>
                <a:cubicBezTo>
                  <a:pt x="51754" y="72375"/>
                  <a:pt x="51828" y="72300"/>
                  <a:pt x="51901" y="72375"/>
                </a:cubicBezTo>
                <a:cubicBezTo>
                  <a:pt x="52006" y="72526"/>
                  <a:pt x="52079" y="72676"/>
                  <a:pt x="52189" y="72751"/>
                </a:cubicBezTo>
                <a:cubicBezTo>
                  <a:pt x="52300" y="72814"/>
                  <a:pt x="52373" y="72814"/>
                  <a:pt x="52514" y="72814"/>
                </a:cubicBezTo>
                <a:cubicBezTo>
                  <a:pt x="52514" y="72902"/>
                  <a:pt x="52514" y="72965"/>
                  <a:pt x="52514" y="73115"/>
                </a:cubicBezTo>
                <a:cubicBezTo>
                  <a:pt x="52514" y="73190"/>
                  <a:pt x="52514" y="73265"/>
                  <a:pt x="52514" y="73416"/>
                </a:cubicBezTo>
                <a:cubicBezTo>
                  <a:pt x="52551" y="73491"/>
                  <a:pt x="52514" y="73566"/>
                  <a:pt x="52514" y="73716"/>
                </a:cubicBezTo>
                <a:cubicBezTo>
                  <a:pt x="52551" y="73792"/>
                  <a:pt x="52624" y="73792"/>
                  <a:pt x="52661" y="73792"/>
                </a:cubicBezTo>
                <a:cubicBezTo>
                  <a:pt x="52735" y="73867"/>
                  <a:pt x="52771" y="73930"/>
                  <a:pt x="52808" y="73930"/>
                </a:cubicBezTo>
                <a:cubicBezTo>
                  <a:pt x="52882" y="74005"/>
                  <a:pt x="52882" y="74155"/>
                  <a:pt x="52918" y="74230"/>
                </a:cubicBezTo>
                <a:cubicBezTo>
                  <a:pt x="52986" y="74381"/>
                  <a:pt x="53096" y="74531"/>
                  <a:pt x="53206" y="74606"/>
                </a:cubicBezTo>
                <a:cubicBezTo>
                  <a:pt x="53243" y="74606"/>
                  <a:pt x="53280" y="74606"/>
                  <a:pt x="53353" y="74606"/>
                </a:cubicBezTo>
                <a:cubicBezTo>
                  <a:pt x="53390" y="74606"/>
                  <a:pt x="53427" y="74757"/>
                  <a:pt x="53500" y="74757"/>
                </a:cubicBezTo>
                <a:cubicBezTo>
                  <a:pt x="53531" y="74757"/>
                  <a:pt x="53604" y="74832"/>
                  <a:pt x="53678" y="74832"/>
                </a:cubicBezTo>
                <a:cubicBezTo>
                  <a:pt x="53751" y="74832"/>
                  <a:pt x="53788" y="74681"/>
                  <a:pt x="53825" y="74531"/>
                </a:cubicBezTo>
                <a:cubicBezTo>
                  <a:pt x="53862" y="74456"/>
                  <a:pt x="53825" y="74306"/>
                  <a:pt x="53862" y="74230"/>
                </a:cubicBezTo>
                <a:cubicBezTo>
                  <a:pt x="53935" y="74155"/>
                  <a:pt x="54045" y="74155"/>
                  <a:pt x="54150" y="74155"/>
                </a:cubicBezTo>
                <a:cubicBezTo>
                  <a:pt x="54186" y="74155"/>
                  <a:pt x="54223" y="74230"/>
                  <a:pt x="54297" y="74230"/>
                </a:cubicBezTo>
                <a:cubicBezTo>
                  <a:pt x="54333" y="74230"/>
                  <a:pt x="54370" y="74155"/>
                  <a:pt x="54444" y="74155"/>
                </a:cubicBezTo>
                <a:cubicBezTo>
                  <a:pt x="54517" y="74155"/>
                  <a:pt x="54517" y="74155"/>
                  <a:pt x="54517" y="74155"/>
                </a:cubicBezTo>
                <a:cubicBezTo>
                  <a:pt x="54658" y="74155"/>
                  <a:pt x="54732" y="74155"/>
                  <a:pt x="54879" y="74155"/>
                </a:cubicBezTo>
                <a:cubicBezTo>
                  <a:pt x="54915" y="74155"/>
                  <a:pt x="54989" y="74155"/>
                  <a:pt x="55019" y="74155"/>
                </a:cubicBezTo>
                <a:cubicBezTo>
                  <a:pt x="55062" y="74230"/>
                  <a:pt x="55019" y="74381"/>
                  <a:pt x="55093" y="74456"/>
                </a:cubicBezTo>
                <a:cubicBezTo>
                  <a:pt x="55203" y="74606"/>
                  <a:pt x="55313" y="74531"/>
                  <a:pt x="55424" y="74531"/>
                </a:cubicBezTo>
                <a:cubicBezTo>
                  <a:pt x="55534" y="74531"/>
                  <a:pt x="55565" y="74531"/>
                  <a:pt x="55638" y="74531"/>
                </a:cubicBezTo>
                <a:cubicBezTo>
                  <a:pt x="55712" y="74531"/>
                  <a:pt x="55748" y="74456"/>
                  <a:pt x="55785" y="74381"/>
                </a:cubicBezTo>
                <a:cubicBezTo>
                  <a:pt x="55822" y="74381"/>
                  <a:pt x="55895" y="74456"/>
                  <a:pt x="55932" y="74381"/>
                </a:cubicBezTo>
                <a:cubicBezTo>
                  <a:pt x="55969" y="74306"/>
                  <a:pt x="55969" y="74155"/>
                  <a:pt x="56006" y="74080"/>
                </a:cubicBezTo>
                <a:cubicBezTo>
                  <a:pt x="56036" y="74005"/>
                  <a:pt x="56073" y="73930"/>
                  <a:pt x="56147" y="73867"/>
                </a:cubicBezTo>
                <a:cubicBezTo>
                  <a:pt x="56183" y="73792"/>
                  <a:pt x="56220" y="73716"/>
                  <a:pt x="56294" y="73716"/>
                </a:cubicBezTo>
                <a:cubicBezTo>
                  <a:pt x="56367" y="73641"/>
                  <a:pt x="56441" y="73716"/>
                  <a:pt x="56551" y="73716"/>
                </a:cubicBezTo>
                <a:cubicBezTo>
                  <a:pt x="56655" y="73716"/>
                  <a:pt x="56728" y="73792"/>
                  <a:pt x="56839" y="73792"/>
                </a:cubicBezTo>
                <a:cubicBezTo>
                  <a:pt x="56912" y="73792"/>
                  <a:pt x="56912" y="73792"/>
                  <a:pt x="56912" y="73792"/>
                </a:cubicBezTo>
                <a:cubicBezTo>
                  <a:pt x="56986" y="73716"/>
                  <a:pt x="57022" y="73491"/>
                  <a:pt x="57096" y="73491"/>
                </a:cubicBezTo>
                <a:cubicBezTo>
                  <a:pt x="57200" y="73340"/>
                  <a:pt x="57310" y="73340"/>
                  <a:pt x="57457" y="73340"/>
                </a:cubicBezTo>
                <a:cubicBezTo>
                  <a:pt x="57531" y="73340"/>
                  <a:pt x="57635" y="73265"/>
                  <a:pt x="57672" y="73416"/>
                </a:cubicBezTo>
                <a:cubicBezTo>
                  <a:pt x="57709" y="73491"/>
                  <a:pt x="57709" y="73641"/>
                  <a:pt x="57709" y="73716"/>
                </a:cubicBezTo>
                <a:cubicBezTo>
                  <a:pt x="57745" y="73792"/>
                  <a:pt x="57782" y="73867"/>
                  <a:pt x="57819" y="73930"/>
                </a:cubicBezTo>
                <a:cubicBezTo>
                  <a:pt x="57819" y="74080"/>
                  <a:pt x="57819" y="74155"/>
                  <a:pt x="57856" y="74230"/>
                </a:cubicBezTo>
                <a:cubicBezTo>
                  <a:pt x="57856" y="74306"/>
                  <a:pt x="57856" y="74456"/>
                  <a:pt x="57892" y="74531"/>
                </a:cubicBezTo>
                <a:cubicBezTo>
                  <a:pt x="57929" y="74606"/>
                  <a:pt x="57966" y="74606"/>
                  <a:pt x="58039" y="74681"/>
                </a:cubicBezTo>
                <a:cubicBezTo>
                  <a:pt x="58076" y="74757"/>
                  <a:pt x="58113" y="74757"/>
                  <a:pt x="58180" y="74757"/>
                </a:cubicBezTo>
                <a:cubicBezTo>
                  <a:pt x="59381" y="74757"/>
                  <a:pt x="59381" y="74757"/>
                  <a:pt x="59381" y="74757"/>
                </a:cubicBezTo>
                <a:cubicBezTo>
                  <a:pt x="59381" y="75646"/>
                  <a:pt x="59381" y="75646"/>
                  <a:pt x="59381" y="75646"/>
                </a:cubicBezTo>
                <a:cubicBezTo>
                  <a:pt x="59381" y="75722"/>
                  <a:pt x="59344" y="75797"/>
                  <a:pt x="59344" y="75872"/>
                </a:cubicBezTo>
                <a:cubicBezTo>
                  <a:pt x="59344" y="76085"/>
                  <a:pt x="59381" y="76236"/>
                  <a:pt x="59344" y="76461"/>
                </a:cubicBezTo>
                <a:cubicBezTo>
                  <a:pt x="59344" y="76612"/>
                  <a:pt x="59381" y="76687"/>
                  <a:pt x="59344" y="76762"/>
                </a:cubicBezTo>
                <a:cubicBezTo>
                  <a:pt x="59344" y="76912"/>
                  <a:pt x="59271" y="76912"/>
                  <a:pt x="59234" y="77063"/>
                </a:cubicBezTo>
                <a:cubicBezTo>
                  <a:pt x="59234" y="77125"/>
                  <a:pt x="59197" y="77201"/>
                  <a:pt x="59197" y="77276"/>
                </a:cubicBezTo>
                <a:cubicBezTo>
                  <a:pt x="59197" y="77652"/>
                  <a:pt x="59160" y="77877"/>
                  <a:pt x="59160" y="78166"/>
                </a:cubicBezTo>
                <a:cubicBezTo>
                  <a:pt x="59160" y="78241"/>
                  <a:pt x="59160" y="78466"/>
                  <a:pt x="59130" y="78466"/>
                </a:cubicBezTo>
                <a:cubicBezTo>
                  <a:pt x="59130" y="78542"/>
                  <a:pt x="59056" y="78466"/>
                  <a:pt x="59019" y="78466"/>
                </a:cubicBezTo>
                <a:cubicBezTo>
                  <a:pt x="58946" y="78542"/>
                  <a:pt x="58983" y="78692"/>
                  <a:pt x="58946" y="78767"/>
                </a:cubicBezTo>
                <a:cubicBezTo>
                  <a:pt x="58983" y="78767"/>
                  <a:pt x="59019" y="78842"/>
                  <a:pt x="59093" y="78918"/>
                </a:cubicBezTo>
                <a:cubicBezTo>
                  <a:pt x="59160" y="78993"/>
                  <a:pt x="59271" y="78918"/>
                  <a:pt x="59344" y="79143"/>
                </a:cubicBezTo>
                <a:cubicBezTo>
                  <a:pt x="59418" y="79281"/>
                  <a:pt x="59344" y="79507"/>
                  <a:pt x="59381" y="79657"/>
                </a:cubicBezTo>
                <a:cubicBezTo>
                  <a:pt x="59418" y="79807"/>
                  <a:pt x="59418" y="79883"/>
                  <a:pt x="59454" y="79958"/>
                </a:cubicBezTo>
                <a:cubicBezTo>
                  <a:pt x="59491" y="80033"/>
                  <a:pt x="59565" y="80033"/>
                  <a:pt x="59601" y="80033"/>
                </a:cubicBezTo>
                <a:cubicBezTo>
                  <a:pt x="59638" y="80108"/>
                  <a:pt x="59705" y="80108"/>
                  <a:pt x="59742" y="80171"/>
                </a:cubicBezTo>
                <a:cubicBezTo>
                  <a:pt x="59779" y="80246"/>
                  <a:pt x="59742" y="80396"/>
                  <a:pt x="59779" y="80472"/>
                </a:cubicBezTo>
                <a:cubicBezTo>
                  <a:pt x="59852" y="80697"/>
                  <a:pt x="59963" y="80848"/>
                  <a:pt x="60030" y="81073"/>
                </a:cubicBezTo>
                <a:cubicBezTo>
                  <a:pt x="60030" y="81148"/>
                  <a:pt x="60067" y="81211"/>
                  <a:pt x="60067" y="81361"/>
                </a:cubicBezTo>
                <a:cubicBezTo>
                  <a:pt x="60140" y="81512"/>
                  <a:pt x="60208" y="81662"/>
                  <a:pt x="60245" y="81888"/>
                </a:cubicBezTo>
                <a:cubicBezTo>
                  <a:pt x="60281" y="82038"/>
                  <a:pt x="60318" y="82113"/>
                  <a:pt x="60318" y="82189"/>
                </a:cubicBezTo>
                <a:cubicBezTo>
                  <a:pt x="60355" y="82402"/>
                  <a:pt x="60318" y="82552"/>
                  <a:pt x="60318" y="82853"/>
                </a:cubicBezTo>
                <a:cubicBezTo>
                  <a:pt x="60318" y="83078"/>
                  <a:pt x="60355" y="83229"/>
                  <a:pt x="60392" y="83367"/>
                </a:cubicBezTo>
                <a:cubicBezTo>
                  <a:pt x="60428" y="83517"/>
                  <a:pt x="60502" y="83592"/>
                  <a:pt x="60502" y="83667"/>
                </a:cubicBezTo>
                <a:cubicBezTo>
                  <a:pt x="60502" y="83818"/>
                  <a:pt x="60465" y="83893"/>
                  <a:pt x="60465" y="83968"/>
                </a:cubicBezTo>
                <a:cubicBezTo>
                  <a:pt x="60465" y="84269"/>
                  <a:pt x="60465" y="84269"/>
                  <a:pt x="60465" y="84269"/>
                </a:cubicBezTo>
                <a:cubicBezTo>
                  <a:pt x="60465" y="84482"/>
                  <a:pt x="60502" y="84632"/>
                  <a:pt x="60539" y="84858"/>
                </a:cubicBezTo>
                <a:cubicBezTo>
                  <a:pt x="60575" y="84933"/>
                  <a:pt x="60649" y="84858"/>
                  <a:pt x="60679" y="85008"/>
                </a:cubicBezTo>
                <a:cubicBezTo>
                  <a:pt x="60716" y="85084"/>
                  <a:pt x="60679" y="85234"/>
                  <a:pt x="60679" y="85384"/>
                </a:cubicBezTo>
                <a:cubicBezTo>
                  <a:pt x="60679" y="85597"/>
                  <a:pt x="60679" y="85673"/>
                  <a:pt x="60679" y="85823"/>
                </a:cubicBezTo>
                <a:cubicBezTo>
                  <a:pt x="60679" y="85973"/>
                  <a:pt x="60649" y="86049"/>
                  <a:pt x="60649" y="86124"/>
                </a:cubicBezTo>
                <a:cubicBezTo>
                  <a:pt x="60649" y="86199"/>
                  <a:pt x="60649" y="86349"/>
                  <a:pt x="60612" y="86425"/>
                </a:cubicBezTo>
                <a:cubicBezTo>
                  <a:pt x="60575" y="86487"/>
                  <a:pt x="60502" y="86487"/>
                  <a:pt x="60465" y="86625"/>
                </a:cubicBezTo>
                <a:cubicBezTo>
                  <a:pt x="60355" y="86926"/>
                  <a:pt x="60281" y="87151"/>
                  <a:pt x="60245" y="87452"/>
                </a:cubicBezTo>
                <a:cubicBezTo>
                  <a:pt x="60245" y="87665"/>
                  <a:pt x="60281" y="87816"/>
                  <a:pt x="60245" y="88041"/>
                </a:cubicBezTo>
                <a:cubicBezTo>
                  <a:pt x="60245" y="88116"/>
                  <a:pt x="60245" y="88267"/>
                  <a:pt x="60208" y="88342"/>
                </a:cubicBezTo>
                <a:cubicBezTo>
                  <a:pt x="60208" y="88492"/>
                  <a:pt x="60104" y="88492"/>
                  <a:pt x="60067" y="88630"/>
                </a:cubicBezTo>
                <a:cubicBezTo>
                  <a:pt x="60067" y="88706"/>
                  <a:pt x="60030" y="88781"/>
                  <a:pt x="60030" y="88931"/>
                </a:cubicBezTo>
                <a:cubicBezTo>
                  <a:pt x="60000" y="89157"/>
                  <a:pt x="60030" y="89232"/>
                  <a:pt x="60030" y="89457"/>
                </a:cubicBezTo>
                <a:cubicBezTo>
                  <a:pt x="60030" y="89821"/>
                  <a:pt x="60000" y="90046"/>
                  <a:pt x="60067" y="90347"/>
                </a:cubicBezTo>
                <a:cubicBezTo>
                  <a:pt x="60067" y="90498"/>
                  <a:pt x="60140" y="90498"/>
                  <a:pt x="60177" y="90636"/>
                </a:cubicBezTo>
                <a:cubicBezTo>
                  <a:pt x="60245" y="90723"/>
                  <a:pt x="60318" y="90723"/>
                  <a:pt x="60318" y="90861"/>
                </a:cubicBezTo>
                <a:cubicBezTo>
                  <a:pt x="60318" y="90936"/>
                  <a:pt x="60318" y="91012"/>
                  <a:pt x="60318" y="91087"/>
                </a:cubicBezTo>
                <a:cubicBezTo>
                  <a:pt x="60318" y="91237"/>
                  <a:pt x="60318" y="91312"/>
                  <a:pt x="60318" y="91387"/>
                </a:cubicBezTo>
                <a:cubicBezTo>
                  <a:pt x="60318" y="91538"/>
                  <a:pt x="60355" y="91613"/>
                  <a:pt x="60392" y="91688"/>
                </a:cubicBezTo>
                <a:cubicBezTo>
                  <a:pt x="60428" y="91826"/>
                  <a:pt x="60428" y="91901"/>
                  <a:pt x="60465" y="91977"/>
                </a:cubicBezTo>
                <a:cubicBezTo>
                  <a:pt x="60539" y="92127"/>
                  <a:pt x="60679" y="92277"/>
                  <a:pt x="60790" y="92428"/>
                </a:cubicBezTo>
                <a:cubicBezTo>
                  <a:pt x="60790" y="92503"/>
                  <a:pt x="60790" y="92578"/>
                  <a:pt x="60790" y="92716"/>
                </a:cubicBezTo>
                <a:cubicBezTo>
                  <a:pt x="60790" y="92866"/>
                  <a:pt x="60826" y="92942"/>
                  <a:pt x="60863" y="93017"/>
                </a:cubicBezTo>
                <a:cubicBezTo>
                  <a:pt x="60863" y="93167"/>
                  <a:pt x="60863" y="93242"/>
                  <a:pt x="60900" y="93318"/>
                </a:cubicBezTo>
                <a:cubicBezTo>
                  <a:pt x="60900" y="93468"/>
                  <a:pt x="60863" y="93543"/>
                  <a:pt x="60900" y="93618"/>
                </a:cubicBezTo>
                <a:cubicBezTo>
                  <a:pt x="60900" y="93769"/>
                  <a:pt x="61010" y="93769"/>
                  <a:pt x="61010" y="93907"/>
                </a:cubicBezTo>
                <a:cubicBezTo>
                  <a:pt x="61010" y="95398"/>
                  <a:pt x="61010" y="95398"/>
                  <a:pt x="61010" y="95398"/>
                </a:cubicBezTo>
                <a:cubicBezTo>
                  <a:pt x="61010" y="95548"/>
                  <a:pt x="61047" y="95699"/>
                  <a:pt x="61047" y="95912"/>
                </a:cubicBezTo>
                <a:cubicBezTo>
                  <a:pt x="61047" y="95987"/>
                  <a:pt x="61047" y="96137"/>
                  <a:pt x="61047" y="96213"/>
                </a:cubicBezTo>
                <a:cubicBezTo>
                  <a:pt x="61084" y="96438"/>
                  <a:pt x="61151" y="96589"/>
                  <a:pt x="61194" y="96814"/>
                </a:cubicBezTo>
                <a:cubicBezTo>
                  <a:pt x="61298" y="97102"/>
                  <a:pt x="61482" y="97178"/>
                  <a:pt x="61592" y="97554"/>
                </a:cubicBezTo>
                <a:cubicBezTo>
                  <a:pt x="61592" y="97629"/>
                  <a:pt x="61592" y="97779"/>
                  <a:pt x="61592" y="97854"/>
                </a:cubicBezTo>
                <a:cubicBezTo>
                  <a:pt x="61592" y="97930"/>
                  <a:pt x="61629" y="98067"/>
                  <a:pt x="61629" y="98143"/>
                </a:cubicBezTo>
                <a:cubicBezTo>
                  <a:pt x="61629" y="98218"/>
                  <a:pt x="61666" y="98293"/>
                  <a:pt x="61696" y="98443"/>
                </a:cubicBezTo>
                <a:cubicBezTo>
                  <a:pt x="61739" y="98669"/>
                  <a:pt x="61739" y="98819"/>
                  <a:pt x="61807" y="98957"/>
                </a:cubicBezTo>
                <a:cubicBezTo>
                  <a:pt x="61807" y="99108"/>
                  <a:pt x="61880" y="99183"/>
                  <a:pt x="61954" y="99258"/>
                </a:cubicBezTo>
                <a:cubicBezTo>
                  <a:pt x="61990" y="99408"/>
                  <a:pt x="62064" y="99333"/>
                  <a:pt x="62064" y="99484"/>
                </a:cubicBezTo>
                <a:cubicBezTo>
                  <a:pt x="62101" y="99709"/>
                  <a:pt x="62064" y="99860"/>
                  <a:pt x="62064" y="100073"/>
                </a:cubicBezTo>
                <a:cubicBezTo>
                  <a:pt x="62101" y="100148"/>
                  <a:pt x="62137" y="100223"/>
                  <a:pt x="62137" y="100373"/>
                </a:cubicBezTo>
                <a:cubicBezTo>
                  <a:pt x="62174" y="100449"/>
                  <a:pt x="62241" y="100524"/>
                  <a:pt x="62241" y="100674"/>
                </a:cubicBezTo>
                <a:cubicBezTo>
                  <a:pt x="62241" y="100749"/>
                  <a:pt x="62241" y="100749"/>
                  <a:pt x="62241" y="100749"/>
                </a:cubicBezTo>
                <a:cubicBezTo>
                  <a:pt x="62241" y="100900"/>
                  <a:pt x="62137" y="100900"/>
                  <a:pt x="62101" y="100975"/>
                </a:cubicBezTo>
                <a:cubicBezTo>
                  <a:pt x="62064" y="101125"/>
                  <a:pt x="62027" y="101188"/>
                  <a:pt x="61990" y="101263"/>
                </a:cubicBezTo>
                <a:cubicBezTo>
                  <a:pt x="61990" y="101338"/>
                  <a:pt x="62027" y="101489"/>
                  <a:pt x="61990" y="101564"/>
                </a:cubicBezTo>
                <a:cubicBezTo>
                  <a:pt x="62064" y="101564"/>
                  <a:pt x="62101" y="101639"/>
                  <a:pt x="62137" y="101639"/>
                </a:cubicBezTo>
                <a:cubicBezTo>
                  <a:pt x="62278" y="101639"/>
                  <a:pt x="62278" y="101639"/>
                  <a:pt x="62278" y="101639"/>
                </a:cubicBezTo>
                <a:cubicBezTo>
                  <a:pt x="62278" y="101714"/>
                  <a:pt x="62278" y="101865"/>
                  <a:pt x="62278" y="101940"/>
                </a:cubicBezTo>
                <a:cubicBezTo>
                  <a:pt x="62278" y="102015"/>
                  <a:pt x="62278" y="102153"/>
                  <a:pt x="62278" y="102228"/>
                </a:cubicBezTo>
                <a:cubicBezTo>
                  <a:pt x="62315" y="102303"/>
                  <a:pt x="62388" y="102303"/>
                  <a:pt x="62425" y="102379"/>
                </a:cubicBezTo>
                <a:cubicBezTo>
                  <a:pt x="62462" y="102454"/>
                  <a:pt x="62499" y="102529"/>
                  <a:pt x="62572" y="102529"/>
                </a:cubicBezTo>
                <a:cubicBezTo>
                  <a:pt x="63258" y="102529"/>
                  <a:pt x="63258" y="102529"/>
                  <a:pt x="63258" y="102529"/>
                </a:cubicBezTo>
                <a:cubicBezTo>
                  <a:pt x="63369" y="102529"/>
                  <a:pt x="63442" y="102379"/>
                  <a:pt x="63552" y="102303"/>
                </a:cubicBezTo>
                <a:cubicBezTo>
                  <a:pt x="63663" y="102228"/>
                  <a:pt x="63730" y="102153"/>
                  <a:pt x="63840" y="102153"/>
                </a:cubicBezTo>
                <a:cubicBezTo>
                  <a:pt x="64716" y="102153"/>
                  <a:pt x="64716" y="102153"/>
                  <a:pt x="64716" y="102153"/>
                </a:cubicBezTo>
                <a:cubicBezTo>
                  <a:pt x="64716" y="102015"/>
                  <a:pt x="64790" y="102015"/>
                  <a:pt x="64790" y="101865"/>
                </a:cubicBezTo>
                <a:cubicBezTo>
                  <a:pt x="64820" y="101790"/>
                  <a:pt x="64790" y="101639"/>
                  <a:pt x="64790" y="101564"/>
                </a:cubicBezTo>
                <a:cubicBezTo>
                  <a:pt x="64820" y="101489"/>
                  <a:pt x="64894" y="101489"/>
                  <a:pt x="64931" y="101489"/>
                </a:cubicBezTo>
                <a:cubicBezTo>
                  <a:pt x="65004" y="101489"/>
                  <a:pt x="65041" y="101489"/>
                  <a:pt x="65078" y="101489"/>
                </a:cubicBezTo>
                <a:cubicBezTo>
                  <a:pt x="65188" y="101489"/>
                  <a:pt x="65261" y="101489"/>
                  <a:pt x="65366" y="101414"/>
                </a:cubicBezTo>
                <a:cubicBezTo>
                  <a:pt x="65402" y="101414"/>
                  <a:pt x="65476" y="101414"/>
                  <a:pt x="65513" y="101338"/>
                </a:cubicBezTo>
                <a:cubicBezTo>
                  <a:pt x="65549" y="101263"/>
                  <a:pt x="65586" y="101188"/>
                  <a:pt x="65623" y="101038"/>
                </a:cubicBezTo>
                <a:cubicBezTo>
                  <a:pt x="65623" y="100975"/>
                  <a:pt x="65586" y="100825"/>
                  <a:pt x="65623" y="100749"/>
                </a:cubicBezTo>
                <a:cubicBezTo>
                  <a:pt x="65623" y="100674"/>
                  <a:pt x="65696" y="100749"/>
                  <a:pt x="65733" y="100674"/>
                </a:cubicBezTo>
                <a:cubicBezTo>
                  <a:pt x="65807" y="100599"/>
                  <a:pt x="65837" y="100524"/>
                  <a:pt x="65874" y="100449"/>
                </a:cubicBezTo>
                <a:cubicBezTo>
                  <a:pt x="65947" y="100298"/>
                  <a:pt x="65984" y="100223"/>
                  <a:pt x="66021" y="100148"/>
                </a:cubicBezTo>
                <a:cubicBezTo>
                  <a:pt x="66094" y="100010"/>
                  <a:pt x="66131" y="100010"/>
                  <a:pt x="66168" y="99860"/>
                </a:cubicBezTo>
                <a:cubicBezTo>
                  <a:pt x="66205" y="99634"/>
                  <a:pt x="66205" y="99484"/>
                  <a:pt x="66278" y="99258"/>
                </a:cubicBezTo>
                <a:cubicBezTo>
                  <a:pt x="66309" y="99183"/>
                  <a:pt x="66346" y="99108"/>
                  <a:pt x="66419" y="98957"/>
                </a:cubicBezTo>
                <a:cubicBezTo>
                  <a:pt x="66529" y="98819"/>
                  <a:pt x="66640" y="98744"/>
                  <a:pt x="66676" y="98519"/>
                </a:cubicBezTo>
                <a:cubicBezTo>
                  <a:pt x="66713" y="98368"/>
                  <a:pt x="66713" y="98293"/>
                  <a:pt x="66713" y="98218"/>
                </a:cubicBezTo>
                <a:cubicBezTo>
                  <a:pt x="66750" y="98067"/>
                  <a:pt x="66823" y="97992"/>
                  <a:pt x="66854" y="97930"/>
                </a:cubicBezTo>
                <a:cubicBezTo>
                  <a:pt x="66928" y="97779"/>
                  <a:pt x="66964" y="97779"/>
                  <a:pt x="67001" y="97629"/>
                </a:cubicBezTo>
                <a:cubicBezTo>
                  <a:pt x="67038" y="97328"/>
                  <a:pt x="67038" y="97178"/>
                  <a:pt x="67038" y="96877"/>
                </a:cubicBezTo>
                <a:cubicBezTo>
                  <a:pt x="67038" y="96739"/>
                  <a:pt x="67075" y="96664"/>
                  <a:pt x="67038" y="96513"/>
                </a:cubicBezTo>
                <a:cubicBezTo>
                  <a:pt x="67038" y="96363"/>
                  <a:pt x="66964" y="96363"/>
                  <a:pt x="66928" y="96213"/>
                </a:cubicBezTo>
                <a:cubicBezTo>
                  <a:pt x="66928" y="96137"/>
                  <a:pt x="66928" y="95987"/>
                  <a:pt x="66891" y="95912"/>
                </a:cubicBezTo>
                <a:cubicBezTo>
                  <a:pt x="66964" y="95849"/>
                  <a:pt x="66964" y="95699"/>
                  <a:pt x="67038" y="95699"/>
                </a:cubicBezTo>
                <a:cubicBezTo>
                  <a:pt x="67075" y="95699"/>
                  <a:pt x="67148" y="95699"/>
                  <a:pt x="67185" y="95699"/>
                </a:cubicBezTo>
                <a:cubicBezTo>
                  <a:pt x="67222" y="95699"/>
                  <a:pt x="67295" y="95699"/>
                  <a:pt x="67326" y="95699"/>
                </a:cubicBezTo>
                <a:cubicBezTo>
                  <a:pt x="67399" y="95699"/>
                  <a:pt x="67399" y="95473"/>
                  <a:pt x="67473" y="95398"/>
                </a:cubicBezTo>
                <a:cubicBezTo>
                  <a:pt x="67509" y="95323"/>
                  <a:pt x="67546" y="95323"/>
                  <a:pt x="67620" y="95172"/>
                </a:cubicBezTo>
                <a:cubicBezTo>
                  <a:pt x="67656" y="95097"/>
                  <a:pt x="67656" y="94947"/>
                  <a:pt x="67693" y="94947"/>
                </a:cubicBezTo>
                <a:cubicBezTo>
                  <a:pt x="67767" y="94884"/>
                  <a:pt x="67803" y="94796"/>
                  <a:pt x="67840" y="94734"/>
                </a:cubicBezTo>
                <a:cubicBezTo>
                  <a:pt x="67871" y="94659"/>
                  <a:pt x="67981" y="94734"/>
                  <a:pt x="67981" y="94659"/>
                </a:cubicBezTo>
                <a:cubicBezTo>
                  <a:pt x="68018" y="94583"/>
                  <a:pt x="67981" y="94433"/>
                  <a:pt x="67981" y="94358"/>
                </a:cubicBezTo>
                <a:cubicBezTo>
                  <a:pt x="67981" y="93982"/>
                  <a:pt x="67944" y="93831"/>
                  <a:pt x="67908" y="93468"/>
                </a:cubicBezTo>
                <a:cubicBezTo>
                  <a:pt x="67908" y="93318"/>
                  <a:pt x="67871" y="93092"/>
                  <a:pt x="67840" y="92942"/>
                </a:cubicBezTo>
                <a:cubicBezTo>
                  <a:pt x="67840" y="92716"/>
                  <a:pt x="67803" y="92503"/>
                  <a:pt x="67730" y="92353"/>
                </a:cubicBezTo>
                <a:cubicBezTo>
                  <a:pt x="67693" y="92127"/>
                  <a:pt x="67620" y="92052"/>
                  <a:pt x="67620" y="91751"/>
                </a:cubicBezTo>
                <a:cubicBezTo>
                  <a:pt x="67620" y="91613"/>
                  <a:pt x="67693" y="91613"/>
                  <a:pt x="67730" y="91463"/>
                </a:cubicBezTo>
                <a:cubicBezTo>
                  <a:pt x="67803" y="91387"/>
                  <a:pt x="67803" y="91312"/>
                  <a:pt x="67840" y="91162"/>
                </a:cubicBezTo>
                <a:cubicBezTo>
                  <a:pt x="67871" y="91087"/>
                  <a:pt x="67908" y="91012"/>
                  <a:pt x="67981" y="90936"/>
                </a:cubicBezTo>
                <a:cubicBezTo>
                  <a:pt x="68018" y="90861"/>
                  <a:pt x="68091" y="90861"/>
                  <a:pt x="68128" y="90861"/>
                </a:cubicBezTo>
                <a:cubicBezTo>
                  <a:pt x="68165" y="90786"/>
                  <a:pt x="68165" y="90636"/>
                  <a:pt x="68202" y="90573"/>
                </a:cubicBezTo>
                <a:cubicBezTo>
                  <a:pt x="68238" y="90422"/>
                  <a:pt x="68312" y="90422"/>
                  <a:pt x="68349" y="90272"/>
                </a:cubicBezTo>
                <a:cubicBezTo>
                  <a:pt x="68379" y="90197"/>
                  <a:pt x="68349" y="90046"/>
                  <a:pt x="68416" y="89971"/>
                </a:cubicBezTo>
                <a:cubicBezTo>
                  <a:pt x="68490" y="89821"/>
                  <a:pt x="68563" y="89746"/>
                  <a:pt x="68673" y="89671"/>
                </a:cubicBezTo>
                <a:cubicBezTo>
                  <a:pt x="68747" y="89671"/>
                  <a:pt x="68784" y="89671"/>
                  <a:pt x="68820" y="89608"/>
                </a:cubicBezTo>
                <a:cubicBezTo>
                  <a:pt x="68857" y="89608"/>
                  <a:pt x="68924" y="89671"/>
                  <a:pt x="68961" y="89608"/>
                </a:cubicBezTo>
                <a:cubicBezTo>
                  <a:pt x="69035" y="89608"/>
                  <a:pt x="69035" y="89457"/>
                  <a:pt x="69108" y="89382"/>
                </a:cubicBezTo>
                <a:cubicBezTo>
                  <a:pt x="69218" y="89307"/>
                  <a:pt x="69292" y="89232"/>
                  <a:pt x="69396" y="89081"/>
                </a:cubicBezTo>
                <a:cubicBezTo>
                  <a:pt x="69470" y="88856"/>
                  <a:pt x="69543" y="88706"/>
                  <a:pt x="69543" y="88492"/>
                </a:cubicBezTo>
                <a:cubicBezTo>
                  <a:pt x="69580" y="88267"/>
                  <a:pt x="69543" y="88116"/>
                  <a:pt x="69543" y="87891"/>
                </a:cubicBezTo>
                <a:cubicBezTo>
                  <a:pt x="69543" y="87816"/>
                  <a:pt x="69580" y="87740"/>
                  <a:pt x="69580" y="87590"/>
                </a:cubicBezTo>
                <a:cubicBezTo>
                  <a:pt x="69580" y="87227"/>
                  <a:pt x="69580" y="87227"/>
                  <a:pt x="69580" y="87227"/>
                </a:cubicBezTo>
                <a:cubicBezTo>
                  <a:pt x="69580" y="87001"/>
                  <a:pt x="69617" y="86926"/>
                  <a:pt x="69580" y="86775"/>
                </a:cubicBezTo>
                <a:cubicBezTo>
                  <a:pt x="69580" y="86625"/>
                  <a:pt x="69506" y="86550"/>
                  <a:pt x="69506" y="86487"/>
                </a:cubicBezTo>
                <a:cubicBezTo>
                  <a:pt x="69506" y="84783"/>
                  <a:pt x="69506" y="84783"/>
                  <a:pt x="69506" y="84783"/>
                </a:cubicBezTo>
                <a:cubicBezTo>
                  <a:pt x="69470" y="84708"/>
                  <a:pt x="69433" y="84632"/>
                  <a:pt x="69396" y="84557"/>
                </a:cubicBezTo>
                <a:cubicBezTo>
                  <a:pt x="69292" y="84269"/>
                  <a:pt x="69255" y="83968"/>
                  <a:pt x="69182" y="83592"/>
                </a:cubicBezTo>
                <a:cubicBezTo>
                  <a:pt x="69182" y="83442"/>
                  <a:pt x="69255" y="83304"/>
                  <a:pt x="69255" y="83078"/>
                </a:cubicBezTo>
                <a:cubicBezTo>
                  <a:pt x="69255" y="82928"/>
                  <a:pt x="69218" y="82853"/>
                  <a:pt x="69218" y="82778"/>
                </a:cubicBezTo>
                <a:cubicBezTo>
                  <a:pt x="69218" y="82627"/>
                  <a:pt x="69255" y="82552"/>
                  <a:pt x="69255" y="82477"/>
                </a:cubicBezTo>
                <a:cubicBezTo>
                  <a:pt x="69255" y="82402"/>
                  <a:pt x="69182" y="82326"/>
                  <a:pt x="69182" y="82189"/>
                </a:cubicBezTo>
                <a:cubicBezTo>
                  <a:pt x="69182" y="82113"/>
                  <a:pt x="69108" y="82038"/>
                  <a:pt x="69108" y="81888"/>
                </a:cubicBezTo>
                <a:cubicBezTo>
                  <a:pt x="69108" y="81737"/>
                  <a:pt x="69108" y="81737"/>
                  <a:pt x="69108" y="81737"/>
                </a:cubicBezTo>
                <a:cubicBezTo>
                  <a:pt x="69108" y="81587"/>
                  <a:pt x="69108" y="81437"/>
                  <a:pt x="69145" y="81361"/>
                </a:cubicBezTo>
                <a:cubicBezTo>
                  <a:pt x="69145" y="81211"/>
                  <a:pt x="69145" y="81148"/>
                  <a:pt x="69145" y="81073"/>
                </a:cubicBezTo>
                <a:cubicBezTo>
                  <a:pt x="69145" y="80923"/>
                  <a:pt x="69255" y="80923"/>
                  <a:pt x="69292" y="80848"/>
                </a:cubicBezTo>
                <a:cubicBezTo>
                  <a:pt x="69396" y="80472"/>
                  <a:pt x="69543" y="80321"/>
                  <a:pt x="69617" y="79958"/>
                </a:cubicBezTo>
                <a:cubicBezTo>
                  <a:pt x="69653" y="79883"/>
                  <a:pt x="69653" y="79807"/>
                  <a:pt x="69653" y="79657"/>
                </a:cubicBezTo>
                <a:cubicBezTo>
                  <a:pt x="69690" y="79582"/>
                  <a:pt x="69764" y="79507"/>
                  <a:pt x="69764" y="79431"/>
                </a:cubicBezTo>
                <a:cubicBezTo>
                  <a:pt x="69800" y="79281"/>
                  <a:pt x="69800" y="79206"/>
                  <a:pt x="69800" y="79143"/>
                </a:cubicBezTo>
                <a:cubicBezTo>
                  <a:pt x="69837" y="78918"/>
                  <a:pt x="69874" y="78767"/>
                  <a:pt x="69941" y="78542"/>
                </a:cubicBezTo>
                <a:cubicBezTo>
                  <a:pt x="69978" y="78466"/>
                  <a:pt x="70052" y="78391"/>
                  <a:pt x="70088" y="78316"/>
                </a:cubicBezTo>
                <a:cubicBezTo>
                  <a:pt x="70125" y="78241"/>
                  <a:pt x="70199" y="78166"/>
                  <a:pt x="70235" y="78090"/>
                </a:cubicBezTo>
                <a:cubicBezTo>
                  <a:pt x="70272" y="78028"/>
                  <a:pt x="70309" y="77953"/>
                  <a:pt x="70346" y="77802"/>
                </a:cubicBezTo>
                <a:cubicBezTo>
                  <a:pt x="70413" y="77652"/>
                  <a:pt x="70486" y="77501"/>
                  <a:pt x="70597" y="77351"/>
                </a:cubicBezTo>
                <a:cubicBezTo>
                  <a:pt x="70670" y="77201"/>
                  <a:pt x="70707" y="77125"/>
                  <a:pt x="70744" y="77063"/>
                </a:cubicBezTo>
                <a:cubicBezTo>
                  <a:pt x="70817" y="76912"/>
                  <a:pt x="70817" y="76837"/>
                  <a:pt x="70891" y="76762"/>
                </a:cubicBezTo>
                <a:cubicBezTo>
                  <a:pt x="70995" y="76612"/>
                  <a:pt x="71068" y="76536"/>
                  <a:pt x="71179" y="76386"/>
                </a:cubicBezTo>
                <a:cubicBezTo>
                  <a:pt x="71215" y="76311"/>
                  <a:pt x="71215" y="76160"/>
                  <a:pt x="71252" y="76085"/>
                </a:cubicBezTo>
                <a:cubicBezTo>
                  <a:pt x="71289" y="76010"/>
                  <a:pt x="71326" y="76010"/>
                  <a:pt x="71399" y="75872"/>
                </a:cubicBezTo>
                <a:cubicBezTo>
                  <a:pt x="71399" y="75797"/>
                  <a:pt x="71399" y="75646"/>
                  <a:pt x="71399" y="75646"/>
                </a:cubicBezTo>
                <a:cubicBezTo>
                  <a:pt x="71430" y="75571"/>
                  <a:pt x="71503" y="75571"/>
                  <a:pt x="71540" y="75571"/>
                </a:cubicBezTo>
                <a:cubicBezTo>
                  <a:pt x="71614" y="75496"/>
                  <a:pt x="71650" y="75346"/>
                  <a:pt x="71687" y="75346"/>
                </a:cubicBezTo>
                <a:cubicBezTo>
                  <a:pt x="71761" y="75271"/>
                  <a:pt x="71797" y="75195"/>
                  <a:pt x="71834" y="75120"/>
                </a:cubicBezTo>
                <a:cubicBezTo>
                  <a:pt x="71871" y="75045"/>
                  <a:pt x="71944" y="75045"/>
                  <a:pt x="71975" y="74982"/>
                </a:cubicBezTo>
                <a:cubicBezTo>
                  <a:pt x="72012" y="74895"/>
                  <a:pt x="72049" y="74757"/>
                  <a:pt x="72085" y="74681"/>
                </a:cubicBezTo>
                <a:cubicBezTo>
                  <a:pt x="72159" y="74381"/>
                  <a:pt x="72122" y="74155"/>
                  <a:pt x="72196" y="73792"/>
                </a:cubicBezTo>
                <a:cubicBezTo>
                  <a:pt x="72196" y="73716"/>
                  <a:pt x="72306" y="73716"/>
                  <a:pt x="72343" y="73641"/>
                </a:cubicBezTo>
                <a:cubicBezTo>
                  <a:pt x="72379" y="73491"/>
                  <a:pt x="72416" y="73416"/>
                  <a:pt x="72447" y="73340"/>
                </a:cubicBezTo>
                <a:cubicBezTo>
                  <a:pt x="72520" y="73265"/>
                  <a:pt x="72594" y="73190"/>
                  <a:pt x="72630" y="73115"/>
                </a:cubicBezTo>
                <a:cubicBezTo>
                  <a:pt x="72704" y="73040"/>
                  <a:pt x="72704" y="72902"/>
                  <a:pt x="72741" y="72814"/>
                </a:cubicBezTo>
                <a:cubicBezTo>
                  <a:pt x="72777" y="72751"/>
                  <a:pt x="72814" y="72676"/>
                  <a:pt x="72851" y="72526"/>
                </a:cubicBezTo>
                <a:cubicBezTo>
                  <a:pt x="72888" y="72300"/>
                  <a:pt x="72888" y="72150"/>
                  <a:pt x="72888" y="71924"/>
                </a:cubicBezTo>
                <a:cubicBezTo>
                  <a:pt x="72888" y="71786"/>
                  <a:pt x="72888" y="71636"/>
                  <a:pt x="72888" y="71410"/>
                </a:cubicBezTo>
                <a:cubicBezTo>
                  <a:pt x="72888" y="71034"/>
                  <a:pt x="72992" y="70821"/>
                  <a:pt x="72992" y="70445"/>
                </a:cubicBezTo>
                <a:cubicBezTo>
                  <a:pt x="72992" y="69844"/>
                  <a:pt x="72992" y="69844"/>
                  <a:pt x="72992" y="69844"/>
                </a:cubicBezTo>
                <a:cubicBezTo>
                  <a:pt x="72924" y="69844"/>
                  <a:pt x="72851" y="69844"/>
                  <a:pt x="72777" y="69844"/>
                </a:cubicBezTo>
                <a:cubicBezTo>
                  <a:pt x="72704" y="69844"/>
                  <a:pt x="72594" y="69844"/>
                  <a:pt x="72520" y="69844"/>
                </a:cubicBezTo>
                <a:cubicBezTo>
                  <a:pt x="72490" y="69919"/>
                  <a:pt x="72447" y="70069"/>
                  <a:pt x="72379" y="70069"/>
                </a:cubicBezTo>
                <a:cubicBezTo>
                  <a:pt x="72232" y="70295"/>
                  <a:pt x="72122" y="70521"/>
                  <a:pt x="71908" y="70521"/>
                </a:cubicBezTo>
                <a:cubicBezTo>
                  <a:pt x="71797" y="70521"/>
                  <a:pt x="71761" y="70370"/>
                  <a:pt x="71650" y="70370"/>
                </a:cubicBezTo>
                <a:cubicBezTo>
                  <a:pt x="71503" y="70370"/>
                  <a:pt x="71503" y="70370"/>
                  <a:pt x="71503" y="70370"/>
                </a:cubicBezTo>
                <a:cubicBezTo>
                  <a:pt x="71399" y="70370"/>
                  <a:pt x="71362" y="70445"/>
                  <a:pt x="71252" y="70445"/>
                </a:cubicBezTo>
                <a:cubicBezTo>
                  <a:pt x="71142" y="70445"/>
                  <a:pt x="71068" y="70445"/>
                  <a:pt x="70958" y="70445"/>
                </a:cubicBezTo>
                <a:cubicBezTo>
                  <a:pt x="70928" y="70445"/>
                  <a:pt x="70817" y="70370"/>
                  <a:pt x="70744" y="70295"/>
                </a:cubicBezTo>
                <a:cubicBezTo>
                  <a:pt x="70670" y="69994"/>
                  <a:pt x="70670" y="69994"/>
                  <a:pt x="70670" y="69994"/>
                </a:cubicBezTo>
                <a:cubicBezTo>
                  <a:pt x="70670" y="69919"/>
                  <a:pt x="70597" y="69844"/>
                  <a:pt x="70560" y="69769"/>
                </a:cubicBezTo>
                <a:cubicBezTo>
                  <a:pt x="70560" y="69631"/>
                  <a:pt x="70597" y="69556"/>
                  <a:pt x="70560" y="69480"/>
                </a:cubicBezTo>
                <a:cubicBezTo>
                  <a:pt x="70560" y="69330"/>
                  <a:pt x="70450" y="69405"/>
                  <a:pt x="70450" y="69330"/>
                </a:cubicBezTo>
                <a:cubicBezTo>
                  <a:pt x="70382" y="69029"/>
                  <a:pt x="70382" y="69029"/>
                  <a:pt x="70382" y="69029"/>
                </a:cubicBezTo>
                <a:cubicBezTo>
                  <a:pt x="70346" y="68954"/>
                  <a:pt x="70382" y="68804"/>
                  <a:pt x="70382" y="68741"/>
                </a:cubicBezTo>
                <a:cubicBezTo>
                  <a:pt x="70346" y="68653"/>
                  <a:pt x="70272" y="68591"/>
                  <a:pt x="70235" y="68515"/>
                </a:cubicBezTo>
                <a:cubicBezTo>
                  <a:pt x="70199" y="68515"/>
                  <a:pt x="70125" y="68591"/>
                  <a:pt x="70088" y="68515"/>
                </a:cubicBezTo>
                <a:cubicBezTo>
                  <a:pt x="70015" y="68440"/>
                  <a:pt x="69978" y="68365"/>
                  <a:pt x="69941" y="68215"/>
                </a:cubicBezTo>
                <a:cubicBezTo>
                  <a:pt x="69911" y="68139"/>
                  <a:pt x="69911" y="68064"/>
                  <a:pt x="69837" y="67914"/>
                </a:cubicBezTo>
                <a:cubicBezTo>
                  <a:pt x="69800" y="67914"/>
                  <a:pt x="69764" y="67914"/>
                  <a:pt x="69690" y="67839"/>
                </a:cubicBezTo>
                <a:cubicBezTo>
                  <a:pt x="69653" y="67688"/>
                  <a:pt x="69653" y="67550"/>
                  <a:pt x="69580" y="67550"/>
                </a:cubicBezTo>
                <a:cubicBezTo>
                  <a:pt x="69543" y="67475"/>
                  <a:pt x="69506" y="67400"/>
                  <a:pt x="69470" y="67400"/>
                </a:cubicBezTo>
                <a:cubicBezTo>
                  <a:pt x="69396" y="67325"/>
                  <a:pt x="69366" y="67400"/>
                  <a:pt x="69329" y="67400"/>
                </a:cubicBezTo>
                <a:cubicBezTo>
                  <a:pt x="69255" y="67325"/>
                  <a:pt x="69218" y="67250"/>
                  <a:pt x="69182" y="67174"/>
                </a:cubicBezTo>
                <a:cubicBezTo>
                  <a:pt x="69071" y="67024"/>
                  <a:pt x="69071" y="66798"/>
                  <a:pt x="69035" y="66573"/>
                </a:cubicBezTo>
                <a:cubicBezTo>
                  <a:pt x="69035" y="66510"/>
                  <a:pt x="68998" y="66435"/>
                  <a:pt x="68998" y="66285"/>
                </a:cubicBezTo>
                <a:cubicBezTo>
                  <a:pt x="68998" y="66134"/>
                  <a:pt x="68998" y="65909"/>
                  <a:pt x="68961" y="65758"/>
                </a:cubicBezTo>
                <a:cubicBezTo>
                  <a:pt x="68924" y="65608"/>
                  <a:pt x="68857" y="65608"/>
                  <a:pt x="68820" y="65545"/>
                </a:cubicBezTo>
                <a:cubicBezTo>
                  <a:pt x="68747" y="65320"/>
                  <a:pt x="68673" y="65169"/>
                  <a:pt x="68600" y="64944"/>
                </a:cubicBezTo>
                <a:cubicBezTo>
                  <a:pt x="68600" y="64793"/>
                  <a:pt x="68526" y="64793"/>
                  <a:pt x="68526" y="64643"/>
                </a:cubicBezTo>
                <a:cubicBezTo>
                  <a:pt x="68526" y="64568"/>
                  <a:pt x="68563" y="64492"/>
                  <a:pt x="68563" y="64355"/>
                </a:cubicBezTo>
                <a:cubicBezTo>
                  <a:pt x="68563" y="64054"/>
                  <a:pt x="68563" y="64054"/>
                  <a:pt x="68563" y="64054"/>
                </a:cubicBezTo>
                <a:cubicBezTo>
                  <a:pt x="68563" y="63903"/>
                  <a:pt x="68563" y="63678"/>
                  <a:pt x="68526" y="63527"/>
                </a:cubicBezTo>
                <a:cubicBezTo>
                  <a:pt x="68490" y="63390"/>
                  <a:pt x="68416" y="63390"/>
                  <a:pt x="68416" y="63239"/>
                </a:cubicBezTo>
                <a:cubicBezTo>
                  <a:pt x="68349" y="63014"/>
                  <a:pt x="68349" y="62863"/>
                  <a:pt x="68275" y="62638"/>
                </a:cubicBezTo>
                <a:cubicBezTo>
                  <a:pt x="68238" y="62562"/>
                  <a:pt x="68238" y="62487"/>
                  <a:pt x="68202" y="62349"/>
                </a:cubicBezTo>
                <a:cubicBezTo>
                  <a:pt x="68165" y="62274"/>
                  <a:pt x="68091" y="62349"/>
                  <a:pt x="68055" y="62199"/>
                </a:cubicBezTo>
                <a:cubicBezTo>
                  <a:pt x="68018" y="62124"/>
                  <a:pt x="68018" y="62049"/>
                  <a:pt x="67981" y="61973"/>
                </a:cubicBezTo>
                <a:cubicBezTo>
                  <a:pt x="67981" y="61823"/>
                  <a:pt x="67981" y="61748"/>
                  <a:pt x="67981" y="61673"/>
                </a:cubicBezTo>
                <a:cubicBezTo>
                  <a:pt x="67981" y="61447"/>
                  <a:pt x="68018" y="61309"/>
                  <a:pt x="67981" y="61084"/>
                </a:cubicBezTo>
                <a:cubicBezTo>
                  <a:pt x="67981" y="61008"/>
                  <a:pt x="67944" y="60858"/>
                  <a:pt x="67944" y="60783"/>
                </a:cubicBezTo>
                <a:cubicBezTo>
                  <a:pt x="67944" y="60708"/>
                  <a:pt x="67871" y="60632"/>
                  <a:pt x="67840" y="60482"/>
                </a:cubicBezTo>
                <a:cubicBezTo>
                  <a:pt x="67767" y="60269"/>
                  <a:pt x="67656" y="60194"/>
                  <a:pt x="67620" y="59968"/>
                </a:cubicBezTo>
                <a:cubicBezTo>
                  <a:pt x="67583" y="59818"/>
                  <a:pt x="67546" y="59743"/>
                  <a:pt x="67546" y="59667"/>
                </a:cubicBezTo>
                <a:cubicBezTo>
                  <a:pt x="67509" y="59442"/>
                  <a:pt x="67546" y="59291"/>
                  <a:pt x="67546" y="59078"/>
                </a:cubicBezTo>
                <a:cubicBezTo>
                  <a:pt x="67509" y="58853"/>
                  <a:pt x="67436" y="58702"/>
                  <a:pt x="67399" y="58477"/>
                </a:cubicBezTo>
                <a:cubicBezTo>
                  <a:pt x="67362" y="58402"/>
                  <a:pt x="67326" y="58326"/>
                  <a:pt x="67295" y="58251"/>
                </a:cubicBezTo>
                <a:cubicBezTo>
                  <a:pt x="67258" y="58113"/>
                  <a:pt x="67222" y="58038"/>
                  <a:pt x="67185" y="57963"/>
                </a:cubicBezTo>
                <a:cubicBezTo>
                  <a:pt x="67148" y="57813"/>
                  <a:pt x="67075" y="57813"/>
                  <a:pt x="67038" y="57737"/>
                </a:cubicBezTo>
                <a:cubicBezTo>
                  <a:pt x="67001" y="57662"/>
                  <a:pt x="66928" y="57148"/>
                  <a:pt x="66891" y="57073"/>
                </a:cubicBezTo>
                <a:close/>
                <a:moveTo>
                  <a:pt x="31344" y="111816"/>
                </a:moveTo>
                <a:lnTo>
                  <a:pt x="31344" y="111816"/>
                </a:lnTo>
                <a:cubicBezTo>
                  <a:pt x="31307" y="111816"/>
                  <a:pt x="31307" y="111816"/>
                  <a:pt x="31271" y="111816"/>
                </a:cubicBezTo>
                <a:cubicBezTo>
                  <a:pt x="31234" y="111740"/>
                  <a:pt x="31197" y="111740"/>
                  <a:pt x="31197" y="111740"/>
                </a:cubicBezTo>
                <a:cubicBezTo>
                  <a:pt x="31197" y="111665"/>
                  <a:pt x="31197" y="111603"/>
                  <a:pt x="31197" y="111603"/>
                </a:cubicBezTo>
                <a:cubicBezTo>
                  <a:pt x="31197" y="111527"/>
                  <a:pt x="31197" y="111452"/>
                  <a:pt x="31197" y="111452"/>
                </a:cubicBezTo>
                <a:cubicBezTo>
                  <a:pt x="31160" y="111377"/>
                  <a:pt x="31160" y="111377"/>
                  <a:pt x="31124" y="111377"/>
                </a:cubicBezTo>
                <a:cubicBezTo>
                  <a:pt x="31087" y="111377"/>
                  <a:pt x="31087" y="111377"/>
                  <a:pt x="31050" y="111377"/>
                </a:cubicBezTo>
                <a:cubicBezTo>
                  <a:pt x="31050" y="111816"/>
                  <a:pt x="31050" y="111816"/>
                  <a:pt x="31050" y="111816"/>
                </a:cubicBezTo>
                <a:cubicBezTo>
                  <a:pt x="30977" y="111816"/>
                  <a:pt x="30946" y="111816"/>
                  <a:pt x="30909" y="111891"/>
                </a:cubicBezTo>
                <a:cubicBezTo>
                  <a:pt x="30872" y="111966"/>
                  <a:pt x="30872" y="112041"/>
                  <a:pt x="30872" y="112041"/>
                </a:cubicBezTo>
                <a:cubicBezTo>
                  <a:pt x="30836" y="112116"/>
                  <a:pt x="30799" y="112116"/>
                  <a:pt x="30799" y="112192"/>
                </a:cubicBezTo>
                <a:cubicBezTo>
                  <a:pt x="30799" y="112342"/>
                  <a:pt x="30872" y="112492"/>
                  <a:pt x="30946" y="112492"/>
                </a:cubicBezTo>
                <a:cubicBezTo>
                  <a:pt x="30977" y="112492"/>
                  <a:pt x="31013" y="112417"/>
                  <a:pt x="31013" y="112417"/>
                </a:cubicBezTo>
                <a:cubicBezTo>
                  <a:pt x="31050" y="112417"/>
                  <a:pt x="31087" y="112492"/>
                  <a:pt x="31087" y="112492"/>
                </a:cubicBezTo>
                <a:cubicBezTo>
                  <a:pt x="31124" y="112492"/>
                  <a:pt x="31160" y="112492"/>
                  <a:pt x="31160" y="112492"/>
                </a:cubicBezTo>
                <a:cubicBezTo>
                  <a:pt x="31197" y="112492"/>
                  <a:pt x="31197" y="112568"/>
                  <a:pt x="31234" y="112630"/>
                </a:cubicBezTo>
                <a:cubicBezTo>
                  <a:pt x="31197" y="112630"/>
                  <a:pt x="31197" y="112706"/>
                  <a:pt x="31197" y="112781"/>
                </a:cubicBezTo>
                <a:cubicBezTo>
                  <a:pt x="31197" y="112856"/>
                  <a:pt x="31124" y="112856"/>
                  <a:pt x="31124" y="112931"/>
                </a:cubicBezTo>
                <a:cubicBezTo>
                  <a:pt x="31124" y="113006"/>
                  <a:pt x="31160" y="113006"/>
                  <a:pt x="31160" y="113081"/>
                </a:cubicBezTo>
                <a:cubicBezTo>
                  <a:pt x="31160" y="113081"/>
                  <a:pt x="31160" y="113157"/>
                  <a:pt x="31160" y="113232"/>
                </a:cubicBezTo>
                <a:cubicBezTo>
                  <a:pt x="31234" y="113232"/>
                  <a:pt x="31307" y="113157"/>
                  <a:pt x="31344" y="113232"/>
                </a:cubicBezTo>
                <a:cubicBezTo>
                  <a:pt x="31418" y="113307"/>
                  <a:pt x="31454" y="113307"/>
                  <a:pt x="31485" y="113382"/>
                </a:cubicBezTo>
                <a:cubicBezTo>
                  <a:pt x="31485" y="113457"/>
                  <a:pt x="31454" y="113457"/>
                  <a:pt x="31454" y="113533"/>
                </a:cubicBezTo>
                <a:cubicBezTo>
                  <a:pt x="31454" y="113608"/>
                  <a:pt x="31454" y="113608"/>
                  <a:pt x="31454" y="113683"/>
                </a:cubicBezTo>
                <a:cubicBezTo>
                  <a:pt x="31418" y="113683"/>
                  <a:pt x="31381" y="113683"/>
                  <a:pt x="31307" y="113683"/>
                </a:cubicBezTo>
                <a:lnTo>
                  <a:pt x="31271" y="113683"/>
                </a:lnTo>
                <a:cubicBezTo>
                  <a:pt x="31197" y="113683"/>
                  <a:pt x="31160" y="113746"/>
                  <a:pt x="31124" y="113746"/>
                </a:cubicBezTo>
                <a:cubicBezTo>
                  <a:pt x="31050" y="113746"/>
                  <a:pt x="31013" y="113746"/>
                  <a:pt x="30977" y="113746"/>
                </a:cubicBezTo>
                <a:cubicBezTo>
                  <a:pt x="30946" y="113746"/>
                  <a:pt x="30946" y="113821"/>
                  <a:pt x="30909" y="113896"/>
                </a:cubicBezTo>
                <a:cubicBezTo>
                  <a:pt x="30872" y="113896"/>
                  <a:pt x="30836" y="113971"/>
                  <a:pt x="30836" y="114046"/>
                </a:cubicBezTo>
                <a:cubicBezTo>
                  <a:pt x="30836" y="114122"/>
                  <a:pt x="30836" y="114122"/>
                  <a:pt x="30836" y="114122"/>
                </a:cubicBezTo>
                <a:cubicBezTo>
                  <a:pt x="30836" y="114122"/>
                  <a:pt x="30872" y="114197"/>
                  <a:pt x="30872" y="114272"/>
                </a:cubicBezTo>
                <a:lnTo>
                  <a:pt x="30872" y="114347"/>
                </a:lnTo>
                <a:cubicBezTo>
                  <a:pt x="30872" y="114422"/>
                  <a:pt x="30872" y="114498"/>
                  <a:pt x="30872" y="114498"/>
                </a:cubicBezTo>
                <a:cubicBezTo>
                  <a:pt x="30872" y="114573"/>
                  <a:pt x="30946" y="114573"/>
                  <a:pt x="30946" y="114573"/>
                </a:cubicBezTo>
                <a:cubicBezTo>
                  <a:pt x="30946" y="114648"/>
                  <a:pt x="30977" y="114711"/>
                  <a:pt x="30977" y="114798"/>
                </a:cubicBezTo>
                <a:cubicBezTo>
                  <a:pt x="30977" y="114861"/>
                  <a:pt x="30977" y="114861"/>
                  <a:pt x="30977" y="114861"/>
                </a:cubicBezTo>
                <a:cubicBezTo>
                  <a:pt x="30977" y="114936"/>
                  <a:pt x="30946" y="114936"/>
                  <a:pt x="30946" y="115012"/>
                </a:cubicBezTo>
                <a:cubicBezTo>
                  <a:pt x="30946" y="115087"/>
                  <a:pt x="30909" y="115087"/>
                  <a:pt x="30909" y="115162"/>
                </a:cubicBezTo>
                <a:cubicBezTo>
                  <a:pt x="30909" y="115312"/>
                  <a:pt x="30977" y="115312"/>
                  <a:pt x="31013" y="115387"/>
                </a:cubicBezTo>
                <a:cubicBezTo>
                  <a:pt x="31050" y="115538"/>
                  <a:pt x="31087" y="115613"/>
                  <a:pt x="31087" y="115688"/>
                </a:cubicBezTo>
                <a:cubicBezTo>
                  <a:pt x="31087" y="115763"/>
                  <a:pt x="31013" y="115688"/>
                  <a:pt x="31013" y="115763"/>
                </a:cubicBezTo>
                <a:cubicBezTo>
                  <a:pt x="31013" y="115826"/>
                  <a:pt x="31013" y="115901"/>
                  <a:pt x="31013" y="115901"/>
                </a:cubicBezTo>
                <a:cubicBezTo>
                  <a:pt x="31050" y="115977"/>
                  <a:pt x="31087" y="115977"/>
                  <a:pt x="31087" y="115977"/>
                </a:cubicBezTo>
                <a:cubicBezTo>
                  <a:pt x="31124" y="116052"/>
                  <a:pt x="31160" y="116052"/>
                  <a:pt x="31160" y="116052"/>
                </a:cubicBezTo>
                <a:cubicBezTo>
                  <a:pt x="31197" y="116052"/>
                  <a:pt x="31160" y="116127"/>
                  <a:pt x="31160" y="116202"/>
                </a:cubicBezTo>
                <a:cubicBezTo>
                  <a:pt x="31013" y="116353"/>
                  <a:pt x="31013" y="116353"/>
                  <a:pt x="31013" y="116353"/>
                </a:cubicBezTo>
                <a:cubicBezTo>
                  <a:pt x="31050" y="116503"/>
                  <a:pt x="31050" y="116503"/>
                  <a:pt x="31050" y="116503"/>
                </a:cubicBezTo>
                <a:cubicBezTo>
                  <a:pt x="31087" y="116503"/>
                  <a:pt x="31087" y="116503"/>
                  <a:pt x="31124" y="116503"/>
                </a:cubicBezTo>
                <a:cubicBezTo>
                  <a:pt x="31271" y="116503"/>
                  <a:pt x="31271" y="116503"/>
                  <a:pt x="31271" y="116503"/>
                </a:cubicBezTo>
                <a:cubicBezTo>
                  <a:pt x="31307" y="116503"/>
                  <a:pt x="31307" y="116503"/>
                  <a:pt x="31344" y="116503"/>
                </a:cubicBezTo>
                <a:cubicBezTo>
                  <a:pt x="31344" y="116578"/>
                  <a:pt x="31344" y="116653"/>
                  <a:pt x="31307" y="116728"/>
                </a:cubicBezTo>
                <a:cubicBezTo>
                  <a:pt x="31271" y="116791"/>
                  <a:pt x="31234" y="116791"/>
                  <a:pt x="31197" y="116879"/>
                </a:cubicBezTo>
                <a:cubicBezTo>
                  <a:pt x="31234" y="116942"/>
                  <a:pt x="31234" y="117017"/>
                  <a:pt x="31307" y="117092"/>
                </a:cubicBezTo>
                <a:cubicBezTo>
                  <a:pt x="31344" y="117092"/>
                  <a:pt x="31344" y="117092"/>
                  <a:pt x="31381" y="117092"/>
                </a:cubicBezTo>
                <a:cubicBezTo>
                  <a:pt x="31418" y="117092"/>
                  <a:pt x="31418" y="117092"/>
                  <a:pt x="31454" y="117092"/>
                </a:cubicBezTo>
                <a:cubicBezTo>
                  <a:pt x="31454" y="117092"/>
                  <a:pt x="31418" y="117167"/>
                  <a:pt x="31454" y="117167"/>
                </a:cubicBezTo>
                <a:cubicBezTo>
                  <a:pt x="31381" y="117318"/>
                  <a:pt x="31381" y="117318"/>
                  <a:pt x="31381" y="117318"/>
                </a:cubicBezTo>
                <a:cubicBezTo>
                  <a:pt x="31381" y="117393"/>
                  <a:pt x="31418" y="117393"/>
                  <a:pt x="31418" y="117468"/>
                </a:cubicBezTo>
                <a:cubicBezTo>
                  <a:pt x="31454" y="117543"/>
                  <a:pt x="31485" y="117468"/>
                  <a:pt x="31485" y="117543"/>
                </a:cubicBezTo>
                <a:cubicBezTo>
                  <a:pt x="31522" y="117618"/>
                  <a:pt x="31522" y="117693"/>
                  <a:pt x="31522" y="117769"/>
                </a:cubicBezTo>
                <a:cubicBezTo>
                  <a:pt x="31522" y="117769"/>
                  <a:pt x="31485" y="117844"/>
                  <a:pt x="31485" y="117907"/>
                </a:cubicBezTo>
                <a:cubicBezTo>
                  <a:pt x="31522" y="117907"/>
                  <a:pt x="31558" y="117982"/>
                  <a:pt x="31558" y="117982"/>
                </a:cubicBezTo>
                <a:cubicBezTo>
                  <a:pt x="31632" y="118057"/>
                  <a:pt x="31705" y="118057"/>
                  <a:pt x="31779" y="118132"/>
                </a:cubicBezTo>
                <a:cubicBezTo>
                  <a:pt x="31816" y="118207"/>
                  <a:pt x="31816" y="118207"/>
                  <a:pt x="31852" y="118283"/>
                </a:cubicBezTo>
                <a:cubicBezTo>
                  <a:pt x="31852" y="118283"/>
                  <a:pt x="31852" y="118358"/>
                  <a:pt x="31852" y="118433"/>
                </a:cubicBezTo>
                <a:cubicBezTo>
                  <a:pt x="31889" y="118433"/>
                  <a:pt x="31889" y="118508"/>
                  <a:pt x="31889" y="118583"/>
                </a:cubicBezTo>
                <a:cubicBezTo>
                  <a:pt x="31889" y="118583"/>
                  <a:pt x="31926" y="118583"/>
                  <a:pt x="31963" y="118659"/>
                </a:cubicBezTo>
                <a:cubicBezTo>
                  <a:pt x="32000" y="118659"/>
                  <a:pt x="32030" y="118659"/>
                  <a:pt x="32030" y="118734"/>
                </a:cubicBezTo>
                <a:cubicBezTo>
                  <a:pt x="32030" y="118809"/>
                  <a:pt x="32030" y="118809"/>
                  <a:pt x="32030" y="118872"/>
                </a:cubicBezTo>
                <a:cubicBezTo>
                  <a:pt x="32030" y="118959"/>
                  <a:pt x="32030" y="119022"/>
                  <a:pt x="32030" y="119097"/>
                </a:cubicBezTo>
                <a:cubicBezTo>
                  <a:pt x="32104" y="119097"/>
                  <a:pt x="32140" y="119097"/>
                  <a:pt x="32177" y="119097"/>
                </a:cubicBezTo>
                <a:cubicBezTo>
                  <a:pt x="32214" y="119097"/>
                  <a:pt x="32214" y="119097"/>
                  <a:pt x="32251" y="119097"/>
                </a:cubicBezTo>
                <a:cubicBezTo>
                  <a:pt x="32287" y="119172"/>
                  <a:pt x="32287" y="119172"/>
                  <a:pt x="32324" y="119172"/>
                </a:cubicBezTo>
                <a:cubicBezTo>
                  <a:pt x="32324" y="119172"/>
                  <a:pt x="32324" y="119248"/>
                  <a:pt x="32324" y="119323"/>
                </a:cubicBezTo>
                <a:cubicBezTo>
                  <a:pt x="32361" y="119398"/>
                  <a:pt x="32398" y="119548"/>
                  <a:pt x="32434" y="119548"/>
                </a:cubicBezTo>
                <a:cubicBezTo>
                  <a:pt x="32502" y="119624"/>
                  <a:pt x="32539" y="119548"/>
                  <a:pt x="32575" y="119548"/>
                </a:cubicBezTo>
                <a:cubicBezTo>
                  <a:pt x="32612" y="119548"/>
                  <a:pt x="32612" y="119624"/>
                  <a:pt x="32649" y="119624"/>
                </a:cubicBezTo>
                <a:cubicBezTo>
                  <a:pt x="32686" y="119624"/>
                  <a:pt x="32686" y="119699"/>
                  <a:pt x="32722" y="119699"/>
                </a:cubicBezTo>
                <a:cubicBezTo>
                  <a:pt x="32759" y="119699"/>
                  <a:pt x="32759" y="119699"/>
                  <a:pt x="32796" y="119699"/>
                </a:cubicBezTo>
                <a:cubicBezTo>
                  <a:pt x="32833" y="119699"/>
                  <a:pt x="32833" y="119774"/>
                  <a:pt x="32869" y="119849"/>
                </a:cubicBezTo>
                <a:cubicBezTo>
                  <a:pt x="32906" y="119849"/>
                  <a:pt x="32943" y="119774"/>
                  <a:pt x="33016" y="119849"/>
                </a:cubicBezTo>
                <a:cubicBezTo>
                  <a:pt x="33084" y="119849"/>
                  <a:pt x="33084" y="119849"/>
                  <a:pt x="33084" y="119849"/>
                </a:cubicBezTo>
                <a:cubicBezTo>
                  <a:pt x="33084" y="119849"/>
                  <a:pt x="33120" y="119924"/>
                  <a:pt x="33157" y="119924"/>
                </a:cubicBezTo>
                <a:cubicBezTo>
                  <a:pt x="33157" y="119924"/>
                  <a:pt x="33194" y="119987"/>
                  <a:pt x="33231" y="119987"/>
                </a:cubicBezTo>
                <a:cubicBezTo>
                  <a:pt x="33776" y="119987"/>
                  <a:pt x="33776" y="119987"/>
                  <a:pt x="33776" y="119987"/>
                </a:cubicBezTo>
                <a:cubicBezTo>
                  <a:pt x="33813" y="119987"/>
                  <a:pt x="33813" y="119987"/>
                  <a:pt x="33849" y="119987"/>
                </a:cubicBezTo>
                <a:cubicBezTo>
                  <a:pt x="33886" y="119987"/>
                  <a:pt x="33886" y="119987"/>
                  <a:pt x="33923" y="119924"/>
                </a:cubicBezTo>
                <a:cubicBezTo>
                  <a:pt x="33960" y="119924"/>
                  <a:pt x="33923" y="119849"/>
                  <a:pt x="33960" y="119774"/>
                </a:cubicBezTo>
                <a:cubicBezTo>
                  <a:pt x="33960" y="119699"/>
                  <a:pt x="33996" y="119699"/>
                  <a:pt x="34033" y="119624"/>
                </a:cubicBezTo>
                <a:cubicBezTo>
                  <a:pt x="34033" y="119624"/>
                  <a:pt x="34064" y="119699"/>
                  <a:pt x="34137" y="119699"/>
                </a:cubicBezTo>
                <a:cubicBezTo>
                  <a:pt x="34174" y="119699"/>
                  <a:pt x="34211" y="119699"/>
                  <a:pt x="34248" y="119624"/>
                </a:cubicBezTo>
                <a:cubicBezTo>
                  <a:pt x="34248" y="119548"/>
                  <a:pt x="34248" y="119473"/>
                  <a:pt x="34211" y="119398"/>
                </a:cubicBezTo>
                <a:cubicBezTo>
                  <a:pt x="34211" y="119323"/>
                  <a:pt x="34174" y="119398"/>
                  <a:pt x="34137" y="119398"/>
                </a:cubicBezTo>
                <a:cubicBezTo>
                  <a:pt x="34101" y="119323"/>
                  <a:pt x="34064" y="119248"/>
                  <a:pt x="33996" y="119248"/>
                </a:cubicBezTo>
                <a:cubicBezTo>
                  <a:pt x="33996" y="119248"/>
                  <a:pt x="33960" y="119248"/>
                  <a:pt x="33923" y="119248"/>
                </a:cubicBezTo>
                <a:cubicBezTo>
                  <a:pt x="33923" y="119248"/>
                  <a:pt x="33886" y="119172"/>
                  <a:pt x="33849" y="119172"/>
                </a:cubicBezTo>
                <a:cubicBezTo>
                  <a:pt x="33813" y="119172"/>
                  <a:pt x="33776" y="119172"/>
                  <a:pt x="33702" y="119172"/>
                </a:cubicBezTo>
                <a:cubicBezTo>
                  <a:pt x="33666" y="119172"/>
                  <a:pt x="33666" y="119172"/>
                  <a:pt x="33629" y="119172"/>
                </a:cubicBezTo>
                <a:cubicBezTo>
                  <a:pt x="33629" y="118872"/>
                  <a:pt x="33629" y="118872"/>
                  <a:pt x="33629" y="118872"/>
                </a:cubicBezTo>
                <a:cubicBezTo>
                  <a:pt x="33592" y="118872"/>
                  <a:pt x="33562" y="118872"/>
                  <a:pt x="33488" y="118872"/>
                </a:cubicBezTo>
                <a:cubicBezTo>
                  <a:pt x="33451" y="118872"/>
                  <a:pt x="33451" y="118872"/>
                  <a:pt x="33415" y="118872"/>
                </a:cubicBezTo>
                <a:cubicBezTo>
                  <a:pt x="33415" y="118809"/>
                  <a:pt x="33378" y="118809"/>
                  <a:pt x="33341" y="118734"/>
                </a:cubicBezTo>
                <a:cubicBezTo>
                  <a:pt x="33341" y="118659"/>
                  <a:pt x="33341" y="118659"/>
                  <a:pt x="33341" y="118583"/>
                </a:cubicBezTo>
                <a:cubicBezTo>
                  <a:pt x="33304" y="118433"/>
                  <a:pt x="33304" y="118358"/>
                  <a:pt x="33304" y="118283"/>
                </a:cubicBezTo>
                <a:cubicBezTo>
                  <a:pt x="33304" y="118207"/>
                  <a:pt x="33304" y="118207"/>
                  <a:pt x="33304" y="118132"/>
                </a:cubicBezTo>
                <a:cubicBezTo>
                  <a:pt x="33304" y="118057"/>
                  <a:pt x="33304" y="118057"/>
                  <a:pt x="33304" y="117982"/>
                </a:cubicBezTo>
                <a:cubicBezTo>
                  <a:pt x="33304" y="117907"/>
                  <a:pt x="33231" y="117907"/>
                  <a:pt x="33231" y="117907"/>
                </a:cubicBezTo>
                <a:cubicBezTo>
                  <a:pt x="33231" y="117844"/>
                  <a:pt x="33194" y="117769"/>
                  <a:pt x="33194" y="117769"/>
                </a:cubicBezTo>
                <a:cubicBezTo>
                  <a:pt x="33194" y="117693"/>
                  <a:pt x="33194" y="117618"/>
                  <a:pt x="33194" y="117618"/>
                </a:cubicBezTo>
                <a:cubicBezTo>
                  <a:pt x="33194" y="117468"/>
                  <a:pt x="33194" y="117468"/>
                  <a:pt x="33194" y="117468"/>
                </a:cubicBezTo>
                <a:cubicBezTo>
                  <a:pt x="33194" y="117393"/>
                  <a:pt x="33157" y="117393"/>
                  <a:pt x="33157" y="117318"/>
                </a:cubicBezTo>
                <a:cubicBezTo>
                  <a:pt x="33157" y="117242"/>
                  <a:pt x="33157" y="117092"/>
                  <a:pt x="33157" y="117017"/>
                </a:cubicBezTo>
                <a:cubicBezTo>
                  <a:pt x="33157" y="116942"/>
                  <a:pt x="33157" y="116942"/>
                  <a:pt x="33157" y="116879"/>
                </a:cubicBezTo>
                <a:cubicBezTo>
                  <a:pt x="33120" y="116791"/>
                  <a:pt x="33120" y="116791"/>
                  <a:pt x="33120" y="116728"/>
                </a:cubicBezTo>
                <a:cubicBezTo>
                  <a:pt x="33084" y="116653"/>
                  <a:pt x="33016" y="116653"/>
                  <a:pt x="33016" y="116578"/>
                </a:cubicBezTo>
                <a:cubicBezTo>
                  <a:pt x="33016" y="116503"/>
                  <a:pt x="33047" y="116428"/>
                  <a:pt x="33047" y="116353"/>
                </a:cubicBezTo>
                <a:cubicBezTo>
                  <a:pt x="33047" y="116202"/>
                  <a:pt x="33047" y="116202"/>
                  <a:pt x="33047" y="116202"/>
                </a:cubicBezTo>
                <a:cubicBezTo>
                  <a:pt x="33047" y="116127"/>
                  <a:pt x="33016" y="116127"/>
                  <a:pt x="33016" y="116052"/>
                </a:cubicBezTo>
                <a:cubicBezTo>
                  <a:pt x="33016" y="115613"/>
                  <a:pt x="33016" y="115613"/>
                  <a:pt x="33016" y="115613"/>
                </a:cubicBezTo>
                <a:cubicBezTo>
                  <a:pt x="33016" y="115463"/>
                  <a:pt x="33047" y="115387"/>
                  <a:pt x="33047" y="115237"/>
                </a:cubicBezTo>
                <a:cubicBezTo>
                  <a:pt x="33378" y="115237"/>
                  <a:pt x="33378" y="115237"/>
                  <a:pt x="33378" y="115237"/>
                </a:cubicBezTo>
                <a:cubicBezTo>
                  <a:pt x="33378" y="115162"/>
                  <a:pt x="33378" y="115087"/>
                  <a:pt x="33378" y="115012"/>
                </a:cubicBezTo>
                <a:cubicBezTo>
                  <a:pt x="33378" y="114936"/>
                  <a:pt x="33378" y="114936"/>
                  <a:pt x="33378" y="114861"/>
                </a:cubicBezTo>
                <a:cubicBezTo>
                  <a:pt x="33378" y="114798"/>
                  <a:pt x="33378" y="114711"/>
                  <a:pt x="33378" y="114573"/>
                </a:cubicBezTo>
                <a:cubicBezTo>
                  <a:pt x="33415" y="114498"/>
                  <a:pt x="33415" y="114498"/>
                  <a:pt x="33451" y="114422"/>
                </a:cubicBezTo>
                <a:cubicBezTo>
                  <a:pt x="33451" y="114422"/>
                  <a:pt x="33488" y="114422"/>
                  <a:pt x="33519" y="114422"/>
                </a:cubicBezTo>
                <a:cubicBezTo>
                  <a:pt x="33562" y="114422"/>
                  <a:pt x="33592" y="114422"/>
                  <a:pt x="33666" y="114347"/>
                </a:cubicBezTo>
                <a:lnTo>
                  <a:pt x="33702" y="114272"/>
                </a:lnTo>
                <a:cubicBezTo>
                  <a:pt x="33776" y="114046"/>
                  <a:pt x="33776" y="113896"/>
                  <a:pt x="33813" y="113683"/>
                </a:cubicBezTo>
                <a:cubicBezTo>
                  <a:pt x="33813" y="113608"/>
                  <a:pt x="33849" y="113533"/>
                  <a:pt x="33849" y="113533"/>
                </a:cubicBezTo>
                <a:cubicBezTo>
                  <a:pt x="33849" y="113457"/>
                  <a:pt x="33886" y="113457"/>
                  <a:pt x="33886" y="113382"/>
                </a:cubicBezTo>
                <a:cubicBezTo>
                  <a:pt x="33923" y="113307"/>
                  <a:pt x="33923" y="113307"/>
                  <a:pt x="33960" y="113307"/>
                </a:cubicBezTo>
                <a:cubicBezTo>
                  <a:pt x="33996" y="113307"/>
                  <a:pt x="33996" y="113232"/>
                  <a:pt x="34033" y="113232"/>
                </a:cubicBezTo>
                <a:cubicBezTo>
                  <a:pt x="34064" y="113157"/>
                  <a:pt x="34064" y="113232"/>
                  <a:pt x="34101" y="113232"/>
                </a:cubicBezTo>
                <a:cubicBezTo>
                  <a:pt x="34137" y="113157"/>
                  <a:pt x="34137" y="113081"/>
                  <a:pt x="34137" y="113081"/>
                </a:cubicBezTo>
                <a:cubicBezTo>
                  <a:pt x="34137" y="112781"/>
                  <a:pt x="34137" y="112781"/>
                  <a:pt x="34137" y="112781"/>
                </a:cubicBezTo>
                <a:cubicBezTo>
                  <a:pt x="34101" y="112781"/>
                  <a:pt x="34064" y="112706"/>
                  <a:pt x="34033" y="112706"/>
                </a:cubicBezTo>
                <a:cubicBezTo>
                  <a:pt x="33960" y="112706"/>
                  <a:pt x="33923" y="112781"/>
                  <a:pt x="33886" y="112706"/>
                </a:cubicBezTo>
                <a:cubicBezTo>
                  <a:pt x="33849" y="112706"/>
                  <a:pt x="33813" y="112706"/>
                  <a:pt x="33813" y="112630"/>
                </a:cubicBezTo>
                <a:cubicBezTo>
                  <a:pt x="33776" y="112630"/>
                  <a:pt x="33813" y="112568"/>
                  <a:pt x="33776" y="112492"/>
                </a:cubicBezTo>
                <a:cubicBezTo>
                  <a:pt x="33776" y="112492"/>
                  <a:pt x="33739" y="112417"/>
                  <a:pt x="33702" y="112342"/>
                </a:cubicBezTo>
                <a:lnTo>
                  <a:pt x="33666" y="112342"/>
                </a:lnTo>
                <a:cubicBezTo>
                  <a:pt x="33629" y="112342"/>
                  <a:pt x="33592" y="112267"/>
                  <a:pt x="33592" y="112267"/>
                </a:cubicBezTo>
                <a:cubicBezTo>
                  <a:pt x="33562" y="112192"/>
                  <a:pt x="33519" y="112116"/>
                  <a:pt x="33519" y="112116"/>
                </a:cubicBezTo>
                <a:cubicBezTo>
                  <a:pt x="33488" y="112041"/>
                  <a:pt x="33451" y="112041"/>
                  <a:pt x="33451" y="111966"/>
                </a:cubicBezTo>
                <a:cubicBezTo>
                  <a:pt x="33451" y="111816"/>
                  <a:pt x="33451" y="111740"/>
                  <a:pt x="33451" y="111665"/>
                </a:cubicBezTo>
                <a:cubicBezTo>
                  <a:pt x="33451" y="111527"/>
                  <a:pt x="33451" y="111527"/>
                  <a:pt x="33451" y="111527"/>
                </a:cubicBezTo>
                <a:cubicBezTo>
                  <a:pt x="33451" y="111452"/>
                  <a:pt x="33451" y="111452"/>
                  <a:pt x="33488" y="111377"/>
                </a:cubicBezTo>
                <a:cubicBezTo>
                  <a:pt x="33488" y="111302"/>
                  <a:pt x="33519" y="111302"/>
                  <a:pt x="33562" y="111227"/>
                </a:cubicBezTo>
                <a:cubicBezTo>
                  <a:pt x="33592" y="111076"/>
                  <a:pt x="33666" y="111001"/>
                  <a:pt x="33776" y="111001"/>
                </a:cubicBezTo>
                <a:cubicBezTo>
                  <a:pt x="34174" y="111001"/>
                  <a:pt x="34174" y="111001"/>
                  <a:pt x="34174" y="111001"/>
                </a:cubicBezTo>
                <a:cubicBezTo>
                  <a:pt x="34174" y="110186"/>
                  <a:pt x="34174" y="110186"/>
                  <a:pt x="34174" y="110186"/>
                </a:cubicBezTo>
                <a:cubicBezTo>
                  <a:pt x="34174" y="110111"/>
                  <a:pt x="34174" y="110111"/>
                  <a:pt x="34174" y="110036"/>
                </a:cubicBezTo>
                <a:cubicBezTo>
                  <a:pt x="34211" y="109961"/>
                  <a:pt x="34248" y="109961"/>
                  <a:pt x="34248" y="109961"/>
                </a:cubicBezTo>
                <a:cubicBezTo>
                  <a:pt x="34284" y="109810"/>
                  <a:pt x="34321" y="109735"/>
                  <a:pt x="34321" y="109660"/>
                </a:cubicBezTo>
                <a:cubicBezTo>
                  <a:pt x="34358" y="109585"/>
                  <a:pt x="34358" y="109585"/>
                  <a:pt x="34358" y="109522"/>
                </a:cubicBezTo>
                <a:cubicBezTo>
                  <a:pt x="34358" y="109447"/>
                  <a:pt x="34358" y="109447"/>
                  <a:pt x="34358" y="109372"/>
                </a:cubicBezTo>
                <a:cubicBezTo>
                  <a:pt x="34358" y="109297"/>
                  <a:pt x="34358" y="109297"/>
                  <a:pt x="34358" y="109221"/>
                </a:cubicBezTo>
                <a:cubicBezTo>
                  <a:pt x="34358" y="109146"/>
                  <a:pt x="34358" y="109146"/>
                  <a:pt x="34358" y="109071"/>
                </a:cubicBezTo>
                <a:cubicBezTo>
                  <a:pt x="34358" y="108996"/>
                  <a:pt x="34395" y="108921"/>
                  <a:pt x="34431" y="108921"/>
                </a:cubicBezTo>
                <a:cubicBezTo>
                  <a:pt x="34505" y="108921"/>
                  <a:pt x="34535" y="108996"/>
                  <a:pt x="34609" y="108996"/>
                </a:cubicBezTo>
                <a:cubicBezTo>
                  <a:pt x="34646" y="108996"/>
                  <a:pt x="34683" y="108996"/>
                  <a:pt x="34719" y="108921"/>
                </a:cubicBezTo>
                <a:cubicBezTo>
                  <a:pt x="34756" y="108921"/>
                  <a:pt x="34793" y="108845"/>
                  <a:pt x="34793" y="108770"/>
                </a:cubicBezTo>
                <a:cubicBezTo>
                  <a:pt x="34793" y="108770"/>
                  <a:pt x="34793" y="108695"/>
                  <a:pt x="34793" y="108620"/>
                </a:cubicBezTo>
                <a:cubicBezTo>
                  <a:pt x="34793" y="108469"/>
                  <a:pt x="34793" y="108469"/>
                  <a:pt x="34793" y="108469"/>
                </a:cubicBezTo>
                <a:lnTo>
                  <a:pt x="34756" y="108407"/>
                </a:lnTo>
                <a:cubicBezTo>
                  <a:pt x="34719" y="108407"/>
                  <a:pt x="34719" y="108332"/>
                  <a:pt x="34683" y="108407"/>
                </a:cubicBezTo>
                <a:cubicBezTo>
                  <a:pt x="34646" y="108407"/>
                  <a:pt x="34646" y="108407"/>
                  <a:pt x="34609" y="108469"/>
                </a:cubicBezTo>
                <a:cubicBezTo>
                  <a:pt x="34578" y="108469"/>
                  <a:pt x="34578" y="108545"/>
                  <a:pt x="34535" y="108545"/>
                </a:cubicBezTo>
                <a:cubicBezTo>
                  <a:pt x="34505" y="108620"/>
                  <a:pt x="34505" y="108545"/>
                  <a:pt x="34468" y="108545"/>
                </a:cubicBezTo>
                <a:cubicBezTo>
                  <a:pt x="34468" y="108545"/>
                  <a:pt x="34358" y="108545"/>
                  <a:pt x="34358" y="108469"/>
                </a:cubicBezTo>
                <a:cubicBezTo>
                  <a:pt x="34321" y="108407"/>
                  <a:pt x="34358" y="108332"/>
                  <a:pt x="34358" y="108181"/>
                </a:cubicBezTo>
                <a:cubicBezTo>
                  <a:pt x="34358" y="108106"/>
                  <a:pt x="34321" y="108031"/>
                  <a:pt x="34321" y="107880"/>
                </a:cubicBezTo>
                <a:lnTo>
                  <a:pt x="34321" y="107805"/>
                </a:lnTo>
                <a:cubicBezTo>
                  <a:pt x="34321" y="107367"/>
                  <a:pt x="34321" y="107367"/>
                  <a:pt x="34321" y="107367"/>
                </a:cubicBezTo>
                <a:cubicBezTo>
                  <a:pt x="34431" y="107367"/>
                  <a:pt x="34431" y="107367"/>
                  <a:pt x="34431" y="107367"/>
                </a:cubicBezTo>
                <a:cubicBezTo>
                  <a:pt x="34505" y="107367"/>
                  <a:pt x="34535" y="107429"/>
                  <a:pt x="34578" y="107429"/>
                </a:cubicBezTo>
                <a:cubicBezTo>
                  <a:pt x="34646" y="107504"/>
                  <a:pt x="34646" y="107655"/>
                  <a:pt x="34719" y="107655"/>
                </a:cubicBezTo>
                <a:cubicBezTo>
                  <a:pt x="35154" y="107655"/>
                  <a:pt x="35154" y="107655"/>
                  <a:pt x="35154" y="107655"/>
                </a:cubicBezTo>
                <a:cubicBezTo>
                  <a:pt x="35154" y="107580"/>
                  <a:pt x="35191" y="107580"/>
                  <a:pt x="35191" y="107504"/>
                </a:cubicBezTo>
                <a:cubicBezTo>
                  <a:pt x="35191" y="107429"/>
                  <a:pt x="35154" y="107429"/>
                  <a:pt x="35117" y="107367"/>
                </a:cubicBezTo>
                <a:cubicBezTo>
                  <a:pt x="35117" y="107216"/>
                  <a:pt x="35117" y="107216"/>
                  <a:pt x="35117" y="107216"/>
                </a:cubicBezTo>
                <a:cubicBezTo>
                  <a:pt x="35117" y="107216"/>
                  <a:pt x="35117" y="107141"/>
                  <a:pt x="35117" y="107066"/>
                </a:cubicBezTo>
                <a:cubicBezTo>
                  <a:pt x="35154" y="107066"/>
                  <a:pt x="35154" y="106991"/>
                  <a:pt x="35154" y="106991"/>
                </a:cubicBezTo>
                <a:cubicBezTo>
                  <a:pt x="35191" y="106915"/>
                  <a:pt x="35228" y="106915"/>
                  <a:pt x="35228" y="106915"/>
                </a:cubicBezTo>
                <a:cubicBezTo>
                  <a:pt x="35264" y="106840"/>
                  <a:pt x="35228" y="106765"/>
                  <a:pt x="35228" y="106765"/>
                </a:cubicBezTo>
                <a:cubicBezTo>
                  <a:pt x="35228" y="106690"/>
                  <a:pt x="35228" y="106615"/>
                  <a:pt x="35228" y="106615"/>
                </a:cubicBezTo>
                <a:cubicBezTo>
                  <a:pt x="35228" y="106464"/>
                  <a:pt x="35191" y="106389"/>
                  <a:pt x="35191" y="106326"/>
                </a:cubicBezTo>
                <a:cubicBezTo>
                  <a:pt x="35191" y="106251"/>
                  <a:pt x="35154" y="106251"/>
                  <a:pt x="35154" y="106176"/>
                </a:cubicBezTo>
                <a:cubicBezTo>
                  <a:pt x="35154" y="105875"/>
                  <a:pt x="35154" y="105875"/>
                  <a:pt x="35154" y="105875"/>
                </a:cubicBezTo>
                <a:cubicBezTo>
                  <a:pt x="35485" y="105875"/>
                  <a:pt x="35485" y="105875"/>
                  <a:pt x="35485" y="105875"/>
                </a:cubicBezTo>
                <a:cubicBezTo>
                  <a:pt x="35522" y="105875"/>
                  <a:pt x="35552" y="105800"/>
                  <a:pt x="35552" y="105800"/>
                </a:cubicBezTo>
                <a:cubicBezTo>
                  <a:pt x="35699" y="105800"/>
                  <a:pt x="35699" y="105800"/>
                  <a:pt x="35699" y="105800"/>
                </a:cubicBezTo>
                <a:cubicBezTo>
                  <a:pt x="35773" y="105800"/>
                  <a:pt x="35810" y="105800"/>
                  <a:pt x="35846" y="105800"/>
                </a:cubicBezTo>
                <a:cubicBezTo>
                  <a:pt x="35920" y="105725"/>
                  <a:pt x="35920" y="105650"/>
                  <a:pt x="35993" y="105650"/>
                </a:cubicBezTo>
                <a:cubicBezTo>
                  <a:pt x="36318" y="105650"/>
                  <a:pt x="36318" y="105650"/>
                  <a:pt x="36318" y="105650"/>
                </a:cubicBezTo>
                <a:cubicBezTo>
                  <a:pt x="36392" y="105650"/>
                  <a:pt x="36428" y="105800"/>
                  <a:pt x="36465" y="105800"/>
                </a:cubicBezTo>
                <a:cubicBezTo>
                  <a:pt x="36502" y="105800"/>
                  <a:pt x="36539" y="105725"/>
                  <a:pt x="36539" y="105650"/>
                </a:cubicBezTo>
                <a:cubicBezTo>
                  <a:pt x="36569" y="105650"/>
                  <a:pt x="36569" y="105574"/>
                  <a:pt x="36569" y="105499"/>
                </a:cubicBezTo>
                <a:cubicBezTo>
                  <a:pt x="36569" y="105499"/>
                  <a:pt x="36569" y="105424"/>
                  <a:pt x="36569" y="105349"/>
                </a:cubicBezTo>
                <a:cubicBezTo>
                  <a:pt x="36612" y="105286"/>
                  <a:pt x="36612" y="105286"/>
                  <a:pt x="36643" y="105211"/>
                </a:cubicBezTo>
                <a:cubicBezTo>
                  <a:pt x="36679" y="105136"/>
                  <a:pt x="36679" y="105061"/>
                  <a:pt x="36716" y="104985"/>
                </a:cubicBezTo>
                <a:cubicBezTo>
                  <a:pt x="36753" y="104910"/>
                  <a:pt x="36790" y="104910"/>
                  <a:pt x="36826" y="104835"/>
                </a:cubicBezTo>
                <a:cubicBezTo>
                  <a:pt x="36863" y="104760"/>
                  <a:pt x="36900" y="104760"/>
                  <a:pt x="36937" y="104685"/>
                </a:cubicBezTo>
                <a:cubicBezTo>
                  <a:pt x="36973" y="104609"/>
                  <a:pt x="36973" y="104534"/>
                  <a:pt x="37010" y="104534"/>
                </a:cubicBezTo>
                <a:cubicBezTo>
                  <a:pt x="37010" y="104459"/>
                  <a:pt x="37047" y="104459"/>
                  <a:pt x="37047" y="104384"/>
                </a:cubicBezTo>
                <a:cubicBezTo>
                  <a:pt x="37084" y="104233"/>
                  <a:pt x="37084" y="104233"/>
                  <a:pt x="37084" y="104233"/>
                </a:cubicBezTo>
                <a:cubicBezTo>
                  <a:pt x="37114" y="104171"/>
                  <a:pt x="37114" y="104171"/>
                  <a:pt x="37114" y="104096"/>
                </a:cubicBezTo>
                <a:cubicBezTo>
                  <a:pt x="37114" y="103644"/>
                  <a:pt x="37114" y="103644"/>
                  <a:pt x="37114" y="103644"/>
                </a:cubicBezTo>
                <a:cubicBezTo>
                  <a:pt x="37047" y="103644"/>
                  <a:pt x="37047" y="103644"/>
                  <a:pt x="37047" y="103644"/>
                </a:cubicBezTo>
                <a:cubicBezTo>
                  <a:pt x="37047" y="103644"/>
                  <a:pt x="37010" y="103644"/>
                  <a:pt x="36973" y="103644"/>
                </a:cubicBezTo>
                <a:cubicBezTo>
                  <a:pt x="36973" y="103344"/>
                  <a:pt x="36973" y="103344"/>
                  <a:pt x="36973" y="103344"/>
                </a:cubicBezTo>
                <a:cubicBezTo>
                  <a:pt x="36973" y="103268"/>
                  <a:pt x="37010" y="103268"/>
                  <a:pt x="36973" y="103206"/>
                </a:cubicBezTo>
                <a:cubicBezTo>
                  <a:pt x="36973" y="103131"/>
                  <a:pt x="36973" y="103131"/>
                  <a:pt x="36973" y="103055"/>
                </a:cubicBezTo>
                <a:cubicBezTo>
                  <a:pt x="36973" y="102980"/>
                  <a:pt x="36937" y="102980"/>
                  <a:pt x="36900" y="102980"/>
                </a:cubicBezTo>
                <a:cubicBezTo>
                  <a:pt x="36863" y="102905"/>
                  <a:pt x="36826" y="102905"/>
                  <a:pt x="36826" y="102830"/>
                </a:cubicBezTo>
                <a:cubicBezTo>
                  <a:pt x="36753" y="102755"/>
                  <a:pt x="36716" y="102679"/>
                  <a:pt x="36679" y="102604"/>
                </a:cubicBezTo>
                <a:cubicBezTo>
                  <a:pt x="36643" y="102529"/>
                  <a:pt x="36612" y="102529"/>
                  <a:pt x="36612" y="102529"/>
                </a:cubicBezTo>
                <a:cubicBezTo>
                  <a:pt x="36569" y="102454"/>
                  <a:pt x="36569" y="102454"/>
                  <a:pt x="36539" y="102379"/>
                </a:cubicBezTo>
                <a:cubicBezTo>
                  <a:pt x="36539" y="102303"/>
                  <a:pt x="36539" y="102303"/>
                  <a:pt x="36539" y="102228"/>
                </a:cubicBezTo>
                <a:cubicBezTo>
                  <a:pt x="36826" y="102228"/>
                  <a:pt x="36826" y="102228"/>
                  <a:pt x="36826" y="102228"/>
                </a:cubicBezTo>
                <a:cubicBezTo>
                  <a:pt x="36900" y="102228"/>
                  <a:pt x="36937" y="102228"/>
                  <a:pt x="36973" y="102303"/>
                </a:cubicBezTo>
                <a:cubicBezTo>
                  <a:pt x="37047" y="102379"/>
                  <a:pt x="37084" y="102454"/>
                  <a:pt x="37114" y="102529"/>
                </a:cubicBezTo>
                <a:cubicBezTo>
                  <a:pt x="37151" y="102529"/>
                  <a:pt x="37151" y="102604"/>
                  <a:pt x="37188" y="102604"/>
                </a:cubicBezTo>
                <a:cubicBezTo>
                  <a:pt x="37225" y="102604"/>
                  <a:pt x="37261" y="102604"/>
                  <a:pt x="37261" y="102604"/>
                </a:cubicBezTo>
                <a:cubicBezTo>
                  <a:pt x="37335" y="102679"/>
                  <a:pt x="37408" y="102679"/>
                  <a:pt x="37482" y="102679"/>
                </a:cubicBezTo>
                <a:cubicBezTo>
                  <a:pt x="37519" y="102679"/>
                  <a:pt x="37519" y="102679"/>
                  <a:pt x="37555" y="102679"/>
                </a:cubicBezTo>
                <a:cubicBezTo>
                  <a:pt x="37586" y="102679"/>
                  <a:pt x="37586" y="102604"/>
                  <a:pt x="37629" y="102529"/>
                </a:cubicBezTo>
                <a:cubicBezTo>
                  <a:pt x="37660" y="102529"/>
                  <a:pt x="37696" y="102529"/>
                  <a:pt x="37770" y="102529"/>
                </a:cubicBezTo>
                <a:cubicBezTo>
                  <a:pt x="37807" y="102529"/>
                  <a:pt x="37843" y="102604"/>
                  <a:pt x="37880" y="102529"/>
                </a:cubicBezTo>
                <a:cubicBezTo>
                  <a:pt x="37917" y="102529"/>
                  <a:pt x="37954" y="102454"/>
                  <a:pt x="37954" y="102454"/>
                </a:cubicBezTo>
                <a:cubicBezTo>
                  <a:pt x="37990" y="102454"/>
                  <a:pt x="38027" y="102454"/>
                  <a:pt x="38027" y="102379"/>
                </a:cubicBezTo>
                <a:cubicBezTo>
                  <a:pt x="38064" y="102379"/>
                  <a:pt x="38064" y="102303"/>
                  <a:pt x="38101" y="102228"/>
                </a:cubicBezTo>
                <a:cubicBezTo>
                  <a:pt x="38131" y="102153"/>
                  <a:pt x="38131" y="102090"/>
                  <a:pt x="38168" y="102015"/>
                </a:cubicBezTo>
                <a:cubicBezTo>
                  <a:pt x="38168" y="101940"/>
                  <a:pt x="38168" y="101865"/>
                  <a:pt x="38205" y="101865"/>
                </a:cubicBezTo>
                <a:cubicBezTo>
                  <a:pt x="38205" y="101790"/>
                  <a:pt x="38241" y="101714"/>
                  <a:pt x="38278" y="101714"/>
                </a:cubicBezTo>
                <a:cubicBezTo>
                  <a:pt x="38278" y="101639"/>
                  <a:pt x="38315" y="101714"/>
                  <a:pt x="38315" y="101639"/>
                </a:cubicBezTo>
                <a:cubicBezTo>
                  <a:pt x="38352" y="101639"/>
                  <a:pt x="38388" y="101639"/>
                  <a:pt x="38425" y="101564"/>
                </a:cubicBezTo>
                <a:cubicBezTo>
                  <a:pt x="38425" y="101489"/>
                  <a:pt x="38462" y="101489"/>
                  <a:pt x="38462" y="101414"/>
                </a:cubicBezTo>
                <a:cubicBezTo>
                  <a:pt x="38462" y="101338"/>
                  <a:pt x="38499" y="101338"/>
                  <a:pt x="38499" y="101263"/>
                </a:cubicBezTo>
                <a:cubicBezTo>
                  <a:pt x="38499" y="101188"/>
                  <a:pt x="38499" y="101125"/>
                  <a:pt x="38499" y="100975"/>
                </a:cubicBezTo>
                <a:cubicBezTo>
                  <a:pt x="38535" y="100900"/>
                  <a:pt x="38572" y="100825"/>
                  <a:pt x="38609" y="100674"/>
                </a:cubicBezTo>
                <a:cubicBezTo>
                  <a:pt x="38646" y="100599"/>
                  <a:pt x="38676" y="100599"/>
                  <a:pt x="38676" y="100524"/>
                </a:cubicBezTo>
                <a:cubicBezTo>
                  <a:pt x="38676" y="100373"/>
                  <a:pt x="38676" y="100298"/>
                  <a:pt x="38676" y="100148"/>
                </a:cubicBezTo>
                <a:cubicBezTo>
                  <a:pt x="38676" y="100073"/>
                  <a:pt x="38676" y="100010"/>
                  <a:pt x="38676" y="100010"/>
                </a:cubicBezTo>
                <a:cubicBezTo>
                  <a:pt x="38676" y="99935"/>
                  <a:pt x="38676" y="99860"/>
                  <a:pt x="38676" y="99860"/>
                </a:cubicBezTo>
                <a:cubicBezTo>
                  <a:pt x="38676" y="99784"/>
                  <a:pt x="38713" y="99709"/>
                  <a:pt x="38713" y="99709"/>
                </a:cubicBezTo>
                <a:cubicBezTo>
                  <a:pt x="38750" y="99559"/>
                  <a:pt x="38787" y="99484"/>
                  <a:pt x="38823" y="99484"/>
                </a:cubicBezTo>
                <a:cubicBezTo>
                  <a:pt x="38860" y="99484"/>
                  <a:pt x="38897" y="99408"/>
                  <a:pt x="38897" y="99408"/>
                </a:cubicBezTo>
                <a:cubicBezTo>
                  <a:pt x="38934" y="99408"/>
                  <a:pt x="38934" y="99484"/>
                  <a:pt x="38970" y="99484"/>
                </a:cubicBezTo>
                <a:cubicBezTo>
                  <a:pt x="38970" y="99559"/>
                  <a:pt x="38970" y="99559"/>
                  <a:pt x="38934" y="99634"/>
                </a:cubicBezTo>
                <a:cubicBezTo>
                  <a:pt x="38934" y="99634"/>
                  <a:pt x="38934" y="99709"/>
                  <a:pt x="38934" y="99784"/>
                </a:cubicBezTo>
                <a:cubicBezTo>
                  <a:pt x="38934" y="99784"/>
                  <a:pt x="38897" y="99860"/>
                  <a:pt x="38897" y="99935"/>
                </a:cubicBezTo>
                <a:cubicBezTo>
                  <a:pt x="38897" y="100010"/>
                  <a:pt x="38934" y="100010"/>
                  <a:pt x="38934" y="100073"/>
                </a:cubicBezTo>
                <a:cubicBezTo>
                  <a:pt x="39007" y="100010"/>
                  <a:pt x="39044" y="100010"/>
                  <a:pt x="39081" y="99935"/>
                </a:cubicBezTo>
                <a:cubicBezTo>
                  <a:pt x="39117" y="99860"/>
                  <a:pt x="39117" y="99784"/>
                  <a:pt x="39117" y="99784"/>
                </a:cubicBezTo>
                <a:cubicBezTo>
                  <a:pt x="39148" y="99634"/>
                  <a:pt x="39148" y="99559"/>
                  <a:pt x="39185" y="99484"/>
                </a:cubicBezTo>
                <a:cubicBezTo>
                  <a:pt x="39185" y="99408"/>
                  <a:pt x="39222" y="99408"/>
                  <a:pt x="39222" y="99333"/>
                </a:cubicBezTo>
                <a:cubicBezTo>
                  <a:pt x="39258" y="99258"/>
                  <a:pt x="39258" y="99258"/>
                  <a:pt x="39295" y="99183"/>
                </a:cubicBezTo>
                <a:cubicBezTo>
                  <a:pt x="39295" y="99108"/>
                  <a:pt x="39332" y="99108"/>
                  <a:pt x="39332" y="99045"/>
                </a:cubicBezTo>
                <a:cubicBezTo>
                  <a:pt x="39332" y="98957"/>
                  <a:pt x="39369" y="98957"/>
                  <a:pt x="39369" y="98895"/>
                </a:cubicBezTo>
                <a:cubicBezTo>
                  <a:pt x="39405" y="98895"/>
                  <a:pt x="39405" y="98819"/>
                  <a:pt x="39405" y="98744"/>
                </a:cubicBezTo>
                <a:cubicBezTo>
                  <a:pt x="39405" y="98744"/>
                  <a:pt x="39442" y="98669"/>
                  <a:pt x="39442" y="98594"/>
                </a:cubicBezTo>
                <a:cubicBezTo>
                  <a:pt x="39442" y="98594"/>
                  <a:pt x="39442" y="98519"/>
                  <a:pt x="39442" y="98443"/>
                </a:cubicBezTo>
                <a:cubicBezTo>
                  <a:pt x="39442" y="98443"/>
                  <a:pt x="39442" y="98368"/>
                  <a:pt x="39479" y="98293"/>
                </a:cubicBezTo>
                <a:cubicBezTo>
                  <a:pt x="39479" y="98293"/>
                  <a:pt x="39479" y="98218"/>
                  <a:pt x="39516" y="98218"/>
                </a:cubicBezTo>
                <a:cubicBezTo>
                  <a:pt x="39552" y="98143"/>
                  <a:pt x="39589" y="98143"/>
                  <a:pt x="39589" y="98143"/>
                </a:cubicBezTo>
                <a:cubicBezTo>
                  <a:pt x="39626" y="98143"/>
                  <a:pt x="39626" y="98143"/>
                  <a:pt x="39663" y="98143"/>
                </a:cubicBezTo>
                <a:cubicBezTo>
                  <a:pt x="39693" y="98067"/>
                  <a:pt x="39693" y="98067"/>
                  <a:pt x="39730" y="97992"/>
                </a:cubicBezTo>
                <a:cubicBezTo>
                  <a:pt x="39767" y="97992"/>
                  <a:pt x="39767" y="97930"/>
                  <a:pt x="39803" y="97854"/>
                </a:cubicBezTo>
                <a:cubicBezTo>
                  <a:pt x="39803" y="97779"/>
                  <a:pt x="39840" y="97779"/>
                  <a:pt x="39840" y="97704"/>
                </a:cubicBezTo>
                <a:cubicBezTo>
                  <a:pt x="39840" y="97629"/>
                  <a:pt x="39840" y="97554"/>
                  <a:pt x="39840" y="97403"/>
                </a:cubicBezTo>
                <a:cubicBezTo>
                  <a:pt x="39840" y="97328"/>
                  <a:pt x="39840" y="97253"/>
                  <a:pt x="39840" y="97178"/>
                </a:cubicBezTo>
                <a:cubicBezTo>
                  <a:pt x="39840" y="97027"/>
                  <a:pt x="39803" y="96965"/>
                  <a:pt x="39767" y="96877"/>
                </a:cubicBezTo>
                <a:cubicBezTo>
                  <a:pt x="39767" y="96814"/>
                  <a:pt x="39767" y="96814"/>
                  <a:pt x="39767" y="96739"/>
                </a:cubicBezTo>
                <a:cubicBezTo>
                  <a:pt x="39767" y="96664"/>
                  <a:pt x="39767" y="96589"/>
                  <a:pt x="39767" y="96513"/>
                </a:cubicBezTo>
                <a:cubicBezTo>
                  <a:pt x="39767" y="96438"/>
                  <a:pt x="39767" y="96363"/>
                  <a:pt x="39767" y="96213"/>
                </a:cubicBezTo>
                <a:cubicBezTo>
                  <a:pt x="39767" y="96062"/>
                  <a:pt x="39730" y="95987"/>
                  <a:pt x="39767" y="95912"/>
                </a:cubicBezTo>
                <a:cubicBezTo>
                  <a:pt x="39767" y="95849"/>
                  <a:pt x="39803" y="95849"/>
                  <a:pt x="39803" y="95774"/>
                </a:cubicBezTo>
                <a:cubicBezTo>
                  <a:pt x="39803" y="95699"/>
                  <a:pt x="39840" y="95699"/>
                  <a:pt x="39877" y="95624"/>
                </a:cubicBezTo>
                <a:cubicBezTo>
                  <a:pt x="39914" y="95624"/>
                  <a:pt x="39914" y="95548"/>
                  <a:pt x="39950" y="95473"/>
                </a:cubicBezTo>
                <a:cubicBezTo>
                  <a:pt x="39987" y="95398"/>
                  <a:pt x="40024" y="95398"/>
                  <a:pt x="40098" y="95323"/>
                </a:cubicBezTo>
                <a:cubicBezTo>
                  <a:pt x="40098" y="95323"/>
                  <a:pt x="40134" y="95323"/>
                  <a:pt x="40171" y="95323"/>
                </a:cubicBezTo>
                <a:cubicBezTo>
                  <a:pt x="40171" y="95248"/>
                  <a:pt x="40171" y="95172"/>
                  <a:pt x="40202" y="95172"/>
                </a:cubicBezTo>
                <a:cubicBezTo>
                  <a:pt x="40202" y="95097"/>
                  <a:pt x="40238" y="95022"/>
                  <a:pt x="40238" y="94947"/>
                </a:cubicBezTo>
                <a:cubicBezTo>
                  <a:pt x="40275" y="94947"/>
                  <a:pt x="40275" y="94884"/>
                  <a:pt x="40312" y="94796"/>
                </a:cubicBezTo>
                <a:cubicBezTo>
                  <a:pt x="40312" y="94734"/>
                  <a:pt x="40349" y="94734"/>
                  <a:pt x="40349" y="94659"/>
                </a:cubicBezTo>
                <a:cubicBezTo>
                  <a:pt x="40385" y="94583"/>
                  <a:pt x="40422" y="94583"/>
                  <a:pt x="40422" y="94508"/>
                </a:cubicBezTo>
                <a:cubicBezTo>
                  <a:pt x="40459" y="94508"/>
                  <a:pt x="40459" y="94433"/>
                  <a:pt x="40496" y="94433"/>
                </a:cubicBezTo>
                <a:cubicBezTo>
                  <a:pt x="40857" y="94433"/>
                  <a:pt x="40857" y="94433"/>
                  <a:pt x="40857" y="94433"/>
                </a:cubicBezTo>
                <a:cubicBezTo>
                  <a:pt x="40894" y="94433"/>
                  <a:pt x="40931" y="94358"/>
                  <a:pt x="41004" y="94283"/>
                </a:cubicBezTo>
                <a:cubicBezTo>
                  <a:pt x="41004" y="94207"/>
                  <a:pt x="41041" y="94207"/>
                  <a:pt x="41078" y="94132"/>
                </a:cubicBezTo>
                <a:cubicBezTo>
                  <a:pt x="41078" y="94132"/>
                  <a:pt x="41078" y="94057"/>
                  <a:pt x="41114" y="93982"/>
                </a:cubicBezTo>
                <a:cubicBezTo>
                  <a:pt x="41114" y="93907"/>
                  <a:pt x="41151" y="93907"/>
                  <a:pt x="41151" y="93907"/>
                </a:cubicBezTo>
                <a:cubicBezTo>
                  <a:pt x="42021" y="93907"/>
                  <a:pt x="42021" y="93907"/>
                  <a:pt x="42021" y="93907"/>
                </a:cubicBezTo>
                <a:cubicBezTo>
                  <a:pt x="42021" y="93831"/>
                  <a:pt x="42021" y="93769"/>
                  <a:pt x="42058" y="93693"/>
                </a:cubicBezTo>
                <a:cubicBezTo>
                  <a:pt x="42058" y="93618"/>
                  <a:pt x="42021" y="93618"/>
                  <a:pt x="42058" y="93543"/>
                </a:cubicBezTo>
                <a:cubicBezTo>
                  <a:pt x="42058" y="93468"/>
                  <a:pt x="42094" y="93468"/>
                  <a:pt x="42094" y="93393"/>
                </a:cubicBezTo>
                <a:cubicBezTo>
                  <a:pt x="42131" y="93393"/>
                  <a:pt x="42168" y="93393"/>
                  <a:pt x="42168" y="93393"/>
                </a:cubicBezTo>
                <a:cubicBezTo>
                  <a:pt x="42205" y="93318"/>
                  <a:pt x="42205" y="93242"/>
                  <a:pt x="42205" y="93242"/>
                </a:cubicBezTo>
                <a:cubicBezTo>
                  <a:pt x="42272" y="93092"/>
                  <a:pt x="42272" y="93017"/>
                  <a:pt x="42309" y="92942"/>
                </a:cubicBezTo>
                <a:cubicBezTo>
                  <a:pt x="42346" y="92804"/>
                  <a:pt x="42382" y="92716"/>
                  <a:pt x="42419" y="92653"/>
                </a:cubicBezTo>
                <a:cubicBezTo>
                  <a:pt x="42419" y="92578"/>
                  <a:pt x="42382" y="92578"/>
                  <a:pt x="42419" y="92503"/>
                </a:cubicBezTo>
                <a:cubicBezTo>
                  <a:pt x="42419" y="92428"/>
                  <a:pt x="42419" y="92428"/>
                  <a:pt x="42456" y="92353"/>
                </a:cubicBezTo>
                <a:cubicBezTo>
                  <a:pt x="42493" y="92277"/>
                  <a:pt x="42566" y="92353"/>
                  <a:pt x="42603" y="92277"/>
                </a:cubicBezTo>
                <a:cubicBezTo>
                  <a:pt x="42640" y="92202"/>
                  <a:pt x="42640" y="92127"/>
                  <a:pt x="42640" y="91977"/>
                </a:cubicBezTo>
                <a:cubicBezTo>
                  <a:pt x="42640" y="91826"/>
                  <a:pt x="42640" y="91613"/>
                  <a:pt x="42676" y="91463"/>
                </a:cubicBezTo>
                <a:cubicBezTo>
                  <a:pt x="42713" y="91387"/>
                  <a:pt x="42713" y="91312"/>
                  <a:pt x="42713" y="91312"/>
                </a:cubicBezTo>
                <a:cubicBezTo>
                  <a:pt x="42750" y="91237"/>
                  <a:pt x="42750" y="91162"/>
                  <a:pt x="42750" y="91162"/>
                </a:cubicBezTo>
                <a:cubicBezTo>
                  <a:pt x="42781" y="91087"/>
                  <a:pt x="42817" y="91162"/>
                  <a:pt x="42817" y="91087"/>
                </a:cubicBezTo>
                <a:cubicBezTo>
                  <a:pt x="42854" y="91087"/>
                  <a:pt x="42854" y="91012"/>
                  <a:pt x="42854" y="90936"/>
                </a:cubicBezTo>
                <a:cubicBezTo>
                  <a:pt x="42891" y="90936"/>
                  <a:pt x="42891" y="90861"/>
                  <a:pt x="42891" y="90786"/>
                </a:cubicBezTo>
                <a:cubicBezTo>
                  <a:pt x="42891" y="90786"/>
                  <a:pt x="42891" y="90723"/>
                  <a:pt x="42891" y="90636"/>
                </a:cubicBezTo>
                <a:cubicBezTo>
                  <a:pt x="42891" y="90573"/>
                  <a:pt x="42928" y="90498"/>
                  <a:pt x="42928" y="90422"/>
                </a:cubicBezTo>
                <a:cubicBezTo>
                  <a:pt x="42928" y="90197"/>
                  <a:pt x="42891" y="90122"/>
                  <a:pt x="42928" y="89971"/>
                </a:cubicBezTo>
                <a:cubicBezTo>
                  <a:pt x="42928" y="89896"/>
                  <a:pt x="42928" y="89821"/>
                  <a:pt x="42928" y="89821"/>
                </a:cubicBezTo>
                <a:cubicBezTo>
                  <a:pt x="42928" y="89671"/>
                  <a:pt x="42928" y="89671"/>
                  <a:pt x="42928" y="89671"/>
                </a:cubicBezTo>
                <a:cubicBezTo>
                  <a:pt x="42928" y="89608"/>
                  <a:pt x="42964" y="89608"/>
                  <a:pt x="42964" y="89533"/>
                </a:cubicBezTo>
                <a:cubicBezTo>
                  <a:pt x="43001" y="89382"/>
                  <a:pt x="43001" y="89307"/>
                  <a:pt x="43038" y="89232"/>
                </a:cubicBezTo>
                <a:cubicBezTo>
                  <a:pt x="43038" y="89157"/>
                  <a:pt x="43038" y="89081"/>
                  <a:pt x="43038" y="89081"/>
                </a:cubicBezTo>
                <a:cubicBezTo>
                  <a:pt x="43075" y="89006"/>
                  <a:pt x="43075" y="88931"/>
                  <a:pt x="43075" y="88931"/>
                </a:cubicBezTo>
                <a:cubicBezTo>
                  <a:pt x="43075" y="88856"/>
                  <a:pt x="43075" y="88856"/>
                  <a:pt x="43075" y="88781"/>
                </a:cubicBezTo>
                <a:cubicBezTo>
                  <a:pt x="43111" y="88706"/>
                  <a:pt x="43075" y="88630"/>
                  <a:pt x="43075" y="88555"/>
                </a:cubicBezTo>
                <a:cubicBezTo>
                  <a:pt x="43075" y="88342"/>
                  <a:pt x="43075" y="88342"/>
                  <a:pt x="43075" y="88342"/>
                </a:cubicBezTo>
                <a:cubicBezTo>
                  <a:pt x="43075" y="88192"/>
                  <a:pt x="43038" y="88116"/>
                  <a:pt x="43038" y="87966"/>
                </a:cubicBezTo>
                <a:cubicBezTo>
                  <a:pt x="43038" y="87665"/>
                  <a:pt x="43038" y="87665"/>
                  <a:pt x="43038" y="87665"/>
                </a:cubicBezTo>
                <a:cubicBezTo>
                  <a:pt x="43038" y="87590"/>
                  <a:pt x="43038" y="87590"/>
                  <a:pt x="43038" y="87527"/>
                </a:cubicBezTo>
                <a:cubicBezTo>
                  <a:pt x="43038" y="86700"/>
                  <a:pt x="43038" y="86700"/>
                  <a:pt x="43038" y="86700"/>
                </a:cubicBezTo>
                <a:cubicBezTo>
                  <a:pt x="43075" y="86625"/>
                  <a:pt x="43075" y="86625"/>
                  <a:pt x="43111" y="86625"/>
                </a:cubicBezTo>
                <a:cubicBezTo>
                  <a:pt x="43148" y="86625"/>
                  <a:pt x="43148" y="86625"/>
                  <a:pt x="43185" y="86625"/>
                </a:cubicBezTo>
                <a:cubicBezTo>
                  <a:pt x="43222" y="86625"/>
                  <a:pt x="43222" y="86550"/>
                  <a:pt x="43252" y="86550"/>
                </a:cubicBezTo>
                <a:cubicBezTo>
                  <a:pt x="43295" y="86487"/>
                  <a:pt x="43295" y="86487"/>
                  <a:pt x="43326" y="86487"/>
                </a:cubicBezTo>
                <a:cubicBezTo>
                  <a:pt x="43399" y="86349"/>
                  <a:pt x="43436" y="86274"/>
                  <a:pt x="43473" y="86049"/>
                </a:cubicBezTo>
                <a:cubicBezTo>
                  <a:pt x="43473" y="85973"/>
                  <a:pt x="43473" y="85973"/>
                  <a:pt x="43509" y="85898"/>
                </a:cubicBezTo>
                <a:cubicBezTo>
                  <a:pt x="43509" y="85748"/>
                  <a:pt x="43509" y="85673"/>
                  <a:pt x="43546" y="85597"/>
                </a:cubicBezTo>
                <a:cubicBezTo>
                  <a:pt x="43546" y="85522"/>
                  <a:pt x="43583" y="85522"/>
                  <a:pt x="43583" y="85447"/>
                </a:cubicBezTo>
                <a:cubicBezTo>
                  <a:pt x="43620" y="85447"/>
                  <a:pt x="43656" y="85447"/>
                  <a:pt x="43656" y="85447"/>
                </a:cubicBezTo>
                <a:cubicBezTo>
                  <a:pt x="43693" y="85447"/>
                  <a:pt x="43730" y="85447"/>
                  <a:pt x="43730" y="85447"/>
                </a:cubicBezTo>
                <a:cubicBezTo>
                  <a:pt x="43797" y="85384"/>
                  <a:pt x="43797" y="85234"/>
                  <a:pt x="43871" y="85159"/>
                </a:cubicBezTo>
                <a:cubicBezTo>
                  <a:pt x="43908" y="85159"/>
                  <a:pt x="43944" y="85159"/>
                  <a:pt x="43944" y="85084"/>
                </a:cubicBezTo>
                <a:cubicBezTo>
                  <a:pt x="43981" y="85008"/>
                  <a:pt x="43981" y="84933"/>
                  <a:pt x="44018" y="84783"/>
                </a:cubicBezTo>
                <a:cubicBezTo>
                  <a:pt x="44091" y="84557"/>
                  <a:pt x="44128" y="84407"/>
                  <a:pt x="44165" y="84194"/>
                </a:cubicBezTo>
                <a:cubicBezTo>
                  <a:pt x="44202" y="84194"/>
                  <a:pt x="44202" y="84119"/>
                  <a:pt x="44202" y="84043"/>
                </a:cubicBezTo>
                <a:cubicBezTo>
                  <a:pt x="44202" y="84043"/>
                  <a:pt x="44238" y="84043"/>
                  <a:pt x="44269" y="83968"/>
                </a:cubicBezTo>
                <a:cubicBezTo>
                  <a:pt x="44269" y="83893"/>
                  <a:pt x="44312" y="83893"/>
                  <a:pt x="44343" y="83818"/>
                </a:cubicBezTo>
                <a:lnTo>
                  <a:pt x="44343" y="83743"/>
                </a:lnTo>
                <a:cubicBezTo>
                  <a:pt x="44379" y="83592"/>
                  <a:pt x="44379" y="83592"/>
                  <a:pt x="44379" y="83592"/>
                </a:cubicBezTo>
                <a:cubicBezTo>
                  <a:pt x="44416" y="83442"/>
                  <a:pt x="44453" y="83367"/>
                  <a:pt x="44453" y="83229"/>
                </a:cubicBezTo>
                <a:cubicBezTo>
                  <a:pt x="44490" y="83154"/>
                  <a:pt x="44453" y="83078"/>
                  <a:pt x="44453" y="83003"/>
                </a:cubicBezTo>
                <a:cubicBezTo>
                  <a:pt x="44453" y="82928"/>
                  <a:pt x="44490" y="82853"/>
                  <a:pt x="44453" y="82853"/>
                </a:cubicBezTo>
                <a:cubicBezTo>
                  <a:pt x="44453" y="82778"/>
                  <a:pt x="44416" y="82702"/>
                  <a:pt x="44416" y="82702"/>
                </a:cubicBezTo>
                <a:cubicBezTo>
                  <a:pt x="44379" y="82552"/>
                  <a:pt x="44343" y="82477"/>
                  <a:pt x="44343" y="82326"/>
                </a:cubicBezTo>
                <a:cubicBezTo>
                  <a:pt x="44312" y="82251"/>
                  <a:pt x="44269" y="82113"/>
                  <a:pt x="44269" y="81963"/>
                </a:cubicBezTo>
                <a:cubicBezTo>
                  <a:pt x="44269" y="81888"/>
                  <a:pt x="44269" y="81813"/>
                  <a:pt x="44269" y="81737"/>
                </a:cubicBezTo>
                <a:cubicBezTo>
                  <a:pt x="44269" y="81587"/>
                  <a:pt x="44269" y="81512"/>
                  <a:pt x="44238" y="81361"/>
                </a:cubicBezTo>
                <a:cubicBezTo>
                  <a:pt x="44238" y="81286"/>
                  <a:pt x="44202" y="81286"/>
                  <a:pt x="44202" y="81211"/>
                </a:cubicBezTo>
                <a:cubicBezTo>
                  <a:pt x="44128" y="81211"/>
                  <a:pt x="44091" y="81073"/>
                  <a:pt x="44055" y="81073"/>
                </a:cubicBezTo>
                <a:cubicBezTo>
                  <a:pt x="43693" y="81073"/>
                  <a:pt x="43693" y="81073"/>
                  <a:pt x="43693" y="81073"/>
                </a:cubicBezTo>
                <a:cubicBezTo>
                  <a:pt x="43693" y="81073"/>
                  <a:pt x="43656" y="81073"/>
                  <a:pt x="43620" y="81073"/>
                </a:cubicBezTo>
                <a:cubicBezTo>
                  <a:pt x="43620" y="81073"/>
                  <a:pt x="43583" y="80998"/>
                  <a:pt x="43546" y="80998"/>
                </a:cubicBezTo>
                <a:cubicBezTo>
                  <a:pt x="43546" y="80998"/>
                  <a:pt x="43509" y="80998"/>
                  <a:pt x="43473" y="80998"/>
                </a:cubicBezTo>
                <a:cubicBezTo>
                  <a:pt x="43436" y="80998"/>
                  <a:pt x="43436" y="80998"/>
                  <a:pt x="43399" y="80923"/>
                </a:cubicBezTo>
                <a:cubicBezTo>
                  <a:pt x="43362" y="80923"/>
                  <a:pt x="43326" y="80848"/>
                  <a:pt x="43252" y="80848"/>
                </a:cubicBezTo>
                <a:cubicBezTo>
                  <a:pt x="43252" y="80772"/>
                  <a:pt x="43222" y="80772"/>
                  <a:pt x="43185" y="80772"/>
                </a:cubicBezTo>
                <a:cubicBezTo>
                  <a:pt x="43185" y="80697"/>
                  <a:pt x="43185" y="80622"/>
                  <a:pt x="43185" y="80622"/>
                </a:cubicBezTo>
                <a:cubicBezTo>
                  <a:pt x="43148" y="80472"/>
                  <a:pt x="43148" y="80396"/>
                  <a:pt x="43111" y="80321"/>
                </a:cubicBezTo>
                <a:cubicBezTo>
                  <a:pt x="43111" y="80246"/>
                  <a:pt x="43148" y="80171"/>
                  <a:pt x="43111" y="80171"/>
                </a:cubicBezTo>
                <a:cubicBezTo>
                  <a:pt x="43111" y="80108"/>
                  <a:pt x="43075" y="80108"/>
                  <a:pt x="43038" y="80033"/>
                </a:cubicBezTo>
                <a:cubicBezTo>
                  <a:pt x="43038" y="80033"/>
                  <a:pt x="43001" y="80033"/>
                  <a:pt x="42964" y="79958"/>
                </a:cubicBezTo>
                <a:cubicBezTo>
                  <a:pt x="42928" y="79883"/>
                  <a:pt x="42928" y="79883"/>
                  <a:pt x="42891" y="79807"/>
                </a:cubicBezTo>
                <a:cubicBezTo>
                  <a:pt x="42891" y="79807"/>
                  <a:pt x="42854" y="79807"/>
                  <a:pt x="42817" y="79807"/>
                </a:cubicBezTo>
                <a:cubicBezTo>
                  <a:pt x="42781" y="79732"/>
                  <a:pt x="42750" y="79732"/>
                  <a:pt x="42713" y="79732"/>
                </a:cubicBezTo>
                <a:cubicBezTo>
                  <a:pt x="42640" y="79732"/>
                  <a:pt x="42603" y="79883"/>
                  <a:pt x="42529" y="79883"/>
                </a:cubicBezTo>
                <a:cubicBezTo>
                  <a:pt x="42131" y="79883"/>
                  <a:pt x="42131" y="79883"/>
                  <a:pt x="42131" y="79883"/>
                </a:cubicBezTo>
                <a:cubicBezTo>
                  <a:pt x="42094" y="79883"/>
                  <a:pt x="42058" y="79807"/>
                  <a:pt x="42021" y="79807"/>
                </a:cubicBezTo>
                <a:cubicBezTo>
                  <a:pt x="41947" y="79732"/>
                  <a:pt x="41947" y="79657"/>
                  <a:pt x="41874" y="79582"/>
                </a:cubicBezTo>
                <a:cubicBezTo>
                  <a:pt x="41837" y="79582"/>
                  <a:pt x="41837" y="79507"/>
                  <a:pt x="41800" y="79507"/>
                </a:cubicBezTo>
                <a:cubicBezTo>
                  <a:pt x="41764" y="79507"/>
                  <a:pt x="41733" y="79507"/>
                  <a:pt x="41660" y="79507"/>
                </a:cubicBezTo>
                <a:cubicBezTo>
                  <a:pt x="41623" y="79507"/>
                  <a:pt x="41549" y="79507"/>
                  <a:pt x="41513" y="79507"/>
                </a:cubicBezTo>
                <a:cubicBezTo>
                  <a:pt x="41513" y="79732"/>
                  <a:pt x="41513" y="79807"/>
                  <a:pt x="41476" y="79958"/>
                </a:cubicBezTo>
                <a:cubicBezTo>
                  <a:pt x="41439" y="79958"/>
                  <a:pt x="41439" y="79958"/>
                  <a:pt x="41402" y="79958"/>
                </a:cubicBezTo>
                <a:cubicBezTo>
                  <a:pt x="41366" y="79958"/>
                  <a:pt x="41329" y="79958"/>
                  <a:pt x="41329" y="79958"/>
                </a:cubicBezTo>
                <a:cubicBezTo>
                  <a:pt x="41292" y="79958"/>
                  <a:pt x="41255" y="79958"/>
                  <a:pt x="41255" y="79958"/>
                </a:cubicBezTo>
                <a:cubicBezTo>
                  <a:pt x="41218" y="79883"/>
                  <a:pt x="41218" y="79883"/>
                  <a:pt x="41188" y="79883"/>
                </a:cubicBezTo>
                <a:cubicBezTo>
                  <a:pt x="41151" y="79807"/>
                  <a:pt x="41151" y="79807"/>
                  <a:pt x="41114" y="79807"/>
                </a:cubicBezTo>
                <a:cubicBezTo>
                  <a:pt x="41114" y="79732"/>
                  <a:pt x="41114" y="79657"/>
                  <a:pt x="41114" y="79657"/>
                </a:cubicBezTo>
                <a:cubicBezTo>
                  <a:pt x="41114" y="79582"/>
                  <a:pt x="41114" y="79507"/>
                  <a:pt x="41151" y="79507"/>
                </a:cubicBezTo>
                <a:cubicBezTo>
                  <a:pt x="41188" y="79431"/>
                  <a:pt x="41188" y="79507"/>
                  <a:pt x="41218" y="79431"/>
                </a:cubicBezTo>
                <a:cubicBezTo>
                  <a:pt x="41255" y="79431"/>
                  <a:pt x="41255" y="79356"/>
                  <a:pt x="41292" y="79356"/>
                </a:cubicBezTo>
                <a:cubicBezTo>
                  <a:pt x="41255" y="79206"/>
                  <a:pt x="41255" y="79206"/>
                  <a:pt x="41255" y="79206"/>
                </a:cubicBezTo>
                <a:cubicBezTo>
                  <a:pt x="41218" y="79206"/>
                  <a:pt x="41218" y="79206"/>
                  <a:pt x="41188" y="79206"/>
                </a:cubicBezTo>
                <a:cubicBezTo>
                  <a:pt x="41151" y="79206"/>
                  <a:pt x="41151" y="79143"/>
                  <a:pt x="41114" y="79143"/>
                </a:cubicBezTo>
                <a:cubicBezTo>
                  <a:pt x="41078" y="79143"/>
                  <a:pt x="41041" y="79143"/>
                  <a:pt x="41041" y="79068"/>
                </a:cubicBezTo>
                <a:cubicBezTo>
                  <a:pt x="41004" y="79068"/>
                  <a:pt x="40967" y="78993"/>
                  <a:pt x="40967" y="78993"/>
                </a:cubicBezTo>
                <a:cubicBezTo>
                  <a:pt x="40931" y="78993"/>
                  <a:pt x="40894" y="78918"/>
                  <a:pt x="40857" y="78918"/>
                </a:cubicBezTo>
                <a:cubicBezTo>
                  <a:pt x="40857" y="78842"/>
                  <a:pt x="40857" y="78767"/>
                  <a:pt x="40820" y="78767"/>
                </a:cubicBezTo>
                <a:cubicBezTo>
                  <a:pt x="40784" y="78692"/>
                  <a:pt x="40784" y="78692"/>
                  <a:pt x="40747" y="78692"/>
                </a:cubicBezTo>
                <a:cubicBezTo>
                  <a:pt x="40710" y="78692"/>
                  <a:pt x="40679" y="78617"/>
                  <a:pt x="40643" y="78617"/>
                </a:cubicBezTo>
                <a:cubicBezTo>
                  <a:pt x="40606" y="78617"/>
                  <a:pt x="40606" y="78617"/>
                  <a:pt x="40569" y="78617"/>
                </a:cubicBezTo>
                <a:cubicBezTo>
                  <a:pt x="40532" y="78617"/>
                  <a:pt x="40496" y="78542"/>
                  <a:pt x="40496" y="78542"/>
                </a:cubicBezTo>
                <a:cubicBezTo>
                  <a:pt x="40422" y="78542"/>
                  <a:pt x="40422" y="78542"/>
                  <a:pt x="40422" y="78542"/>
                </a:cubicBezTo>
                <a:cubicBezTo>
                  <a:pt x="40385" y="78542"/>
                  <a:pt x="40385" y="78466"/>
                  <a:pt x="40349" y="78466"/>
                </a:cubicBezTo>
                <a:cubicBezTo>
                  <a:pt x="40312" y="78466"/>
                  <a:pt x="40275" y="78391"/>
                  <a:pt x="40238" y="78391"/>
                </a:cubicBezTo>
                <a:cubicBezTo>
                  <a:pt x="40202" y="78316"/>
                  <a:pt x="40134" y="78316"/>
                  <a:pt x="40098" y="78316"/>
                </a:cubicBezTo>
                <a:cubicBezTo>
                  <a:pt x="40024" y="78316"/>
                  <a:pt x="39987" y="78316"/>
                  <a:pt x="39950" y="78316"/>
                </a:cubicBezTo>
                <a:cubicBezTo>
                  <a:pt x="39950" y="78993"/>
                  <a:pt x="39950" y="78993"/>
                  <a:pt x="39950" y="78993"/>
                </a:cubicBezTo>
                <a:cubicBezTo>
                  <a:pt x="39663" y="78993"/>
                  <a:pt x="39663" y="78993"/>
                  <a:pt x="39663" y="78993"/>
                </a:cubicBezTo>
                <a:cubicBezTo>
                  <a:pt x="39663" y="78767"/>
                  <a:pt x="39663" y="78767"/>
                  <a:pt x="39663" y="78767"/>
                </a:cubicBezTo>
                <a:cubicBezTo>
                  <a:pt x="39663" y="78692"/>
                  <a:pt x="39663" y="78617"/>
                  <a:pt x="39663" y="78617"/>
                </a:cubicBezTo>
                <a:cubicBezTo>
                  <a:pt x="39693" y="78542"/>
                  <a:pt x="39693" y="78466"/>
                  <a:pt x="39730" y="78466"/>
                </a:cubicBezTo>
                <a:cubicBezTo>
                  <a:pt x="39767" y="78391"/>
                  <a:pt x="39767" y="78316"/>
                  <a:pt x="39767" y="78316"/>
                </a:cubicBezTo>
                <a:cubicBezTo>
                  <a:pt x="39803" y="78316"/>
                  <a:pt x="39840" y="78316"/>
                  <a:pt x="39840" y="78241"/>
                </a:cubicBezTo>
                <a:cubicBezTo>
                  <a:pt x="39877" y="78166"/>
                  <a:pt x="39877" y="78090"/>
                  <a:pt x="39877" y="78028"/>
                </a:cubicBezTo>
                <a:cubicBezTo>
                  <a:pt x="39803" y="77953"/>
                  <a:pt x="39767" y="78028"/>
                  <a:pt x="39730" y="77953"/>
                </a:cubicBezTo>
                <a:cubicBezTo>
                  <a:pt x="39693" y="77953"/>
                  <a:pt x="39693" y="77877"/>
                  <a:pt x="39663" y="77877"/>
                </a:cubicBezTo>
                <a:cubicBezTo>
                  <a:pt x="39626" y="77802"/>
                  <a:pt x="39589" y="77802"/>
                  <a:pt x="39516" y="77802"/>
                </a:cubicBezTo>
                <a:cubicBezTo>
                  <a:pt x="39479" y="77727"/>
                  <a:pt x="39479" y="77727"/>
                  <a:pt x="39442" y="77727"/>
                </a:cubicBezTo>
                <a:cubicBezTo>
                  <a:pt x="39369" y="77727"/>
                  <a:pt x="39369" y="77727"/>
                  <a:pt x="39369" y="77727"/>
                </a:cubicBezTo>
                <a:cubicBezTo>
                  <a:pt x="39295" y="77727"/>
                  <a:pt x="39295" y="77727"/>
                  <a:pt x="39295" y="77727"/>
                </a:cubicBezTo>
                <a:cubicBezTo>
                  <a:pt x="39258" y="77727"/>
                  <a:pt x="39258" y="77727"/>
                  <a:pt x="39222" y="77727"/>
                </a:cubicBezTo>
                <a:cubicBezTo>
                  <a:pt x="39222" y="77877"/>
                  <a:pt x="39222" y="77953"/>
                  <a:pt x="39222" y="78028"/>
                </a:cubicBezTo>
                <a:cubicBezTo>
                  <a:pt x="39222" y="78090"/>
                  <a:pt x="39222" y="78090"/>
                  <a:pt x="39222" y="78166"/>
                </a:cubicBezTo>
                <a:cubicBezTo>
                  <a:pt x="39185" y="78316"/>
                  <a:pt x="39117" y="78391"/>
                  <a:pt x="39044" y="78391"/>
                </a:cubicBezTo>
                <a:cubicBezTo>
                  <a:pt x="39007" y="78391"/>
                  <a:pt x="38970" y="78316"/>
                  <a:pt x="38934" y="78316"/>
                </a:cubicBezTo>
                <a:cubicBezTo>
                  <a:pt x="38934" y="78028"/>
                  <a:pt x="38934" y="78028"/>
                  <a:pt x="38934" y="78028"/>
                </a:cubicBezTo>
                <a:lnTo>
                  <a:pt x="38934" y="77953"/>
                </a:lnTo>
                <a:cubicBezTo>
                  <a:pt x="38934" y="77877"/>
                  <a:pt x="38934" y="77802"/>
                  <a:pt x="38934" y="77802"/>
                </a:cubicBezTo>
                <a:cubicBezTo>
                  <a:pt x="39007" y="77802"/>
                  <a:pt x="39081" y="77802"/>
                  <a:pt x="39148" y="77727"/>
                </a:cubicBezTo>
                <a:cubicBezTo>
                  <a:pt x="39148" y="77727"/>
                  <a:pt x="39185" y="77727"/>
                  <a:pt x="39222" y="77727"/>
                </a:cubicBezTo>
                <a:cubicBezTo>
                  <a:pt x="39222" y="77652"/>
                  <a:pt x="39222" y="77577"/>
                  <a:pt x="39258" y="77577"/>
                </a:cubicBezTo>
                <a:cubicBezTo>
                  <a:pt x="39258" y="77426"/>
                  <a:pt x="39222" y="77351"/>
                  <a:pt x="39258" y="77276"/>
                </a:cubicBezTo>
                <a:cubicBezTo>
                  <a:pt x="39258" y="77125"/>
                  <a:pt x="39258" y="77063"/>
                  <a:pt x="39258" y="76975"/>
                </a:cubicBezTo>
                <a:cubicBezTo>
                  <a:pt x="39258" y="76912"/>
                  <a:pt x="39258" y="76837"/>
                  <a:pt x="39258" y="76762"/>
                </a:cubicBezTo>
                <a:cubicBezTo>
                  <a:pt x="39258" y="76612"/>
                  <a:pt x="39258" y="76536"/>
                  <a:pt x="39258" y="76386"/>
                </a:cubicBezTo>
                <a:cubicBezTo>
                  <a:pt x="39222" y="76386"/>
                  <a:pt x="39185" y="76386"/>
                  <a:pt x="39148" y="76386"/>
                </a:cubicBezTo>
                <a:cubicBezTo>
                  <a:pt x="39117" y="76386"/>
                  <a:pt x="39117" y="76386"/>
                  <a:pt x="39081" y="76386"/>
                </a:cubicBezTo>
                <a:lnTo>
                  <a:pt x="39044" y="76386"/>
                </a:lnTo>
                <a:cubicBezTo>
                  <a:pt x="39044" y="75646"/>
                  <a:pt x="39044" y="75646"/>
                  <a:pt x="39044" y="75646"/>
                </a:cubicBezTo>
                <a:cubicBezTo>
                  <a:pt x="39044" y="75571"/>
                  <a:pt x="39007" y="75571"/>
                  <a:pt x="39007" y="75496"/>
                </a:cubicBezTo>
                <a:cubicBezTo>
                  <a:pt x="39007" y="75421"/>
                  <a:pt x="39007" y="75346"/>
                  <a:pt x="38970" y="75271"/>
                </a:cubicBezTo>
                <a:cubicBezTo>
                  <a:pt x="38970" y="75271"/>
                  <a:pt x="38970" y="75195"/>
                  <a:pt x="38970" y="75120"/>
                </a:cubicBezTo>
                <a:cubicBezTo>
                  <a:pt x="38934" y="75120"/>
                  <a:pt x="38897" y="75120"/>
                  <a:pt x="38897" y="75045"/>
                </a:cubicBezTo>
                <a:cubicBezTo>
                  <a:pt x="38897" y="74982"/>
                  <a:pt x="38897" y="74895"/>
                  <a:pt x="38897" y="74895"/>
                </a:cubicBezTo>
                <a:cubicBezTo>
                  <a:pt x="38860" y="74832"/>
                  <a:pt x="38860" y="74757"/>
                  <a:pt x="38823" y="74757"/>
                </a:cubicBezTo>
                <a:cubicBezTo>
                  <a:pt x="38823" y="74681"/>
                  <a:pt x="38787" y="74757"/>
                  <a:pt x="38787" y="74757"/>
                </a:cubicBezTo>
                <a:cubicBezTo>
                  <a:pt x="38713" y="74681"/>
                  <a:pt x="38609" y="74606"/>
                  <a:pt x="38572" y="74531"/>
                </a:cubicBezTo>
                <a:cubicBezTo>
                  <a:pt x="38535" y="74531"/>
                  <a:pt x="38499" y="74531"/>
                  <a:pt x="38499" y="74456"/>
                </a:cubicBezTo>
                <a:cubicBezTo>
                  <a:pt x="38462" y="74381"/>
                  <a:pt x="38499" y="74230"/>
                  <a:pt x="38462" y="74155"/>
                </a:cubicBezTo>
                <a:cubicBezTo>
                  <a:pt x="38425" y="74155"/>
                  <a:pt x="38388" y="74155"/>
                  <a:pt x="38388" y="74155"/>
                </a:cubicBezTo>
                <a:cubicBezTo>
                  <a:pt x="38352" y="74155"/>
                  <a:pt x="38315" y="74080"/>
                  <a:pt x="38315" y="74080"/>
                </a:cubicBezTo>
                <a:cubicBezTo>
                  <a:pt x="38278" y="74080"/>
                  <a:pt x="38278" y="73930"/>
                  <a:pt x="38241" y="73930"/>
                </a:cubicBezTo>
                <a:cubicBezTo>
                  <a:pt x="38205" y="73867"/>
                  <a:pt x="38168" y="73930"/>
                  <a:pt x="38101" y="73930"/>
                </a:cubicBezTo>
                <a:cubicBezTo>
                  <a:pt x="38064" y="73930"/>
                  <a:pt x="38027" y="73867"/>
                  <a:pt x="38027" y="73867"/>
                </a:cubicBezTo>
                <a:cubicBezTo>
                  <a:pt x="37990" y="73867"/>
                  <a:pt x="37954" y="73792"/>
                  <a:pt x="37917" y="73792"/>
                </a:cubicBezTo>
                <a:cubicBezTo>
                  <a:pt x="37843" y="73716"/>
                  <a:pt x="37843" y="73716"/>
                  <a:pt x="37843" y="73716"/>
                </a:cubicBezTo>
                <a:cubicBezTo>
                  <a:pt x="37807" y="73641"/>
                  <a:pt x="37807" y="73566"/>
                  <a:pt x="37733" y="73566"/>
                </a:cubicBezTo>
                <a:cubicBezTo>
                  <a:pt x="37696" y="73566"/>
                  <a:pt x="37660" y="73566"/>
                  <a:pt x="37629" y="73641"/>
                </a:cubicBezTo>
                <a:cubicBezTo>
                  <a:pt x="37629" y="73641"/>
                  <a:pt x="37629" y="73716"/>
                  <a:pt x="37586" y="73792"/>
                </a:cubicBezTo>
                <a:cubicBezTo>
                  <a:pt x="37519" y="73867"/>
                  <a:pt x="37482" y="73792"/>
                  <a:pt x="37408" y="73792"/>
                </a:cubicBezTo>
                <a:cubicBezTo>
                  <a:pt x="37298" y="73792"/>
                  <a:pt x="37298" y="73792"/>
                  <a:pt x="37298" y="73792"/>
                </a:cubicBezTo>
                <a:cubicBezTo>
                  <a:pt x="37261" y="73792"/>
                  <a:pt x="37261" y="73792"/>
                  <a:pt x="37225" y="73792"/>
                </a:cubicBezTo>
                <a:cubicBezTo>
                  <a:pt x="37151" y="73716"/>
                  <a:pt x="37114" y="73716"/>
                  <a:pt x="37084" y="73716"/>
                </a:cubicBezTo>
                <a:cubicBezTo>
                  <a:pt x="37010" y="73716"/>
                  <a:pt x="37010" y="73641"/>
                  <a:pt x="36937" y="73566"/>
                </a:cubicBezTo>
                <a:cubicBezTo>
                  <a:pt x="36937" y="73566"/>
                  <a:pt x="36900" y="73566"/>
                  <a:pt x="36863" y="73566"/>
                </a:cubicBezTo>
                <a:cubicBezTo>
                  <a:pt x="36826" y="73491"/>
                  <a:pt x="36790" y="73416"/>
                  <a:pt x="36716" y="73340"/>
                </a:cubicBezTo>
                <a:cubicBezTo>
                  <a:pt x="36679" y="73265"/>
                  <a:pt x="36612" y="73265"/>
                  <a:pt x="36569" y="73190"/>
                </a:cubicBezTo>
                <a:cubicBezTo>
                  <a:pt x="36539" y="73115"/>
                  <a:pt x="36539" y="73115"/>
                  <a:pt x="36539" y="73040"/>
                </a:cubicBezTo>
                <a:cubicBezTo>
                  <a:pt x="36502" y="72965"/>
                  <a:pt x="36465" y="72965"/>
                  <a:pt x="36465" y="72902"/>
                </a:cubicBezTo>
                <a:cubicBezTo>
                  <a:pt x="36465" y="72676"/>
                  <a:pt x="36465" y="72601"/>
                  <a:pt x="36465" y="72451"/>
                </a:cubicBezTo>
                <a:cubicBezTo>
                  <a:pt x="36428" y="72451"/>
                  <a:pt x="36428" y="72375"/>
                  <a:pt x="36392" y="72375"/>
                </a:cubicBezTo>
                <a:cubicBezTo>
                  <a:pt x="36355" y="72375"/>
                  <a:pt x="36318" y="72375"/>
                  <a:pt x="36318" y="72375"/>
                </a:cubicBezTo>
                <a:cubicBezTo>
                  <a:pt x="36281" y="72375"/>
                  <a:pt x="36281" y="72300"/>
                  <a:pt x="36245" y="72300"/>
                </a:cubicBezTo>
                <a:cubicBezTo>
                  <a:pt x="36208" y="72300"/>
                  <a:pt x="36208" y="72225"/>
                  <a:pt x="36171" y="72225"/>
                </a:cubicBezTo>
                <a:cubicBezTo>
                  <a:pt x="36134" y="72150"/>
                  <a:pt x="36134" y="72150"/>
                  <a:pt x="36098" y="72075"/>
                </a:cubicBezTo>
                <a:cubicBezTo>
                  <a:pt x="36067" y="72000"/>
                  <a:pt x="36067" y="72075"/>
                  <a:pt x="36030" y="72000"/>
                </a:cubicBezTo>
                <a:cubicBezTo>
                  <a:pt x="36030" y="72000"/>
                  <a:pt x="36067" y="71849"/>
                  <a:pt x="36030" y="71849"/>
                </a:cubicBezTo>
                <a:cubicBezTo>
                  <a:pt x="36030" y="71849"/>
                  <a:pt x="35993" y="71849"/>
                  <a:pt x="35957" y="71849"/>
                </a:cubicBezTo>
                <a:cubicBezTo>
                  <a:pt x="35920" y="71849"/>
                  <a:pt x="35920" y="71786"/>
                  <a:pt x="35883" y="71786"/>
                </a:cubicBezTo>
                <a:cubicBezTo>
                  <a:pt x="35846" y="71711"/>
                  <a:pt x="35810" y="71711"/>
                  <a:pt x="35810" y="71636"/>
                </a:cubicBezTo>
                <a:cubicBezTo>
                  <a:pt x="35810" y="71636"/>
                  <a:pt x="35810" y="71561"/>
                  <a:pt x="35773" y="71486"/>
                </a:cubicBezTo>
                <a:cubicBezTo>
                  <a:pt x="35773" y="71410"/>
                  <a:pt x="35773" y="71335"/>
                  <a:pt x="35773" y="71185"/>
                </a:cubicBezTo>
                <a:cubicBezTo>
                  <a:pt x="35699" y="71185"/>
                  <a:pt x="35699" y="71185"/>
                  <a:pt x="35699" y="71185"/>
                </a:cubicBezTo>
                <a:cubicBezTo>
                  <a:pt x="35663" y="71185"/>
                  <a:pt x="35626" y="71260"/>
                  <a:pt x="35595" y="71260"/>
                </a:cubicBezTo>
                <a:cubicBezTo>
                  <a:pt x="35522" y="71260"/>
                  <a:pt x="35485" y="71335"/>
                  <a:pt x="35448" y="71335"/>
                </a:cubicBezTo>
                <a:cubicBezTo>
                  <a:pt x="35411" y="71335"/>
                  <a:pt x="35411" y="71410"/>
                  <a:pt x="35375" y="71410"/>
                </a:cubicBezTo>
                <a:cubicBezTo>
                  <a:pt x="35338" y="71410"/>
                  <a:pt x="35301" y="71410"/>
                  <a:pt x="35264" y="71335"/>
                </a:cubicBezTo>
                <a:cubicBezTo>
                  <a:pt x="35264" y="71260"/>
                  <a:pt x="35301" y="71260"/>
                  <a:pt x="35264" y="71185"/>
                </a:cubicBezTo>
                <a:cubicBezTo>
                  <a:pt x="35264" y="71034"/>
                  <a:pt x="35264" y="70959"/>
                  <a:pt x="35264" y="70821"/>
                </a:cubicBezTo>
                <a:cubicBezTo>
                  <a:pt x="35338" y="70821"/>
                  <a:pt x="35338" y="70821"/>
                  <a:pt x="35338" y="70821"/>
                </a:cubicBezTo>
                <a:cubicBezTo>
                  <a:pt x="35375" y="70734"/>
                  <a:pt x="35375" y="70734"/>
                  <a:pt x="35411" y="70671"/>
                </a:cubicBezTo>
                <a:cubicBezTo>
                  <a:pt x="35411" y="70596"/>
                  <a:pt x="35375" y="70521"/>
                  <a:pt x="35338" y="70521"/>
                </a:cubicBezTo>
                <a:cubicBezTo>
                  <a:pt x="35338" y="70445"/>
                  <a:pt x="35301" y="70521"/>
                  <a:pt x="35264" y="70445"/>
                </a:cubicBezTo>
                <a:cubicBezTo>
                  <a:pt x="35228" y="70445"/>
                  <a:pt x="35228" y="70445"/>
                  <a:pt x="35191" y="70370"/>
                </a:cubicBezTo>
                <a:cubicBezTo>
                  <a:pt x="35154" y="70370"/>
                  <a:pt x="35117" y="70370"/>
                  <a:pt x="35117" y="70370"/>
                </a:cubicBezTo>
                <a:cubicBezTo>
                  <a:pt x="34940" y="70596"/>
                  <a:pt x="34940" y="70596"/>
                  <a:pt x="34940" y="70596"/>
                </a:cubicBezTo>
                <a:cubicBezTo>
                  <a:pt x="34903" y="70596"/>
                  <a:pt x="34903" y="70596"/>
                  <a:pt x="34903" y="70596"/>
                </a:cubicBezTo>
                <a:cubicBezTo>
                  <a:pt x="34903" y="70596"/>
                  <a:pt x="34866" y="70596"/>
                  <a:pt x="34830" y="70521"/>
                </a:cubicBezTo>
                <a:cubicBezTo>
                  <a:pt x="34793" y="70521"/>
                  <a:pt x="34756" y="70445"/>
                  <a:pt x="34719" y="70445"/>
                </a:cubicBezTo>
                <a:cubicBezTo>
                  <a:pt x="34646" y="70445"/>
                  <a:pt x="34609" y="70445"/>
                  <a:pt x="34609" y="70521"/>
                </a:cubicBezTo>
                <a:cubicBezTo>
                  <a:pt x="34578" y="70596"/>
                  <a:pt x="34578" y="70671"/>
                  <a:pt x="34578" y="70671"/>
                </a:cubicBezTo>
                <a:cubicBezTo>
                  <a:pt x="34578" y="70734"/>
                  <a:pt x="34578" y="70821"/>
                  <a:pt x="34578" y="70821"/>
                </a:cubicBezTo>
                <a:cubicBezTo>
                  <a:pt x="34535" y="70884"/>
                  <a:pt x="34535" y="70884"/>
                  <a:pt x="34535" y="70959"/>
                </a:cubicBezTo>
                <a:cubicBezTo>
                  <a:pt x="34505" y="71034"/>
                  <a:pt x="34468" y="71185"/>
                  <a:pt x="34395" y="71185"/>
                </a:cubicBezTo>
                <a:cubicBezTo>
                  <a:pt x="34358" y="71185"/>
                  <a:pt x="34358" y="71185"/>
                  <a:pt x="34321" y="71110"/>
                </a:cubicBezTo>
                <a:cubicBezTo>
                  <a:pt x="34284" y="71110"/>
                  <a:pt x="34284" y="71034"/>
                  <a:pt x="34284" y="71034"/>
                </a:cubicBezTo>
                <a:cubicBezTo>
                  <a:pt x="34284" y="70959"/>
                  <a:pt x="34248" y="70884"/>
                  <a:pt x="34248" y="70884"/>
                </a:cubicBezTo>
                <a:cubicBezTo>
                  <a:pt x="34211" y="70821"/>
                  <a:pt x="34211" y="70734"/>
                  <a:pt x="34174" y="70734"/>
                </a:cubicBezTo>
                <a:cubicBezTo>
                  <a:pt x="34137" y="70671"/>
                  <a:pt x="34064" y="70671"/>
                  <a:pt x="34033" y="70596"/>
                </a:cubicBezTo>
                <a:cubicBezTo>
                  <a:pt x="33996" y="70596"/>
                  <a:pt x="33960" y="70596"/>
                  <a:pt x="33923" y="70596"/>
                </a:cubicBezTo>
                <a:cubicBezTo>
                  <a:pt x="33562" y="70596"/>
                  <a:pt x="33562" y="70596"/>
                  <a:pt x="33562" y="70596"/>
                </a:cubicBezTo>
                <a:cubicBezTo>
                  <a:pt x="33562" y="70596"/>
                  <a:pt x="33519" y="70521"/>
                  <a:pt x="33488" y="70521"/>
                </a:cubicBezTo>
                <a:cubicBezTo>
                  <a:pt x="33451" y="70445"/>
                  <a:pt x="33378" y="70445"/>
                  <a:pt x="33304" y="70445"/>
                </a:cubicBezTo>
                <a:cubicBezTo>
                  <a:pt x="33304" y="69994"/>
                  <a:pt x="33304" y="69994"/>
                  <a:pt x="33304" y="69994"/>
                </a:cubicBezTo>
                <a:cubicBezTo>
                  <a:pt x="33267" y="69994"/>
                  <a:pt x="33231" y="69994"/>
                  <a:pt x="33194" y="69994"/>
                </a:cubicBezTo>
                <a:cubicBezTo>
                  <a:pt x="33157" y="69994"/>
                  <a:pt x="33120" y="69919"/>
                  <a:pt x="33120" y="69919"/>
                </a:cubicBezTo>
                <a:cubicBezTo>
                  <a:pt x="33084" y="69919"/>
                  <a:pt x="33047" y="69919"/>
                  <a:pt x="33016" y="69844"/>
                </a:cubicBezTo>
                <a:cubicBezTo>
                  <a:pt x="33016" y="69844"/>
                  <a:pt x="33016" y="69769"/>
                  <a:pt x="32980" y="69706"/>
                </a:cubicBezTo>
                <a:cubicBezTo>
                  <a:pt x="32943" y="69706"/>
                  <a:pt x="32943" y="69706"/>
                  <a:pt x="32906" y="69706"/>
                </a:cubicBezTo>
                <a:cubicBezTo>
                  <a:pt x="32833" y="69631"/>
                  <a:pt x="32759" y="69631"/>
                  <a:pt x="32649" y="69556"/>
                </a:cubicBezTo>
                <a:cubicBezTo>
                  <a:pt x="32649" y="69706"/>
                  <a:pt x="32649" y="69769"/>
                  <a:pt x="32649" y="69844"/>
                </a:cubicBezTo>
                <a:cubicBezTo>
                  <a:pt x="32649" y="69919"/>
                  <a:pt x="32649" y="69994"/>
                  <a:pt x="32612" y="70069"/>
                </a:cubicBezTo>
                <a:cubicBezTo>
                  <a:pt x="32612" y="70069"/>
                  <a:pt x="32612" y="70145"/>
                  <a:pt x="32575" y="70145"/>
                </a:cubicBezTo>
                <a:cubicBezTo>
                  <a:pt x="32502" y="70220"/>
                  <a:pt x="32471" y="70145"/>
                  <a:pt x="32434" y="70145"/>
                </a:cubicBezTo>
                <a:cubicBezTo>
                  <a:pt x="32398" y="70220"/>
                  <a:pt x="32398" y="70295"/>
                  <a:pt x="32361" y="70295"/>
                </a:cubicBezTo>
                <a:cubicBezTo>
                  <a:pt x="32324" y="70295"/>
                  <a:pt x="32324" y="70370"/>
                  <a:pt x="32287" y="70370"/>
                </a:cubicBezTo>
                <a:cubicBezTo>
                  <a:pt x="32251" y="70445"/>
                  <a:pt x="32214" y="70445"/>
                  <a:pt x="32214" y="70521"/>
                </a:cubicBezTo>
                <a:cubicBezTo>
                  <a:pt x="32214" y="70596"/>
                  <a:pt x="32251" y="70596"/>
                  <a:pt x="32251" y="70671"/>
                </a:cubicBezTo>
                <a:cubicBezTo>
                  <a:pt x="32251" y="70734"/>
                  <a:pt x="32251" y="70821"/>
                  <a:pt x="32251" y="70821"/>
                </a:cubicBezTo>
                <a:cubicBezTo>
                  <a:pt x="32251" y="70884"/>
                  <a:pt x="32251" y="70884"/>
                  <a:pt x="32251" y="70959"/>
                </a:cubicBezTo>
                <a:cubicBezTo>
                  <a:pt x="32251" y="71034"/>
                  <a:pt x="32287" y="71034"/>
                  <a:pt x="32287" y="71110"/>
                </a:cubicBezTo>
                <a:cubicBezTo>
                  <a:pt x="32287" y="71185"/>
                  <a:pt x="32287" y="71260"/>
                  <a:pt x="32287" y="71335"/>
                </a:cubicBezTo>
                <a:cubicBezTo>
                  <a:pt x="32287" y="71410"/>
                  <a:pt x="32287" y="71486"/>
                  <a:pt x="32287" y="71561"/>
                </a:cubicBezTo>
                <a:cubicBezTo>
                  <a:pt x="32287" y="71636"/>
                  <a:pt x="32251" y="71636"/>
                  <a:pt x="32251" y="71711"/>
                </a:cubicBezTo>
                <a:cubicBezTo>
                  <a:pt x="32251" y="71711"/>
                  <a:pt x="32214" y="71711"/>
                  <a:pt x="32177" y="71636"/>
                </a:cubicBezTo>
                <a:cubicBezTo>
                  <a:pt x="32177" y="71636"/>
                  <a:pt x="32177" y="71561"/>
                  <a:pt x="32140" y="71486"/>
                </a:cubicBezTo>
                <a:cubicBezTo>
                  <a:pt x="32104" y="71410"/>
                  <a:pt x="32067" y="71260"/>
                  <a:pt x="32030" y="71110"/>
                </a:cubicBezTo>
                <a:cubicBezTo>
                  <a:pt x="32030" y="71034"/>
                  <a:pt x="32000" y="70959"/>
                  <a:pt x="32000" y="70821"/>
                </a:cubicBezTo>
                <a:cubicBezTo>
                  <a:pt x="32000" y="70734"/>
                  <a:pt x="32000" y="70734"/>
                  <a:pt x="32000" y="70671"/>
                </a:cubicBezTo>
                <a:cubicBezTo>
                  <a:pt x="32030" y="70596"/>
                  <a:pt x="32067" y="70596"/>
                  <a:pt x="32067" y="70521"/>
                </a:cubicBezTo>
                <a:cubicBezTo>
                  <a:pt x="32067" y="70521"/>
                  <a:pt x="32067" y="70445"/>
                  <a:pt x="32067" y="70370"/>
                </a:cubicBezTo>
                <a:cubicBezTo>
                  <a:pt x="32067" y="70370"/>
                  <a:pt x="32104" y="70295"/>
                  <a:pt x="32104" y="70220"/>
                </a:cubicBezTo>
                <a:cubicBezTo>
                  <a:pt x="32104" y="70145"/>
                  <a:pt x="32030" y="70145"/>
                  <a:pt x="32030" y="70069"/>
                </a:cubicBezTo>
                <a:cubicBezTo>
                  <a:pt x="32030" y="69844"/>
                  <a:pt x="32104" y="69769"/>
                  <a:pt x="32177" y="69706"/>
                </a:cubicBezTo>
                <a:cubicBezTo>
                  <a:pt x="32177" y="69631"/>
                  <a:pt x="32214" y="69631"/>
                  <a:pt x="32251" y="69556"/>
                </a:cubicBezTo>
                <a:cubicBezTo>
                  <a:pt x="32251" y="69556"/>
                  <a:pt x="32287" y="69480"/>
                  <a:pt x="32287" y="69405"/>
                </a:cubicBezTo>
                <a:cubicBezTo>
                  <a:pt x="32324" y="69405"/>
                  <a:pt x="32324" y="69405"/>
                  <a:pt x="32361" y="69330"/>
                </a:cubicBezTo>
                <a:cubicBezTo>
                  <a:pt x="32324" y="69180"/>
                  <a:pt x="32324" y="69180"/>
                  <a:pt x="32324" y="69180"/>
                </a:cubicBezTo>
                <a:cubicBezTo>
                  <a:pt x="32177" y="69180"/>
                  <a:pt x="32177" y="69180"/>
                  <a:pt x="32177" y="69180"/>
                </a:cubicBezTo>
                <a:cubicBezTo>
                  <a:pt x="32140" y="69180"/>
                  <a:pt x="32140" y="69255"/>
                  <a:pt x="32104" y="69255"/>
                </a:cubicBezTo>
                <a:cubicBezTo>
                  <a:pt x="32067" y="69255"/>
                  <a:pt x="32030" y="69255"/>
                  <a:pt x="32030" y="69255"/>
                </a:cubicBezTo>
                <a:cubicBezTo>
                  <a:pt x="32000" y="69330"/>
                  <a:pt x="31963" y="69330"/>
                  <a:pt x="31963" y="69330"/>
                </a:cubicBezTo>
                <a:cubicBezTo>
                  <a:pt x="31963" y="69405"/>
                  <a:pt x="31963" y="69480"/>
                  <a:pt x="31926" y="69480"/>
                </a:cubicBezTo>
                <a:cubicBezTo>
                  <a:pt x="31926" y="69631"/>
                  <a:pt x="31926" y="69706"/>
                  <a:pt x="31926" y="69844"/>
                </a:cubicBezTo>
                <a:cubicBezTo>
                  <a:pt x="31558" y="69844"/>
                  <a:pt x="31558" y="69844"/>
                  <a:pt x="31558" y="69844"/>
                </a:cubicBezTo>
                <a:cubicBezTo>
                  <a:pt x="31485" y="69844"/>
                  <a:pt x="31454" y="69919"/>
                  <a:pt x="31418" y="69994"/>
                </a:cubicBezTo>
                <a:cubicBezTo>
                  <a:pt x="31381" y="70069"/>
                  <a:pt x="31344" y="70069"/>
                  <a:pt x="31344" y="70069"/>
                </a:cubicBezTo>
                <a:cubicBezTo>
                  <a:pt x="31307" y="70145"/>
                  <a:pt x="31271" y="70145"/>
                  <a:pt x="31234" y="70145"/>
                </a:cubicBezTo>
                <a:cubicBezTo>
                  <a:pt x="31197" y="70220"/>
                  <a:pt x="31197" y="70220"/>
                  <a:pt x="31160" y="70220"/>
                </a:cubicBezTo>
                <a:cubicBezTo>
                  <a:pt x="31087" y="70295"/>
                  <a:pt x="31050" y="70295"/>
                  <a:pt x="30977" y="70295"/>
                </a:cubicBezTo>
                <a:lnTo>
                  <a:pt x="30946" y="70370"/>
                </a:lnTo>
                <a:cubicBezTo>
                  <a:pt x="30872" y="70370"/>
                  <a:pt x="30836" y="70370"/>
                  <a:pt x="30799" y="70370"/>
                </a:cubicBezTo>
                <a:cubicBezTo>
                  <a:pt x="30799" y="71185"/>
                  <a:pt x="30799" y="71185"/>
                  <a:pt x="30799" y="71185"/>
                </a:cubicBezTo>
                <a:cubicBezTo>
                  <a:pt x="30725" y="71260"/>
                  <a:pt x="30725" y="71335"/>
                  <a:pt x="30652" y="71410"/>
                </a:cubicBezTo>
                <a:cubicBezTo>
                  <a:pt x="30615" y="71410"/>
                  <a:pt x="30615" y="71410"/>
                  <a:pt x="30578" y="71410"/>
                </a:cubicBezTo>
                <a:cubicBezTo>
                  <a:pt x="30542" y="71410"/>
                  <a:pt x="30505" y="71410"/>
                  <a:pt x="30437" y="71410"/>
                </a:cubicBezTo>
                <a:cubicBezTo>
                  <a:pt x="30437" y="71486"/>
                  <a:pt x="30437" y="71561"/>
                  <a:pt x="30437" y="71636"/>
                </a:cubicBezTo>
                <a:cubicBezTo>
                  <a:pt x="30437" y="71711"/>
                  <a:pt x="30401" y="71711"/>
                  <a:pt x="30401" y="71786"/>
                </a:cubicBezTo>
                <a:cubicBezTo>
                  <a:pt x="30401" y="71849"/>
                  <a:pt x="30364" y="71849"/>
                  <a:pt x="30364" y="71924"/>
                </a:cubicBezTo>
                <a:cubicBezTo>
                  <a:pt x="30364" y="72000"/>
                  <a:pt x="30364" y="72000"/>
                  <a:pt x="30364" y="72075"/>
                </a:cubicBezTo>
                <a:cubicBezTo>
                  <a:pt x="30364" y="72150"/>
                  <a:pt x="30327" y="72150"/>
                  <a:pt x="30290" y="72150"/>
                </a:cubicBezTo>
                <a:cubicBezTo>
                  <a:pt x="30254" y="72300"/>
                  <a:pt x="30217" y="72300"/>
                  <a:pt x="30143" y="72375"/>
                </a:cubicBezTo>
                <a:cubicBezTo>
                  <a:pt x="30143" y="72451"/>
                  <a:pt x="30107" y="72451"/>
                  <a:pt x="30070" y="72526"/>
                </a:cubicBezTo>
                <a:cubicBezTo>
                  <a:pt x="30070" y="72526"/>
                  <a:pt x="30107" y="72601"/>
                  <a:pt x="30070" y="72676"/>
                </a:cubicBezTo>
                <a:cubicBezTo>
                  <a:pt x="30070" y="72751"/>
                  <a:pt x="30033" y="72751"/>
                  <a:pt x="29996" y="72814"/>
                </a:cubicBezTo>
                <a:lnTo>
                  <a:pt x="29996" y="72902"/>
                </a:lnTo>
                <a:lnTo>
                  <a:pt x="29996" y="73040"/>
                </a:lnTo>
                <a:cubicBezTo>
                  <a:pt x="30033" y="73040"/>
                  <a:pt x="30070" y="73040"/>
                  <a:pt x="30070" y="73040"/>
                </a:cubicBezTo>
                <a:cubicBezTo>
                  <a:pt x="30107" y="73115"/>
                  <a:pt x="30143" y="73115"/>
                  <a:pt x="30180" y="73115"/>
                </a:cubicBezTo>
                <a:cubicBezTo>
                  <a:pt x="30180" y="73340"/>
                  <a:pt x="30143" y="73491"/>
                  <a:pt x="30180" y="73716"/>
                </a:cubicBezTo>
                <a:lnTo>
                  <a:pt x="30180" y="73792"/>
                </a:lnTo>
                <a:cubicBezTo>
                  <a:pt x="30217" y="73930"/>
                  <a:pt x="30254" y="74005"/>
                  <a:pt x="30254" y="74080"/>
                </a:cubicBezTo>
                <a:cubicBezTo>
                  <a:pt x="30254" y="74155"/>
                  <a:pt x="30254" y="74230"/>
                  <a:pt x="30290" y="74230"/>
                </a:cubicBezTo>
                <a:cubicBezTo>
                  <a:pt x="30290" y="74306"/>
                  <a:pt x="30290" y="74381"/>
                  <a:pt x="30290" y="74456"/>
                </a:cubicBezTo>
                <a:cubicBezTo>
                  <a:pt x="30290" y="74531"/>
                  <a:pt x="30290" y="74606"/>
                  <a:pt x="30290" y="74681"/>
                </a:cubicBezTo>
                <a:cubicBezTo>
                  <a:pt x="30254" y="74757"/>
                  <a:pt x="30217" y="74757"/>
                  <a:pt x="30217" y="74757"/>
                </a:cubicBezTo>
                <a:cubicBezTo>
                  <a:pt x="30180" y="74832"/>
                  <a:pt x="30107" y="74832"/>
                  <a:pt x="30107" y="74895"/>
                </a:cubicBezTo>
                <a:cubicBezTo>
                  <a:pt x="30107" y="74982"/>
                  <a:pt x="30107" y="75045"/>
                  <a:pt x="30107" y="75045"/>
                </a:cubicBezTo>
                <a:cubicBezTo>
                  <a:pt x="30107" y="75195"/>
                  <a:pt x="30143" y="75271"/>
                  <a:pt x="30143" y="75346"/>
                </a:cubicBezTo>
                <a:cubicBezTo>
                  <a:pt x="30143" y="75496"/>
                  <a:pt x="30143" y="75571"/>
                  <a:pt x="30107" y="75646"/>
                </a:cubicBezTo>
                <a:cubicBezTo>
                  <a:pt x="30107" y="75722"/>
                  <a:pt x="30070" y="75797"/>
                  <a:pt x="30033" y="75797"/>
                </a:cubicBezTo>
                <a:cubicBezTo>
                  <a:pt x="30033" y="75872"/>
                  <a:pt x="30033" y="75947"/>
                  <a:pt x="29996" y="75947"/>
                </a:cubicBezTo>
                <a:cubicBezTo>
                  <a:pt x="29960" y="75947"/>
                  <a:pt x="29960" y="75947"/>
                  <a:pt x="29929" y="75947"/>
                </a:cubicBezTo>
                <a:cubicBezTo>
                  <a:pt x="29892" y="76010"/>
                  <a:pt x="29856" y="76010"/>
                  <a:pt x="29782" y="76010"/>
                </a:cubicBezTo>
                <a:cubicBezTo>
                  <a:pt x="29782" y="76236"/>
                  <a:pt x="29782" y="76236"/>
                  <a:pt x="29782" y="76236"/>
                </a:cubicBezTo>
                <a:cubicBezTo>
                  <a:pt x="29782" y="76311"/>
                  <a:pt x="29819" y="76311"/>
                  <a:pt x="29819" y="76386"/>
                </a:cubicBezTo>
                <a:cubicBezTo>
                  <a:pt x="29819" y="76386"/>
                  <a:pt x="29819" y="76461"/>
                  <a:pt x="29819" y="76536"/>
                </a:cubicBezTo>
                <a:cubicBezTo>
                  <a:pt x="29745" y="76612"/>
                  <a:pt x="29672" y="76687"/>
                  <a:pt x="29598" y="76762"/>
                </a:cubicBezTo>
                <a:cubicBezTo>
                  <a:pt x="29598" y="77063"/>
                  <a:pt x="29598" y="77063"/>
                  <a:pt x="29598" y="77063"/>
                </a:cubicBezTo>
                <a:cubicBezTo>
                  <a:pt x="29562" y="77063"/>
                  <a:pt x="29525" y="77063"/>
                  <a:pt x="29525" y="77063"/>
                </a:cubicBezTo>
                <a:cubicBezTo>
                  <a:pt x="29451" y="77125"/>
                  <a:pt x="29415" y="77125"/>
                  <a:pt x="29384" y="77201"/>
                </a:cubicBezTo>
                <a:cubicBezTo>
                  <a:pt x="29347" y="77201"/>
                  <a:pt x="29347" y="77276"/>
                  <a:pt x="29347" y="77351"/>
                </a:cubicBezTo>
                <a:cubicBezTo>
                  <a:pt x="29274" y="77501"/>
                  <a:pt x="29274" y="77652"/>
                  <a:pt x="29274" y="77877"/>
                </a:cubicBezTo>
                <a:cubicBezTo>
                  <a:pt x="28980" y="77877"/>
                  <a:pt x="28980" y="77877"/>
                  <a:pt x="28980" y="77877"/>
                </a:cubicBezTo>
                <a:cubicBezTo>
                  <a:pt x="28980" y="78090"/>
                  <a:pt x="29016" y="78166"/>
                  <a:pt x="28980" y="78316"/>
                </a:cubicBezTo>
                <a:cubicBezTo>
                  <a:pt x="28980" y="78466"/>
                  <a:pt x="28980" y="78542"/>
                  <a:pt x="28980" y="78617"/>
                </a:cubicBezTo>
                <a:cubicBezTo>
                  <a:pt x="28980" y="78692"/>
                  <a:pt x="28943" y="78692"/>
                  <a:pt x="28943" y="78767"/>
                </a:cubicBezTo>
                <a:cubicBezTo>
                  <a:pt x="28943" y="78842"/>
                  <a:pt x="28980" y="78842"/>
                  <a:pt x="28980" y="78918"/>
                </a:cubicBezTo>
                <a:cubicBezTo>
                  <a:pt x="28980" y="78993"/>
                  <a:pt x="28943" y="79068"/>
                  <a:pt x="28943" y="79068"/>
                </a:cubicBezTo>
                <a:cubicBezTo>
                  <a:pt x="28980" y="79206"/>
                  <a:pt x="29016" y="79281"/>
                  <a:pt x="29016" y="79356"/>
                </a:cubicBezTo>
                <a:cubicBezTo>
                  <a:pt x="29053" y="79356"/>
                  <a:pt x="29090" y="79281"/>
                  <a:pt x="29090" y="79281"/>
                </a:cubicBezTo>
                <a:cubicBezTo>
                  <a:pt x="29127" y="79281"/>
                  <a:pt x="29163" y="79206"/>
                  <a:pt x="29200" y="79206"/>
                </a:cubicBezTo>
                <a:cubicBezTo>
                  <a:pt x="29274" y="79206"/>
                  <a:pt x="29310" y="79281"/>
                  <a:pt x="29384" y="79281"/>
                </a:cubicBezTo>
                <a:cubicBezTo>
                  <a:pt x="29384" y="79507"/>
                  <a:pt x="29384" y="79507"/>
                  <a:pt x="29384" y="79507"/>
                </a:cubicBezTo>
                <a:cubicBezTo>
                  <a:pt x="29347" y="79582"/>
                  <a:pt x="29347" y="79657"/>
                  <a:pt x="29347" y="79657"/>
                </a:cubicBezTo>
                <a:cubicBezTo>
                  <a:pt x="29274" y="79732"/>
                  <a:pt x="29237" y="79807"/>
                  <a:pt x="29200" y="79807"/>
                </a:cubicBezTo>
                <a:cubicBezTo>
                  <a:pt x="29163" y="79807"/>
                  <a:pt x="29163" y="79807"/>
                  <a:pt x="29127" y="79807"/>
                </a:cubicBezTo>
                <a:cubicBezTo>
                  <a:pt x="29090" y="79807"/>
                  <a:pt x="29053" y="79807"/>
                  <a:pt x="29016" y="79807"/>
                </a:cubicBezTo>
                <a:cubicBezTo>
                  <a:pt x="29016" y="79958"/>
                  <a:pt x="29053" y="80033"/>
                  <a:pt x="29016" y="80108"/>
                </a:cubicBezTo>
                <a:cubicBezTo>
                  <a:pt x="29016" y="80171"/>
                  <a:pt x="29016" y="80246"/>
                  <a:pt x="29016" y="80246"/>
                </a:cubicBezTo>
                <a:cubicBezTo>
                  <a:pt x="28980" y="80321"/>
                  <a:pt x="28980" y="80321"/>
                  <a:pt x="28943" y="80321"/>
                </a:cubicBezTo>
                <a:cubicBezTo>
                  <a:pt x="28912" y="80396"/>
                  <a:pt x="28912" y="80396"/>
                  <a:pt x="28875" y="80472"/>
                </a:cubicBezTo>
                <a:cubicBezTo>
                  <a:pt x="28839" y="80472"/>
                  <a:pt x="28839" y="80472"/>
                  <a:pt x="28802" y="80547"/>
                </a:cubicBezTo>
                <a:cubicBezTo>
                  <a:pt x="28802" y="80622"/>
                  <a:pt x="28802" y="80697"/>
                  <a:pt x="28802" y="80772"/>
                </a:cubicBezTo>
                <a:cubicBezTo>
                  <a:pt x="28802" y="80848"/>
                  <a:pt x="28802" y="80923"/>
                  <a:pt x="28802" y="80998"/>
                </a:cubicBezTo>
                <a:cubicBezTo>
                  <a:pt x="28802" y="81073"/>
                  <a:pt x="28839" y="81073"/>
                  <a:pt x="28875" y="81148"/>
                </a:cubicBezTo>
                <a:cubicBezTo>
                  <a:pt x="28875" y="81211"/>
                  <a:pt x="28912" y="81211"/>
                  <a:pt x="28912" y="81286"/>
                </a:cubicBezTo>
                <a:cubicBezTo>
                  <a:pt x="28912" y="81437"/>
                  <a:pt x="28912" y="81437"/>
                  <a:pt x="28912" y="81437"/>
                </a:cubicBezTo>
                <a:cubicBezTo>
                  <a:pt x="28912" y="81512"/>
                  <a:pt x="28912" y="81587"/>
                  <a:pt x="28912" y="81737"/>
                </a:cubicBezTo>
                <a:cubicBezTo>
                  <a:pt x="28912" y="81813"/>
                  <a:pt x="28912" y="81813"/>
                  <a:pt x="28912" y="81888"/>
                </a:cubicBezTo>
                <a:cubicBezTo>
                  <a:pt x="28912" y="81963"/>
                  <a:pt x="28943" y="81963"/>
                  <a:pt x="28943" y="82038"/>
                </a:cubicBezTo>
                <a:cubicBezTo>
                  <a:pt x="28980" y="82038"/>
                  <a:pt x="29016" y="82038"/>
                  <a:pt x="29016" y="82113"/>
                </a:cubicBezTo>
                <a:cubicBezTo>
                  <a:pt x="29053" y="82113"/>
                  <a:pt x="29090" y="82113"/>
                  <a:pt x="29090" y="82113"/>
                </a:cubicBezTo>
                <a:cubicBezTo>
                  <a:pt x="29127" y="82113"/>
                  <a:pt x="29163" y="82113"/>
                  <a:pt x="29163" y="82113"/>
                </a:cubicBezTo>
                <a:cubicBezTo>
                  <a:pt x="29200" y="82113"/>
                  <a:pt x="29200" y="82113"/>
                  <a:pt x="29237" y="82189"/>
                </a:cubicBezTo>
                <a:cubicBezTo>
                  <a:pt x="29274" y="82189"/>
                  <a:pt x="29310" y="82189"/>
                  <a:pt x="29310" y="82251"/>
                </a:cubicBezTo>
                <a:cubicBezTo>
                  <a:pt x="29347" y="82251"/>
                  <a:pt x="29347" y="82326"/>
                  <a:pt x="29384" y="82402"/>
                </a:cubicBezTo>
                <a:lnTo>
                  <a:pt x="29415" y="82477"/>
                </a:lnTo>
                <a:cubicBezTo>
                  <a:pt x="29415" y="82552"/>
                  <a:pt x="29451" y="82627"/>
                  <a:pt x="29451" y="82702"/>
                </a:cubicBezTo>
                <a:cubicBezTo>
                  <a:pt x="29488" y="82702"/>
                  <a:pt x="29488" y="82778"/>
                  <a:pt x="29488" y="82853"/>
                </a:cubicBezTo>
                <a:cubicBezTo>
                  <a:pt x="29525" y="82853"/>
                  <a:pt x="29562" y="82853"/>
                  <a:pt x="29562" y="82928"/>
                </a:cubicBezTo>
                <a:cubicBezTo>
                  <a:pt x="29598" y="83003"/>
                  <a:pt x="29598" y="83003"/>
                  <a:pt x="29598" y="83078"/>
                </a:cubicBezTo>
                <a:cubicBezTo>
                  <a:pt x="29635" y="83154"/>
                  <a:pt x="29598" y="83304"/>
                  <a:pt x="29598" y="83367"/>
                </a:cubicBezTo>
                <a:cubicBezTo>
                  <a:pt x="29598" y="83442"/>
                  <a:pt x="29635" y="83442"/>
                  <a:pt x="29635" y="83517"/>
                </a:cubicBezTo>
                <a:cubicBezTo>
                  <a:pt x="29635" y="83592"/>
                  <a:pt x="29635" y="83592"/>
                  <a:pt x="29635" y="83667"/>
                </a:cubicBezTo>
                <a:cubicBezTo>
                  <a:pt x="29672" y="83743"/>
                  <a:pt x="29709" y="83743"/>
                  <a:pt x="29709" y="83743"/>
                </a:cubicBezTo>
                <a:cubicBezTo>
                  <a:pt x="29745" y="83818"/>
                  <a:pt x="29745" y="83893"/>
                  <a:pt x="29782" y="83893"/>
                </a:cubicBezTo>
                <a:cubicBezTo>
                  <a:pt x="29782" y="83968"/>
                  <a:pt x="29819" y="83968"/>
                  <a:pt x="29856" y="84043"/>
                </a:cubicBezTo>
                <a:cubicBezTo>
                  <a:pt x="29856" y="84119"/>
                  <a:pt x="29856" y="84194"/>
                  <a:pt x="29856" y="84344"/>
                </a:cubicBezTo>
                <a:cubicBezTo>
                  <a:pt x="29856" y="84632"/>
                  <a:pt x="29856" y="84632"/>
                  <a:pt x="29856" y="84632"/>
                </a:cubicBezTo>
                <a:cubicBezTo>
                  <a:pt x="29856" y="84708"/>
                  <a:pt x="29892" y="84783"/>
                  <a:pt x="29892" y="84783"/>
                </a:cubicBezTo>
                <a:cubicBezTo>
                  <a:pt x="29929" y="84858"/>
                  <a:pt x="29929" y="84933"/>
                  <a:pt x="29929" y="84933"/>
                </a:cubicBezTo>
                <a:cubicBezTo>
                  <a:pt x="29960" y="85008"/>
                  <a:pt x="29996" y="85008"/>
                  <a:pt x="29996" y="85084"/>
                </a:cubicBezTo>
                <a:cubicBezTo>
                  <a:pt x="30070" y="85159"/>
                  <a:pt x="30107" y="85309"/>
                  <a:pt x="30107" y="85447"/>
                </a:cubicBezTo>
                <a:cubicBezTo>
                  <a:pt x="30107" y="85673"/>
                  <a:pt x="30070" y="85823"/>
                  <a:pt x="30107" y="85973"/>
                </a:cubicBezTo>
                <a:cubicBezTo>
                  <a:pt x="30107" y="85973"/>
                  <a:pt x="30143" y="86049"/>
                  <a:pt x="30143" y="86124"/>
                </a:cubicBezTo>
                <a:cubicBezTo>
                  <a:pt x="30180" y="86124"/>
                  <a:pt x="30217" y="86124"/>
                  <a:pt x="30217" y="86199"/>
                </a:cubicBezTo>
                <a:cubicBezTo>
                  <a:pt x="30254" y="86199"/>
                  <a:pt x="30254" y="86274"/>
                  <a:pt x="30254" y="86274"/>
                </a:cubicBezTo>
                <a:cubicBezTo>
                  <a:pt x="30290" y="86349"/>
                  <a:pt x="30290" y="86349"/>
                  <a:pt x="30327" y="86349"/>
                </a:cubicBezTo>
                <a:cubicBezTo>
                  <a:pt x="30364" y="86425"/>
                  <a:pt x="30364" y="86425"/>
                  <a:pt x="30401" y="86487"/>
                </a:cubicBezTo>
                <a:cubicBezTo>
                  <a:pt x="30437" y="86487"/>
                  <a:pt x="30437" y="86487"/>
                  <a:pt x="30468" y="86550"/>
                </a:cubicBezTo>
                <a:cubicBezTo>
                  <a:pt x="30468" y="86550"/>
                  <a:pt x="30505" y="86625"/>
                  <a:pt x="30505" y="86700"/>
                </a:cubicBezTo>
                <a:cubicBezTo>
                  <a:pt x="30505" y="86700"/>
                  <a:pt x="30505" y="86775"/>
                  <a:pt x="30505" y="86851"/>
                </a:cubicBezTo>
                <a:cubicBezTo>
                  <a:pt x="30505" y="87001"/>
                  <a:pt x="30505" y="87076"/>
                  <a:pt x="30505" y="87227"/>
                </a:cubicBezTo>
                <a:cubicBezTo>
                  <a:pt x="30505" y="87227"/>
                  <a:pt x="30505" y="87302"/>
                  <a:pt x="30505" y="87377"/>
                </a:cubicBezTo>
                <a:cubicBezTo>
                  <a:pt x="30505" y="87452"/>
                  <a:pt x="30505" y="87452"/>
                  <a:pt x="30505" y="87527"/>
                </a:cubicBezTo>
                <a:cubicBezTo>
                  <a:pt x="30542" y="87590"/>
                  <a:pt x="30578" y="87590"/>
                  <a:pt x="30578" y="87590"/>
                </a:cubicBezTo>
                <a:cubicBezTo>
                  <a:pt x="30615" y="87740"/>
                  <a:pt x="30615" y="87816"/>
                  <a:pt x="30652" y="87891"/>
                </a:cubicBezTo>
                <a:cubicBezTo>
                  <a:pt x="30689" y="87966"/>
                  <a:pt x="30689" y="87966"/>
                  <a:pt x="30689" y="88041"/>
                </a:cubicBezTo>
                <a:cubicBezTo>
                  <a:pt x="30725" y="88116"/>
                  <a:pt x="30725" y="88116"/>
                  <a:pt x="30762" y="88192"/>
                </a:cubicBezTo>
                <a:cubicBezTo>
                  <a:pt x="30799" y="88192"/>
                  <a:pt x="30799" y="88192"/>
                  <a:pt x="30836" y="88192"/>
                </a:cubicBezTo>
                <a:cubicBezTo>
                  <a:pt x="30872" y="88267"/>
                  <a:pt x="30909" y="88267"/>
                  <a:pt x="30909" y="88342"/>
                </a:cubicBezTo>
                <a:cubicBezTo>
                  <a:pt x="30946" y="88342"/>
                  <a:pt x="30946" y="88417"/>
                  <a:pt x="30977" y="88417"/>
                </a:cubicBezTo>
                <a:cubicBezTo>
                  <a:pt x="31013" y="88417"/>
                  <a:pt x="31050" y="88492"/>
                  <a:pt x="31050" y="88492"/>
                </a:cubicBezTo>
                <a:cubicBezTo>
                  <a:pt x="31124" y="88492"/>
                  <a:pt x="31160" y="88492"/>
                  <a:pt x="31197" y="88492"/>
                </a:cubicBezTo>
                <a:cubicBezTo>
                  <a:pt x="31234" y="88492"/>
                  <a:pt x="31234" y="88555"/>
                  <a:pt x="31271" y="88555"/>
                </a:cubicBezTo>
                <a:cubicBezTo>
                  <a:pt x="31307" y="88630"/>
                  <a:pt x="31307" y="88706"/>
                  <a:pt x="31344" y="88706"/>
                </a:cubicBezTo>
                <a:cubicBezTo>
                  <a:pt x="31381" y="88781"/>
                  <a:pt x="31381" y="88856"/>
                  <a:pt x="31381" y="88856"/>
                </a:cubicBezTo>
                <a:cubicBezTo>
                  <a:pt x="31418" y="88931"/>
                  <a:pt x="31454" y="88931"/>
                  <a:pt x="31454" y="88931"/>
                </a:cubicBezTo>
                <a:cubicBezTo>
                  <a:pt x="31485" y="89006"/>
                  <a:pt x="31522" y="89006"/>
                  <a:pt x="31522" y="89081"/>
                </a:cubicBezTo>
                <a:cubicBezTo>
                  <a:pt x="31595" y="89157"/>
                  <a:pt x="31595" y="89232"/>
                  <a:pt x="31669" y="89232"/>
                </a:cubicBezTo>
                <a:cubicBezTo>
                  <a:pt x="31705" y="89307"/>
                  <a:pt x="31779" y="89307"/>
                  <a:pt x="31816" y="89382"/>
                </a:cubicBezTo>
                <a:cubicBezTo>
                  <a:pt x="31852" y="89382"/>
                  <a:pt x="31852" y="89457"/>
                  <a:pt x="31889" y="89457"/>
                </a:cubicBezTo>
                <a:cubicBezTo>
                  <a:pt x="31963" y="89533"/>
                  <a:pt x="32000" y="89533"/>
                  <a:pt x="32030" y="89671"/>
                </a:cubicBezTo>
                <a:cubicBezTo>
                  <a:pt x="32067" y="89671"/>
                  <a:pt x="32067" y="89746"/>
                  <a:pt x="32067" y="89821"/>
                </a:cubicBezTo>
                <a:cubicBezTo>
                  <a:pt x="32104" y="89896"/>
                  <a:pt x="32140" y="89896"/>
                  <a:pt x="32140" y="89971"/>
                </a:cubicBezTo>
                <a:cubicBezTo>
                  <a:pt x="32177" y="90046"/>
                  <a:pt x="32214" y="90122"/>
                  <a:pt x="32251" y="90197"/>
                </a:cubicBezTo>
                <a:cubicBezTo>
                  <a:pt x="32287" y="90272"/>
                  <a:pt x="32287" y="90347"/>
                  <a:pt x="32324" y="90347"/>
                </a:cubicBezTo>
                <a:cubicBezTo>
                  <a:pt x="32361" y="90347"/>
                  <a:pt x="32361" y="90347"/>
                  <a:pt x="32398" y="90347"/>
                </a:cubicBezTo>
                <a:cubicBezTo>
                  <a:pt x="32434" y="90347"/>
                  <a:pt x="32471" y="90347"/>
                  <a:pt x="32539" y="90347"/>
                </a:cubicBezTo>
                <a:cubicBezTo>
                  <a:pt x="32539" y="91826"/>
                  <a:pt x="32539" y="91826"/>
                  <a:pt x="32539" y="91826"/>
                </a:cubicBezTo>
                <a:cubicBezTo>
                  <a:pt x="32539" y="91977"/>
                  <a:pt x="32502" y="92052"/>
                  <a:pt x="32502" y="92127"/>
                </a:cubicBezTo>
                <a:cubicBezTo>
                  <a:pt x="32502" y="92277"/>
                  <a:pt x="32502" y="92277"/>
                  <a:pt x="32502" y="92353"/>
                </a:cubicBezTo>
                <a:cubicBezTo>
                  <a:pt x="32502" y="92428"/>
                  <a:pt x="32502" y="92428"/>
                  <a:pt x="32502" y="92428"/>
                </a:cubicBezTo>
                <a:cubicBezTo>
                  <a:pt x="32502" y="92578"/>
                  <a:pt x="32502" y="92578"/>
                  <a:pt x="32502" y="92578"/>
                </a:cubicBezTo>
                <a:cubicBezTo>
                  <a:pt x="32502" y="92716"/>
                  <a:pt x="32539" y="92804"/>
                  <a:pt x="32539" y="92942"/>
                </a:cubicBezTo>
                <a:cubicBezTo>
                  <a:pt x="32539" y="93017"/>
                  <a:pt x="32539" y="93017"/>
                  <a:pt x="32539" y="93017"/>
                </a:cubicBezTo>
                <a:cubicBezTo>
                  <a:pt x="32539" y="93092"/>
                  <a:pt x="32502" y="93092"/>
                  <a:pt x="32502" y="93167"/>
                </a:cubicBezTo>
                <a:cubicBezTo>
                  <a:pt x="32502" y="93242"/>
                  <a:pt x="32502" y="93242"/>
                  <a:pt x="32502" y="93318"/>
                </a:cubicBezTo>
                <a:cubicBezTo>
                  <a:pt x="32502" y="93393"/>
                  <a:pt x="32471" y="93393"/>
                  <a:pt x="32471" y="93468"/>
                </a:cubicBezTo>
                <a:cubicBezTo>
                  <a:pt x="32471" y="93543"/>
                  <a:pt x="32471" y="93618"/>
                  <a:pt x="32471" y="93693"/>
                </a:cubicBezTo>
                <a:cubicBezTo>
                  <a:pt x="32471" y="93693"/>
                  <a:pt x="32471" y="93693"/>
                  <a:pt x="32471" y="93769"/>
                </a:cubicBezTo>
                <a:cubicBezTo>
                  <a:pt x="32471" y="93907"/>
                  <a:pt x="32471" y="93907"/>
                  <a:pt x="32471" y="93907"/>
                </a:cubicBezTo>
                <a:cubicBezTo>
                  <a:pt x="32471" y="93982"/>
                  <a:pt x="32502" y="93982"/>
                  <a:pt x="32502" y="94057"/>
                </a:cubicBezTo>
                <a:cubicBezTo>
                  <a:pt x="32502" y="94132"/>
                  <a:pt x="32502" y="94207"/>
                  <a:pt x="32502" y="94283"/>
                </a:cubicBezTo>
                <a:cubicBezTo>
                  <a:pt x="32502" y="94358"/>
                  <a:pt x="32502" y="94358"/>
                  <a:pt x="32502" y="94358"/>
                </a:cubicBezTo>
                <a:cubicBezTo>
                  <a:pt x="32502" y="94508"/>
                  <a:pt x="32502" y="94508"/>
                  <a:pt x="32502" y="94508"/>
                </a:cubicBezTo>
                <a:cubicBezTo>
                  <a:pt x="32502" y="94583"/>
                  <a:pt x="32434" y="94583"/>
                  <a:pt x="32434" y="94659"/>
                </a:cubicBezTo>
                <a:cubicBezTo>
                  <a:pt x="32434" y="94796"/>
                  <a:pt x="32434" y="94884"/>
                  <a:pt x="32434" y="94947"/>
                </a:cubicBezTo>
                <a:cubicBezTo>
                  <a:pt x="32471" y="95022"/>
                  <a:pt x="32502" y="95097"/>
                  <a:pt x="32502" y="95172"/>
                </a:cubicBezTo>
                <a:cubicBezTo>
                  <a:pt x="32502" y="95323"/>
                  <a:pt x="32502" y="95323"/>
                  <a:pt x="32502" y="95323"/>
                </a:cubicBezTo>
                <a:cubicBezTo>
                  <a:pt x="32502" y="95473"/>
                  <a:pt x="32502" y="95473"/>
                  <a:pt x="32502" y="95473"/>
                </a:cubicBezTo>
                <a:cubicBezTo>
                  <a:pt x="32502" y="95473"/>
                  <a:pt x="32471" y="95548"/>
                  <a:pt x="32471" y="95624"/>
                </a:cubicBezTo>
                <a:cubicBezTo>
                  <a:pt x="32471" y="95624"/>
                  <a:pt x="32471" y="95699"/>
                  <a:pt x="32471" y="95774"/>
                </a:cubicBezTo>
                <a:cubicBezTo>
                  <a:pt x="32471" y="95774"/>
                  <a:pt x="32434" y="95849"/>
                  <a:pt x="32434" y="95912"/>
                </a:cubicBezTo>
                <a:cubicBezTo>
                  <a:pt x="32434" y="95912"/>
                  <a:pt x="32434" y="95987"/>
                  <a:pt x="32398" y="95987"/>
                </a:cubicBezTo>
                <a:cubicBezTo>
                  <a:pt x="32398" y="96062"/>
                  <a:pt x="32398" y="96137"/>
                  <a:pt x="32361" y="96213"/>
                </a:cubicBezTo>
                <a:cubicBezTo>
                  <a:pt x="32361" y="96363"/>
                  <a:pt x="32324" y="96438"/>
                  <a:pt x="32287" y="96589"/>
                </a:cubicBezTo>
                <a:cubicBezTo>
                  <a:pt x="32287" y="96589"/>
                  <a:pt x="32251" y="96664"/>
                  <a:pt x="32251" y="96739"/>
                </a:cubicBezTo>
                <a:cubicBezTo>
                  <a:pt x="32251" y="96814"/>
                  <a:pt x="32251" y="96877"/>
                  <a:pt x="32251" y="97027"/>
                </a:cubicBezTo>
                <a:cubicBezTo>
                  <a:pt x="32251" y="97027"/>
                  <a:pt x="32251" y="97027"/>
                  <a:pt x="32251" y="97102"/>
                </a:cubicBezTo>
                <a:cubicBezTo>
                  <a:pt x="32251" y="97253"/>
                  <a:pt x="32251" y="97328"/>
                  <a:pt x="32251" y="97478"/>
                </a:cubicBezTo>
                <a:cubicBezTo>
                  <a:pt x="32251" y="97478"/>
                  <a:pt x="32251" y="97554"/>
                  <a:pt x="32251" y="97629"/>
                </a:cubicBezTo>
                <a:cubicBezTo>
                  <a:pt x="32251" y="97629"/>
                  <a:pt x="32251" y="97704"/>
                  <a:pt x="32251" y="97779"/>
                </a:cubicBezTo>
                <a:cubicBezTo>
                  <a:pt x="32251" y="97854"/>
                  <a:pt x="32251" y="97854"/>
                  <a:pt x="32251" y="97930"/>
                </a:cubicBezTo>
                <a:cubicBezTo>
                  <a:pt x="32251" y="97992"/>
                  <a:pt x="32251" y="98067"/>
                  <a:pt x="32251" y="98067"/>
                </a:cubicBezTo>
                <a:cubicBezTo>
                  <a:pt x="32251" y="98143"/>
                  <a:pt x="32214" y="98218"/>
                  <a:pt x="32214" y="98293"/>
                </a:cubicBezTo>
                <a:cubicBezTo>
                  <a:pt x="32177" y="98293"/>
                  <a:pt x="32177" y="98368"/>
                  <a:pt x="32177" y="98443"/>
                </a:cubicBezTo>
                <a:cubicBezTo>
                  <a:pt x="32177" y="98519"/>
                  <a:pt x="32140" y="98519"/>
                  <a:pt x="32140" y="98594"/>
                </a:cubicBezTo>
                <a:cubicBezTo>
                  <a:pt x="32104" y="98669"/>
                  <a:pt x="32067" y="98669"/>
                  <a:pt x="32067" y="98744"/>
                </a:cubicBezTo>
                <a:cubicBezTo>
                  <a:pt x="32000" y="98895"/>
                  <a:pt x="31963" y="98957"/>
                  <a:pt x="31963" y="99183"/>
                </a:cubicBezTo>
                <a:cubicBezTo>
                  <a:pt x="31963" y="99258"/>
                  <a:pt x="31963" y="99258"/>
                  <a:pt x="31963" y="99258"/>
                </a:cubicBezTo>
                <a:cubicBezTo>
                  <a:pt x="31963" y="99258"/>
                  <a:pt x="31963" y="99333"/>
                  <a:pt x="31963" y="99408"/>
                </a:cubicBezTo>
                <a:cubicBezTo>
                  <a:pt x="31963" y="99408"/>
                  <a:pt x="31963" y="99484"/>
                  <a:pt x="31963" y="99559"/>
                </a:cubicBezTo>
                <a:cubicBezTo>
                  <a:pt x="32000" y="99559"/>
                  <a:pt x="32000" y="99634"/>
                  <a:pt x="32000" y="99709"/>
                </a:cubicBezTo>
                <a:cubicBezTo>
                  <a:pt x="32030" y="99709"/>
                  <a:pt x="32030" y="99784"/>
                  <a:pt x="32067" y="99784"/>
                </a:cubicBezTo>
                <a:cubicBezTo>
                  <a:pt x="32104" y="100010"/>
                  <a:pt x="32140" y="100148"/>
                  <a:pt x="32140" y="100373"/>
                </a:cubicBezTo>
                <a:cubicBezTo>
                  <a:pt x="32140" y="100599"/>
                  <a:pt x="32104" y="100749"/>
                  <a:pt x="32104" y="100975"/>
                </a:cubicBezTo>
                <a:cubicBezTo>
                  <a:pt x="32104" y="100975"/>
                  <a:pt x="32067" y="101038"/>
                  <a:pt x="32067" y="101125"/>
                </a:cubicBezTo>
                <a:cubicBezTo>
                  <a:pt x="32067" y="101263"/>
                  <a:pt x="32067" y="101338"/>
                  <a:pt x="32067" y="101564"/>
                </a:cubicBezTo>
                <a:cubicBezTo>
                  <a:pt x="32067" y="101639"/>
                  <a:pt x="32030" y="101714"/>
                  <a:pt x="32030" y="101865"/>
                </a:cubicBezTo>
                <a:cubicBezTo>
                  <a:pt x="32030" y="101940"/>
                  <a:pt x="32030" y="101940"/>
                  <a:pt x="32000" y="102015"/>
                </a:cubicBezTo>
                <a:cubicBezTo>
                  <a:pt x="32000" y="102090"/>
                  <a:pt x="31963" y="102090"/>
                  <a:pt x="31926" y="102153"/>
                </a:cubicBezTo>
                <a:cubicBezTo>
                  <a:pt x="31926" y="102228"/>
                  <a:pt x="31963" y="102228"/>
                  <a:pt x="31926" y="102303"/>
                </a:cubicBezTo>
                <a:cubicBezTo>
                  <a:pt x="31926" y="102379"/>
                  <a:pt x="31926" y="102379"/>
                  <a:pt x="31889" y="102454"/>
                </a:cubicBezTo>
                <a:cubicBezTo>
                  <a:pt x="31889" y="102529"/>
                  <a:pt x="31852" y="102529"/>
                  <a:pt x="31852" y="102604"/>
                </a:cubicBezTo>
                <a:cubicBezTo>
                  <a:pt x="31816" y="102679"/>
                  <a:pt x="31816" y="102679"/>
                  <a:pt x="31779" y="102755"/>
                </a:cubicBezTo>
                <a:lnTo>
                  <a:pt x="31742" y="102830"/>
                </a:lnTo>
                <a:cubicBezTo>
                  <a:pt x="31742" y="103131"/>
                  <a:pt x="31742" y="103131"/>
                  <a:pt x="31742" y="103131"/>
                </a:cubicBezTo>
                <a:cubicBezTo>
                  <a:pt x="31742" y="103206"/>
                  <a:pt x="31742" y="103268"/>
                  <a:pt x="31742" y="103344"/>
                </a:cubicBezTo>
                <a:cubicBezTo>
                  <a:pt x="31742" y="103419"/>
                  <a:pt x="31742" y="103419"/>
                  <a:pt x="31742" y="103569"/>
                </a:cubicBezTo>
                <a:lnTo>
                  <a:pt x="31742" y="103644"/>
                </a:lnTo>
                <a:cubicBezTo>
                  <a:pt x="31742" y="103720"/>
                  <a:pt x="31742" y="103720"/>
                  <a:pt x="31742" y="103795"/>
                </a:cubicBezTo>
                <a:cubicBezTo>
                  <a:pt x="31742" y="103870"/>
                  <a:pt x="31705" y="103870"/>
                  <a:pt x="31705" y="103945"/>
                </a:cubicBezTo>
                <a:cubicBezTo>
                  <a:pt x="31669" y="104020"/>
                  <a:pt x="31669" y="104020"/>
                  <a:pt x="31669" y="104096"/>
                </a:cubicBezTo>
                <a:cubicBezTo>
                  <a:pt x="31632" y="104171"/>
                  <a:pt x="31595" y="104171"/>
                  <a:pt x="31595" y="104233"/>
                </a:cubicBezTo>
                <a:cubicBezTo>
                  <a:pt x="31558" y="104309"/>
                  <a:pt x="31558" y="104309"/>
                  <a:pt x="31558" y="104384"/>
                </a:cubicBezTo>
                <a:cubicBezTo>
                  <a:pt x="31558" y="104459"/>
                  <a:pt x="31485" y="104534"/>
                  <a:pt x="31454" y="104609"/>
                </a:cubicBezTo>
                <a:cubicBezTo>
                  <a:pt x="31454" y="104609"/>
                  <a:pt x="31418" y="104609"/>
                  <a:pt x="31381" y="104685"/>
                </a:cubicBezTo>
                <a:cubicBezTo>
                  <a:pt x="31381" y="104760"/>
                  <a:pt x="31381" y="104760"/>
                  <a:pt x="31344" y="104835"/>
                </a:cubicBezTo>
                <a:cubicBezTo>
                  <a:pt x="31344" y="104835"/>
                  <a:pt x="31344" y="104910"/>
                  <a:pt x="31344" y="104985"/>
                </a:cubicBezTo>
                <a:cubicBezTo>
                  <a:pt x="31344" y="105061"/>
                  <a:pt x="31418" y="105061"/>
                  <a:pt x="31418" y="105136"/>
                </a:cubicBezTo>
                <a:cubicBezTo>
                  <a:pt x="31418" y="105136"/>
                  <a:pt x="31418" y="105211"/>
                  <a:pt x="31418" y="105286"/>
                </a:cubicBezTo>
                <a:cubicBezTo>
                  <a:pt x="31418" y="105349"/>
                  <a:pt x="31454" y="105424"/>
                  <a:pt x="31454" y="105574"/>
                </a:cubicBezTo>
                <a:lnTo>
                  <a:pt x="31454" y="105650"/>
                </a:lnTo>
                <a:cubicBezTo>
                  <a:pt x="31454" y="105725"/>
                  <a:pt x="31485" y="105800"/>
                  <a:pt x="31485" y="105800"/>
                </a:cubicBezTo>
                <a:cubicBezTo>
                  <a:pt x="31485" y="105950"/>
                  <a:pt x="31485" y="106026"/>
                  <a:pt x="31485" y="106101"/>
                </a:cubicBezTo>
                <a:cubicBezTo>
                  <a:pt x="31485" y="106389"/>
                  <a:pt x="31485" y="106539"/>
                  <a:pt x="31418" y="106690"/>
                </a:cubicBezTo>
                <a:cubicBezTo>
                  <a:pt x="31418" y="106765"/>
                  <a:pt x="31381" y="106840"/>
                  <a:pt x="31381" y="106840"/>
                </a:cubicBezTo>
                <a:cubicBezTo>
                  <a:pt x="31344" y="106915"/>
                  <a:pt x="31307" y="106915"/>
                  <a:pt x="31307" y="106991"/>
                </a:cubicBezTo>
                <a:cubicBezTo>
                  <a:pt x="31271" y="107066"/>
                  <a:pt x="31307" y="107141"/>
                  <a:pt x="31307" y="107291"/>
                </a:cubicBezTo>
                <a:cubicBezTo>
                  <a:pt x="31307" y="107291"/>
                  <a:pt x="31271" y="107367"/>
                  <a:pt x="31307" y="107429"/>
                </a:cubicBezTo>
                <a:lnTo>
                  <a:pt x="31344" y="107504"/>
                </a:lnTo>
                <a:cubicBezTo>
                  <a:pt x="31381" y="107655"/>
                  <a:pt x="31381" y="107655"/>
                  <a:pt x="31381" y="107655"/>
                </a:cubicBezTo>
                <a:cubicBezTo>
                  <a:pt x="31418" y="107805"/>
                  <a:pt x="31454" y="107880"/>
                  <a:pt x="31454" y="107956"/>
                </a:cubicBezTo>
                <a:cubicBezTo>
                  <a:pt x="31454" y="108031"/>
                  <a:pt x="31418" y="108031"/>
                  <a:pt x="31418" y="108106"/>
                </a:cubicBezTo>
                <a:cubicBezTo>
                  <a:pt x="31381" y="108106"/>
                  <a:pt x="31344" y="108106"/>
                  <a:pt x="31307" y="108181"/>
                </a:cubicBezTo>
                <a:cubicBezTo>
                  <a:pt x="31271" y="108181"/>
                  <a:pt x="31234" y="108181"/>
                  <a:pt x="31234" y="108256"/>
                </a:cubicBezTo>
                <a:cubicBezTo>
                  <a:pt x="31197" y="108332"/>
                  <a:pt x="31197" y="108332"/>
                  <a:pt x="31197" y="108407"/>
                </a:cubicBezTo>
                <a:cubicBezTo>
                  <a:pt x="31197" y="108469"/>
                  <a:pt x="31197" y="108469"/>
                  <a:pt x="31197" y="108545"/>
                </a:cubicBezTo>
                <a:cubicBezTo>
                  <a:pt x="31160" y="108620"/>
                  <a:pt x="31124" y="108620"/>
                  <a:pt x="31124" y="108695"/>
                </a:cubicBezTo>
                <a:cubicBezTo>
                  <a:pt x="31124" y="108695"/>
                  <a:pt x="31124" y="108770"/>
                  <a:pt x="31124" y="108845"/>
                </a:cubicBezTo>
                <a:cubicBezTo>
                  <a:pt x="31087" y="108921"/>
                  <a:pt x="31087" y="108996"/>
                  <a:pt x="31087" y="109071"/>
                </a:cubicBezTo>
                <a:cubicBezTo>
                  <a:pt x="31087" y="109146"/>
                  <a:pt x="31087" y="109221"/>
                  <a:pt x="31124" y="109297"/>
                </a:cubicBezTo>
                <a:cubicBezTo>
                  <a:pt x="31160" y="109297"/>
                  <a:pt x="31197" y="109297"/>
                  <a:pt x="31197" y="109372"/>
                </a:cubicBezTo>
                <a:cubicBezTo>
                  <a:pt x="31234" y="109372"/>
                  <a:pt x="31234" y="109447"/>
                  <a:pt x="31271" y="109447"/>
                </a:cubicBezTo>
                <a:cubicBezTo>
                  <a:pt x="31485" y="109447"/>
                  <a:pt x="31485" y="109447"/>
                  <a:pt x="31485" y="109447"/>
                </a:cubicBezTo>
                <a:cubicBezTo>
                  <a:pt x="31558" y="108181"/>
                  <a:pt x="31558" y="108181"/>
                  <a:pt x="31558" y="108181"/>
                </a:cubicBezTo>
                <a:cubicBezTo>
                  <a:pt x="31816" y="108181"/>
                  <a:pt x="31816" y="108181"/>
                  <a:pt x="31816" y="108181"/>
                </a:cubicBezTo>
                <a:cubicBezTo>
                  <a:pt x="31816" y="108545"/>
                  <a:pt x="31816" y="108545"/>
                  <a:pt x="31816" y="108545"/>
                </a:cubicBezTo>
                <a:cubicBezTo>
                  <a:pt x="31779" y="108620"/>
                  <a:pt x="31779" y="108695"/>
                  <a:pt x="31779" y="108695"/>
                </a:cubicBezTo>
                <a:cubicBezTo>
                  <a:pt x="31742" y="108770"/>
                  <a:pt x="31705" y="108770"/>
                  <a:pt x="31705" y="108770"/>
                </a:cubicBezTo>
                <a:cubicBezTo>
                  <a:pt x="31669" y="108845"/>
                  <a:pt x="31669" y="108921"/>
                  <a:pt x="31632" y="108921"/>
                </a:cubicBezTo>
                <a:cubicBezTo>
                  <a:pt x="31632" y="109660"/>
                  <a:pt x="31632" y="109660"/>
                  <a:pt x="31632" y="109660"/>
                </a:cubicBezTo>
                <a:cubicBezTo>
                  <a:pt x="31632" y="109735"/>
                  <a:pt x="31595" y="109810"/>
                  <a:pt x="31595" y="109810"/>
                </a:cubicBezTo>
                <a:cubicBezTo>
                  <a:pt x="31558" y="109886"/>
                  <a:pt x="31522" y="109886"/>
                  <a:pt x="31522" y="109961"/>
                </a:cubicBezTo>
                <a:cubicBezTo>
                  <a:pt x="31485" y="109961"/>
                  <a:pt x="31485" y="110036"/>
                  <a:pt x="31485" y="110111"/>
                </a:cubicBezTo>
                <a:cubicBezTo>
                  <a:pt x="31485" y="110111"/>
                  <a:pt x="31485" y="110186"/>
                  <a:pt x="31485" y="110262"/>
                </a:cubicBezTo>
                <a:cubicBezTo>
                  <a:pt x="31485" y="110412"/>
                  <a:pt x="31522" y="110487"/>
                  <a:pt x="31522" y="110700"/>
                </a:cubicBezTo>
                <a:cubicBezTo>
                  <a:pt x="31522" y="110851"/>
                  <a:pt x="31522" y="110926"/>
                  <a:pt x="31522" y="111151"/>
                </a:cubicBezTo>
                <a:cubicBezTo>
                  <a:pt x="31522" y="111151"/>
                  <a:pt x="31485" y="111227"/>
                  <a:pt x="31485" y="111302"/>
                </a:cubicBezTo>
                <a:cubicBezTo>
                  <a:pt x="31418" y="111151"/>
                  <a:pt x="31418" y="111151"/>
                  <a:pt x="31418" y="111151"/>
                </a:cubicBezTo>
                <a:cubicBezTo>
                  <a:pt x="31381" y="111151"/>
                  <a:pt x="31381" y="111076"/>
                  <a:pt x="31344" y="111001"/>
                </a:cubicBezTo>
                <a:lnTo>
                  <a:pt x="31307" y="111001"/>
                </a:lnTo>
                <a:cubicBezTo>
                  <a:pt x="31271" y="110926"/>
                  <a:pt x="31307" y="110851"/>
                  <a:pt x="31307" y="110851"/>
                </a:cubicBezTo>
                <a:cubicBezTo>
                  <a:pt x="31307" y="110700"/>
                  <a:pt x="31307" y="110700"/>
                  <a:pt x="31307" y="110700"/>
                </a:cubicBezTo>
                <a:cubicBezTo>
                  <a:pt x="31307" y="110550"/>
                  <a:pt x="31271" y="110487"/>
                  <a:pt x="31271" y="110412"/>
                </a:cubicBezTo>
                <a:lnTo>
                  <a:pt x="31271" y="110487"/>
                </a:lnTo>
                <a:cubicBezTo>
                  <a:pt x="31234" y="110487"/>
                  <a:pt x="31197" y="110487"/>
                  <a:pt x="31160" y="110487"/>
                </a:cubicBezTo>
                <a:cubicBezTo>
                  <a:pt x="31160" y="110926"/>
                  <a:pt x="31160" y="110926"/>
                  <a:pt x="31160" y="110926"/>
                </a:cubicBezTo>
                <a:cubicBezTo>
                  <a:pt x="31197" y="110926"/>
                  <a:pt x="31234" y="110926"/>
                  <a:pt x="31234" y="110926"/>
                </a:cubicBezTo>
                <a:cubicBezTo>
                  <a:pt x="31271" y="111001"/>
                  <a:pt x="31271" y="111076"/>
                  <a:pt x="31271" y="111076"/>
                </a:cubicBezTo>
                <a:cubicBezTo>
                  <a:pt x="31307" y="111151"/>
                  <a:pt x="31344" y="111151"/>
                  <a:pt x="31344" y="111227"/>
                </a:cubicBezTo>
                <a:cubicBezTo>
                  <a:pt x="31344" y="111227"/>
                  <a:pt x="31381" y="111302"/>
                  <a:pt x="31381" y="111377"/>
                </a:cubicBezTo>
                <a:lnTo>
                  <a:pt x="31381" y="111452"/>
                </a:lnTo>
                <a:cubicBezTo>
                  <a:pt x="31381" y="111527"/>
                  <a:pt x="31381" y="111603"/>
                  <a:pt x="31381" y="111603"/>
                </a:cubicBezTo>
                <a:cubicBezTo>
                  <a:pt x="31418" y="111740"/>
                  <a:pt x="31381" y="111816"/>
                  <a:pt x="31381" y="111891"/>
                </a:cubicBezTo>
                <a:lnTo>
                  <a:pt x="31344" y="111816"/>
                </a:lnTo>
                <a:close/>
                <a:moveTo>
                  <a:pt x="32214" y="65683"/>
                </a:moveTo>
                <a:lnTo>
                  <a:pt x="32214" y="65683"/>
                </a:lnTo>
                <a:cubicBezTo>
                  <a:pt x="32287" y="65608"/>
                  <a:pt x="32287" y="65470"/>
                  <a:pt x="32361" y="65395"/>
                </a:cubicBezTo>
                <a:cubicBezTo>
                  <a:pt x="32398" y="65395"/>
                  <a:pt x="32471" y="65320"/>
                  <a:pt x="32502" y="65320"/>
                </a:cubicBezTo>
                <a:cubicBezTo>
                  <a:pt x="32539" y="65320"/>
                  <a:pt x="32575" y="65320"/>
                  <a:pt x="32649" y="65320"/>
                </a:cubicBezTo>
                <a:cubicBezTo>
                  <a:pt x="32686" y="65320"/>
                  <a:pt x="32722" y="65395"/>
                  <a:pt x="32759" y="65395"/>
                </a:cubicBezTo>
                <a:cubicBezTo>
                  <a:pt x="32833" y="65395"/>
                  <a:pt x="32869" y="65320"/>
                  <a:pt x="32906" y="65320"/>
                </a:cubicBezTo>
                <a:cubicBezTo>
                  <a:pt x="33016" y="65320"/>
                  <a:pt x="33084" y="65320"/>
                  <a:pt x="33194" y="65320"/>
                </a:cubicBezTo>
                <a:cubicBezTo>
                  <a:pt x="33304" y="65320"/>
                  <a:pt x="33378" y="65244"/>
                  <a:pt x="33488" y="65244"/>
                </a:cubicBezTo>
                <a:cubicBezTo>
                  <a:pt x="33519" y="65244"/>
                  <a:pt x="33562" y="65169"/>
                  <a:pt x="33629" y="65169"/>
                </a:cubicBezTo>
                <a:cubicBezTo>
                  <a:pt x="33666" y="65169"/>
                  <a:pt x="33702" y="65244"/>
                  <a:pt x="33739" y="65244"/>
                </a:cubicBezTo>
                <a:cubicBezTo>
                  <a:pt x="33849" y="65244"/>
                  <a:pt x="33923" y="65320"/>
                  <a:pt x="34033" y="65320"/>
                </a:cubicBezTo>
                <a:cubicBezTo>
                  <a:pt x="34174" y="65320"/>
                  <a:pt x="34174" y="65320"/>
                  <a:pt x="34174" y="65320"/>
                </a:cubicBezTo>
                <a:cubicBezTo>
                  <a:pt x="34248" y="65320"/>
                  <a:pt x="34248" y="65169"/>
                  <a:pt x="34321" y="65169"/>
                </a:cubicBezTo>
                <a:cubicBezTo>
                  <a:pt x="34284" y="65094"/>
                  <a:pt x="34211" y="65094"/>
                  <a:pt x="34174" y="65019"/>
                </a:cubicBezTo>
                <a:cubicBezTo>
                  <a:pt x="34137" y="64868"/>
                  <a:pt x="34174" y="64718"/>
                  <a:pt x="34174" y="64568"/>
                </a:cubicBezTo>
                <a:cubicBezTo>
                  <a:pt x="33996" y="64643"/>
                  <a:pt x="33923" y="64718"/>
                  <a:pt x="33739" y="64718"/>
                </a:cubicBezTo>
                <a:cubicBezTo>
                  <a:pt x="33629" y="64718"/>
                  <a:pt x="33629" y="64718"/>
                  <a:pt x="33629" y="64718"/>
                </a:cubicBezTo>
                <a:cubicBezTo>
                  <a:pt x="33519" y="64718"/>
                  <a:pt x="33488" y="64568"/>
                  <a:pt x="33415" y="64568"/>
                </a:cubicBezTo>
                <a:cubicBezTo>
                  <a:pt x="33341" y="64568"/>
                  <a:pt x="33341" y="64568"/>
                  <a:pt x="33341" y="64568"/>
                </a:cubicBezTo>
                <a:cubicBezTo>
                  <a:pt x="33267" y="64568"/>
                  <a:pt x="33267" y="64793"/>
                  <a:pt x="33194" y="64793"/>
                </a:cubicBezTo>
                <a:cubicBezTo>
                  <a:pt x="33157" y="64793"/>
                  <a:pt x="33120" y="64793"/>
                  <a:pt x="33047" y="64793"/>
                </a:cubicBezTo>
                <a:cubicBezTo>
                  <a:pt x="33016" y="64793"/>
                  <a:pt x="32943" y="64793"/>
                  <a:pt x="32906" y="64793"/>
                </a:cubicBezTo>
                <a:cubicBezTo>
                  <a:pt x="32869" y="64793"/>
                  <a:pt x="32833" y="64643"/>
                  <a:pt x="32759" y="64568"/>
                </a:cubicBezTo>
                <a:cubicBezTo>
                  <a:pt x="32722" y="64568"/>
                  <a:pt x="32686" y="64568"/>
                  <a:pt x="32649" y="64492"/>
                </a:cubicBezTo>
                <a:cubicBezTo>
                  <a:pt x="32575" y="64492"/>
                  <a:pt x="32539" y="64355"/>
                  <a:pt x="32502" y="64279"/>
                </a:cubicBezTo>
                <a:cubicBezTo>
                  <a:pt x="32398" y="64279"/>
                  <a:pt x="32324" y="64279"/>
                  <a:pt x="32214" y="64279"/>
                </a:cubicBezTo>
                <a:cubicBezTo>
                  <a:pt x="32104" y="64279"/>
                  <a:pt x="32030" y="64204"/>
                  <a:pt x="31926" y="64204"/>
                </a:cubicBezTo>
                <a:cubicBezTo>
                  <a:pt x="31816" y="64204"/>
                  <a:pt x="31779" y="64279"/>
                  <a:pt x="31669" y="64279"/>
                </a:cubicBezTo>
                <a:cubicBezTo>
                  <a:pt x="31669" y="65169"/>
                  <a:pt x="31669" y="65169"/>
                  <a:pt x="31669" y="65169"/>
                </a:cubicBezTo>
                <a:cubicBezTo>
                  <a:pt x="31705" y="65244"/>
                  <a:pt x="31742" y="65395"/>
                  <a:pt x="31779" y="65470"/>
                </a:cubicBezTo>
                <a:cubicBezTo>
                  <a:pt x="31852" y="65545"/>
                  <a:pt x="31889" y="65608"/>
                  <a:pt x="31926" y="65683"/>
                </a:cubicBezTo>
                <a:cubicBezTo>
                  <a:pt x="32067" y="65683"/>
                  <a:pt x="32067" y="65683"/>
                  <a:pt x="32067" y="65683"/>
                </a:cubicBezTo>
                <a:cubicBezTo>
                  <a:pt x="32140" y="65683"/>
                  <a:pt x="32177" y="65683"/>
                  <a:pt x="32214" y="65683"/>
                </a:cubicBezTo>
                <a:close/>
                <a:moveTo>
                  <a:pt x="30578" y="65470"/>
                </a:moveTo>
                <a:lnTo>
                  <a:pt x="30578" y="65470"/>
                </a:lnTo>
                <a:cubicBezTo>
                  <a:pt x="30542" y="65395"/>
                  <a:pt x="30578" y="65244"/>
                  <a:pt x="30542" y="65169"/>
                </a:cubicBezTo>
                <a:cubicBezTo>
                  <a:pt x="30505" y="65094"/>
                  <a:pt x="30437" y="65169"/>
                  <a:pt x="30401" y="65094"/>
                </a:cubicBezTo>
                <a:cubicBezTo>
                  <a:pt x="30364" y="65019"/>
                  <a:pt x="30327" y="64944"/>
                  <a:pt x="30254" y="64944"/>
                </a:cubicBezTo>
                <a:cubicBezTo>
                  <a:pt x="29856" y="64944"/>
                  <a:pt x="29856" y="64944"/>
                  <a:pt x="29856" y="64944"/>
                </a:cubicBezTo>
                <a:cubicBezTo>
                  <a:pt x="29892" y="65094"/>
                  <a:pt x="29892" y="65244"/>
                  <a:pt x="29960" y="65320"/>
                </a:cubicBezTo>
                <a:cubicBezTo>
                  <a:pt x="30033" y="65320"/>
                  <a:pt x="30070" y="65244"/>
                  <a:pt x="30107" y="65320"/>
                </a:cubicBezTo>
                <a:cubicBezTo>
                  <a:pt x="30180" y="65395"/>
                  <a:pt x="30217" y="65395"/>
                  <a:pt x="30254" y="65470"/>
                </a:cubicBezTo>
                <a:cubicBezTo>
                  <a:pt x="30290" y="65545"/>
                  <a:pt x="30254" y="65608"/>
                  <a:pt x="30290" y="65758"/>
                </a:cubicBezTo>
                <a:cubicBezTo>
                  <a:pt x="30327" y="65683"/>
                  <a:pt x="30401" y="65758"/>
                  <a:pt x="30437" y="65758"/>
                </a:cubicBezTo>
                <a:cubicBezTo>
                  <a:pt x="30505" y="65683"/>
                  <a:pt x="30505" y="65545"/>
                  <a:pt x="30578" y="65470"/>
                </a:cubicBezTo>
                <a:close/>
                <a:moveTo>
                  <a:pt x="31197" y="63828"/>
                </a:moveTo>
                <a:lnTo>
                  <a:pt x="31197" y="63828"/>
                </a:lnTo>
                <a:cubicBezTo>
                  <a:pt x="31124" y="63603"/>
                  <a:pt x="31050" y="63452"/>
                  <a:pt x="30946" y="63314"/>
                </a:cubicBezTo>
                <a:cubicBezTo>
                  <a:pt x="30836" y="63164"/>
                  <a:pt x="30799" y="62938"/>
                  <a:pt x="30652" y="62938"/>
                </a:cubicBezTo>
                <a:cubicBezTo>
                  <a:pt x="30505" y="62938"/>
                  <a:pt x="30505" y="62938"/>
                  <a:pt x="30505" y="62938"/>
                </a:cubicBezTo>
                <a:cubicBezTo>
                  <a:pt x="30364" y="62938"/>
                  <a:pt x="30327" y="62938"/>
                  <a:pt x="30180" y="62938"/>
                </a:cubicBezTo>
                <a:cubicBezTo>
                  <a:pt x="30143" y="62938"/>
                  <a:pt x="30107" y="62938"/>
                  <a:pt x="30033" y="62938"/>
                </a:cubicBezTo>
                <a:cubicBezTo>
                  <a:pt x="29996" y="62938"/>
                  <a:pt x="29960" y="62863"/>
                  <a:pt x="29892" y="62788"/>
                </a:cubicBezTo>
                <a:cubicBezTo>
                  <a:pt x="29856" y="62713"/>
                  <a:pt x="29856" y="62562"/>
                  <a:pt x="29819" y="62487"/>
                </a:cubicBezTo>
                <a:cubicBezTo>
                  <a:pt x="29745" y="62487"/>
                  <a:pt x="29709" y="62412"/>
                  <a:pt x="29672" y="62349"/>
                </a:cubicBezTo>
                <a:cubicBezTo>
                  <a:pt x="29562" y="62274"/>
                  <a:pt x="29488" y="62199"/>
                  <a:pt x="29384" y="62124"/>
                </a:cubicBezTo>
                <a:cubicBezTo>
                  <a:pt x="29237" y="61973"/>
                  <a:pt x="29237" y="61973"/>
                  <a:pt x="29237" y="61973"/>
                </a:cubicBezTo>
                <a:cubicBezTo>
                  <a:pt x="29200" y="61898"/>
                  <a:pt x="29200" y="61673"/>
                  <a:pt x="29127" y="61673"/>
                </a:cubicBezTo>
                <a:cubicBezTo>
                  <a:pt x="29053" y="61597"/>
                  <a:pt x="28980" y="61673"/>
                  <a:pt x="28912" y="61673"/>
                </a:cubicBezTo>
                <a:cubicBezTo>
                  <a:pt x="28839" y="61673"/>
                  <a:pt x="28765" y="61673"/>
                  <a:pt x="28692" y="61673"/>
                </a:cubicBezTo>
                <a:cubicBezTo>
                  <a:pt x="28618" y="61673"/>
                  <a:pt x="28618" y="61823"/>
                  <a:pt x="28545" y="61823"/>
                </a:cubicBezTo>
                <a:cubicBezTo>
                  <a:pt x="28471" y="61823"/>
                  <a:pt x="28471" y="61748"/>
                  <a:pt x="28398" y="61748"/>
                </a:cubicBezTo>
                <a:cubicBezTo>
                  <a:pt x="28110" y="61748"/>
                  <a:pt x="28110" y="61748"/>
                  <a:pt x="28110" y="61748"/>
                </a:cubicBezTo>
                <a:cubicBezTo>
                  <a:pt x="28036" y="61748"/>
                  <a:pt x="28000" y="61673"/>
                  <a:pt x="27963" y="61748"/>
                </a:cubicBezTo>
                <a:cubicBezTo>
                  <a:pt x="27895" y="61748"/>
                  <a:pt x="27852" y="61673"/>
                  <a:pt x="27822" y="61748"/>
                </a:cubicBezTo>
                <a:cubicBezTo>
                  <a:pt x="27748" y="61823"/>
                  <a:pt x="27712" y="61973"/>
                  <a:pt x="27712" y="62199"/>
                </a:cubicBezTo>
                <a:cubicBezTo>
                  <a:pt x="27712" y="62349"/>
                  <a:pt x="27785" y="62487"/>
                  <a:pt x="27852" y="62562"/>
                </a:cubicBezTo>
                <a:cubicBezTo>
                  <a:pt x="27926" y="62713"/>
                  <a:pt x="28036" y="62713"/>
                  <a:pt x="28147" y="62713"/>
                </a:cubicBezTo>
                <a:cubicBezTo>
                  <a:pt x="28220" y="62713"/>
                  <a:pt x="28257" y="62713"/>
                  <a:pt x="28294" y="62713"/>
                </a:cubicBezTo>
                <a:cubicBezTo>
                  <a:pt x="28398" y="62638"/>
                  <a:pt x="28471" y="62412"/>
                  <a:pt x="28581" y="62349"/>
                </a:cubicBezTo>
                <a:cubicBezTo>
                  <a:pt x="28618" y="62349"/>
                  <a:pt x="28655" y="62349"/>
                  <a:pt x="28728" y="62349"/>
                </a:cubicBezTo>
                <a:cubicBezTo>
                  <a:pt x="28912" y="62349"/>
                  <a:pt x="29016" y="62487"/>
                  <a:pt x="29127" y="62713"/>
                </a:cubicBezTo>
                <a:cubicBezTo>
                  <a:pt x="29200" y="62788"/>
                  <a:pt x="29163" y="62938"/>
                  <a:pt x="29200" y="63014"/>
                </a:cubicBezTo>
                <a:cubicBezTo>
                  <a:pt x="29237" y="63089"/>
                  <a:pt x="29310" y="63089"/>
                  <a:pt x="29347" y="63089"/>
                </a:cubicBezTo>
                <a:cubicBezTo>
                  <a:pt x="29415" y="63089"/>
                  <a:pt x="29415" y="63239"/>
                  <a:pt x="29488" y="63239"/>
                </a:cubicBezTo>
                <a:cubicBezTo>
                  <a:pt x="29562" y="63239"/>
                  <a:pt x="29598" y="63164"/>
                  <a:pt x="29672" y="63239"/>
                </a:cubicBezTo>
                <a:cubicBezTo>
                  <a:pt x="29745" y="63239"/>
                  <a:pt x="29745" y="63452"/>
                  <a:pt x="29819" y="63527"/>
                </a:cubicBezTo>
                <a:cubicBezTo>
                  <a:pt x="29892" y="63678"/>
                  <a:pt x="29996" y="63828"/>
                  <a:pt x="30107" y="63828"/>
                </a:cubicBezTo>
                <a:lnTo>
                  <a:pt x="31197" y="63828"/>
                </a:lnTo>
                <a:close/>
                <a:moveTo>
                  <a:pt x="48085" y="25040"/>
                </a:moveTo>
                <a:lnTo>
                  <a:pt x="48085" y="25040"/>
                </a:lnTo>
                <a:cubicBezTo>
                  <a:pt x="48159" y="24965"/>
                  <a:pt x="48159" y="24889"/>
                  <a:pt x="48232" y="24889"/>
                </a:cubicBezTo>
                <a:cubicBezTo>
                  <a:pt x="48269" y="24889"/>
                  <a:pt x="48343" y="24889"/>
                  <a:pt x="48373" y="24889"/>
                </a:cubicBezTo>
                <a:cubicBezTo>
                  <a:pt x="48410" y="24889"/>
                  <a:pt x="48447" y="25040"/>
                  <a:pt x="48483" y="25115"/>
                </a:cubicBezTo>
                <a:cubicBezTo>
                  <a:pt x="48520" y="25190"/>
                  <a:pt x="48594" y="25115"/>
                  <a:pt x="48630" y="25265"/>
                </a:cubicBezTo>
                <a:cubicBezTo>
                  <a:pt x="48667" y="25340"/>
                  <a:pt x="48594" y="25491"/>
                  <a:pt x="48630" y="25566"/>
                </a:cubicBezTo>
                <a:cubicBezTo>
                  <a:pt x="48557" y="25566"/>
                  <a:pt x="48520" y="25491"/>
                  <a:pt x="48483" y="25491"/>
                </a:cubicBezTo>
                <a:cubicBezTo>
                  <a:pt x="48306" y="25491"/>
                  <a:pt x="48232" y="25491"/>
                  <a:pt x="48049" y="25491"/>
                </a:cubicBezTo>
                <a:cubicBezTo>
                  <a:pt x="48012" y="25491"/>
                  <a:pt x="47975" y="25566"/>
                  <a:pt x="47901" y="25566"/>
                </a:cubicBezTo>
                <a:cubicBezTo>
                  <a:pt x="47938" y="26005"/>
                  <a:pt x="47938" y="26005"/>
                  <a:pt x="47938" y="26005"/>
                </a:cubicBezTo>
                <a:cubicBezTo>
                  <a:pt x="48012" y="26005"/>
                  <a:pt x="48049" y="25930"/>
                  <a:pt x="48085" y="25930"/>
                </a:cubicBezTo>
                <a:cubicBezTo>
                  <a:pt x="48373" y="25930"/>
                  <a:pt x="48373" y="25930"/>
                  <a:pt x="48373" y="25930"/>
                </a:cubicBezTo>
                <a:lnTo>
                  <a:pt x="48410" y="26005"/>
                </a:lnTo>
                <a:cubicBezTo>
                  <a:pt x="48410" y="26606"/>
                  <a:pt x="48410" y="26606"/>
                  <a:pt x="48410" y="26606"/>
                </a:cubicBezTo>
                <a:cubicBezTo>
                  <a:pt x="48483" y="26895"/>
                  <a:pt x="48483" y="26895"/>
                  <a:pt x="48483" y="26895"/>
                </a:cubicBezTo>
                <a:cubicBezTo>
                  <a:pt x="48630" y="26895"/>
                  <a:pt x="48630" y="26895"/>
                  <a:pt x="48630" y="26895"/>
                </a:cubicBezTo>
                <a:cubicBezTo>
                  <a:pt x="48667" y="26895"/>
                  <a:pt x="48704" y="26832"/>
                  <a:pt x="48741" y="26832"/>
                </a:cubicBezTo>
                <a:cubicBezTo>
                  <a:pt x="48851" y="26832"/>
                  <a:pt x="48918" y="26832"/>
                  <a:pt x="49029" y="26832"/>
                </a:cubicBezTo>
                <a:cubicBezTo>
                  <a:pt x="49176" y="26832"/>
                  <a:pt x="49176" y="26832"/>
                  <a:pt x="49176" y="26832"/>
                </a:cubicBezTo>
                <a:cubicBezTo>
                  <a:pt x="49212" y="26832"/>
                  <a:pt x="49286" y="26744"/>
                  <a:pt x="49323" y="26832"/>
                </a:cubicBezTo>
                <a:cubicBezTo>
                  <a:pt x="49396" y="26895"/>
                  <a:pt x="49359" y="27045"/>
                  <a:pt x="49427" y="27120"/>
                </a:cubicBezTo>
                <a:cubicBezTo>
                  <a:pt x="49464" y="27120"/>
                  <a:pt x="49500" y="27195"/>
                  <a:pt x="49574" y="27271"/>
                </a:cubicBezTo>
                <a:cubicBezTo>
                  <a:pt x="49647" y="27271"/>
                  <a:pt x="49684" y="27271"/>
                  <a:pt x="49758" y="27271"/>
                </a:cubicBezTo>
                <a:cubicBezTo>
                  <a:pt x="49868" y="27271"/>
                  <a:pt x="49905" y="27271"/>
                  <a:pt x="49972" y="27271"/>
                </a:cubicBezTo>
                <a:cubicBezTo>
                  <a:pt x="50045" y="27195"/>
                  <a:pt x="50082" y="27120"/>
                  <a:pt x="50119" y="27045"/>
                </a:cubicBezTo>
                <a:cubicBezTo>
                  <a:pt x="50192" y="26895"/>
                  <a:pt x="50156" y="26744"/>
                  <a:pt x="50229" y="26681"/>
                </a:cubicBezTo>
                <a:cubicBezTo>
                  <a:pt x="50266" y="26606"/>
                  <a:pt x="50303" y="26531"/>
                  <a:pt x="50376" y="26456"/>
                </a:cubicBezTo>
                <a:cubicBezTo>
                  <a:pt x="50413" y="26456"/>
                  <a:pt x="50444" y="26456"/>
                  <a:pt x="50517" y="26456"/>
                </a:cubicBezTo>
                <a:cubicBezTo>
                  <a:pt x="50591" y="26381"/>
                  <a:pt x="50591" y="26230"/>
                  <a:pt x="50627" y="26155"/>
                </a:cubicBezTo>
                <a:cubicBezTo>
                  <a:pt x="50738" y="26080"/>
                  <a:pt x="50811" y="26005"/>
                  <a:pt x="50921" y="25930"/>
                </a:cubicBezTo>
                <a:cubicBezTo>
                  <a:pt x="51099" y="25930"/>
                  <a:pt x="51246" y="25930"/>
                  <a:pt x="51467" y="25930"/>
                </a:cubicBezTo>
                <a:cubicBezTo>
                  <a:pt x="51467" y="25416"/>
                  <a:pt x="51467" y="25416"/>
                  <a:pt x="51467" y="25416"/>
                </a:cubicBezTo>
                <a:cubicBezTo>
                  <a:pt x="51430" y="25265"/>
                  <a:pt x="51430" y="25115"/>
                  <a:pt x="51393" y="25115"/>
                </a:cubicBezTo>
                <a:cubicBezTo>
                  <a:pt x="51246" y="24965"/>
                  <a:pt x="51246" y="24965"/>
                  <a:pt x="51246" y="24965"/>
                </a:cubicBezTo>
                <a:cubicBezTo>
                  <a:pt x="51209" y="24889"/>
                  <a:pt x="51136" y="24965"/>
                  <a:pt x="51099" y="24965"/>
                </a:cubicBezTo>
                <a:cubicBezTo>
                  <a:pt x="51099" y="24814"/>
                  <a:pt x="51099" y="24751"/>
                  <a:pt x="51099" y="24664"/>
                </a:cubicBezTo>
                <a:cubicBezTo>
                  <a:pt x="51099" y="24526"/>
                  <a:pt x="51173" y="24526"/>
                  <a:pt x="51173" y="24375"/>
                </a:cubicBezTo>
                <a:cubicBezTo>
                  <a:pt x="51173" y="24225"/>
                  <a:pt x="51136" y="24150"/>
                  <a:pt x="51136" y="24000"/>
                </a:cubicBezTo>
                <a:cubicBezTo>
                  <a:pt x="50811" y="24000"/>
                  <a:pt x="50811" y="24000"/>
                  <a:pt x="50811" y="24000"/>
                </a:cubicBezTo>
                <a:cubicBezTo>
                  <a:pt x="50738" y="24000"/>
                  <a:pt x="50701" y="24075"/>
                  <a:pt x="50627" y="24075"/>
                </a:cubicBezTo>
                <a:cubicBezTo>
                  <a:pt x="50591" y="24150"/>
                  <a:pt x="50554" y="24225"/>
                  <a:pt x="50517" y="24300"/>
                </a:cubicBezTo>
                <a:cubicBezTo>
                  <a:pt x="50444" y="24375"/>
                  <a:pt x="50413" y="24451"/>
                  <a:pt x="50339" y="24451"/>
                </a:cubicBezTo>
                <a:cubicBezTo>
                  <a:pt x="50303" y="24451"/>
                  <a:pt x="50303" y="24601"/>
                  <a:pt x="50266" y="24601"/>
                </a:cubicBezTo>
                <a:cubicBezTo>
                  <a:pt x="50192" y="24601"/>
                  <a:pt x="50156" y="24526"/>
                  <a:pt x="50119" y="24526"/>
                </a:cubicBezTo>
                <a:cubicBezTo>
                  <a:pt x="50009" y="24526"/>
                  <a:pt x="49935" y="24451"/>
                  <a:pt x="49831" y="24451"/>
                </a:cubicBezTo>
                <a:cubicBezTo>
                  <a:pt x="49721" y="24451"/>
                  <a:pt x="49647" y="24526"/>
                  <a:pt x="49574" y="24526"/>
                </a:cubicBezTo>
                <a:cubicBezTo>
                  <a:pt x="49427" y="24601"/>
                  <a:pt x="49396" y="24814"/>
                  <a:pt x="49249" y="24814"/>
                </a:cubicBezTo>
                <a:cubicBezTo>
                  <a:pt x="48955" y="24814"/>
                  <a:pt x="48955" y="24814"/>
                  <a:pt x="48955" y="24814"/>
                </a:cubicBezTo>
                <a:cubicBezTo>
                  <a:pt x="48955" y="24526"/>
                  <a:pt x="48955" y="24526"/>
                  <a:pt x="48955" y="24526"/>
                </a:cubicBezTo>
                <a:cubicBezTo>
                  <a:pt x="48955" y="24225"/>
                  <a:pt x="48955" y="24225"/>
                  <a:pt x="48955" y="24225"/>
                </a:cubicBezTo>
                <a:cubicBezTo>
                  <a:pt x="48955" y="24075"/>
                  <a:pt x="48882" y="24075"/>
                  <a:pt x="48851" y="23924"/>
                </a:cubicBezTo>
                <a:cubicBezTo>
                  <a:pt x="48741" y="24000"/>
                  <a:pt x="48741" y="24000"/>
                  <a:pt x="48741" y="24000"/>
                </a:cubicBezTo>
                <a:cubicBezTo>
                  <a:pt x="48741" y="24300"/>
                  <a:pt x="48741" y="24300"/>
                  <a:pt x="48741" y="24300"/>
                </a:cubicBezTo>
                <a:cubicBezTo>
                  <a:pt x="48630" y="24225"/>
                  <a:pt x="48594" y="24150"/>
                  <a:pt x="48520" y="24150"/>
                </a:cubicBezTo>
                <a:cubicBezTo>
                  <a:pt x="48447" y="24150"/>
                  <a:pt x="48373" y="24225"/>
                  <a:pt x="48306" y="24225"/>
                </a:cubicBezTo>
                <a:cubicBezTo>
                  <a:pt x="48269" y="24225"/>
                  <a:pt x="48196" y="24225"/>
                  <a:pt x="48159" y="24225"/>
                </a:cubicBezTo>
                <a:cubicBezTo>
                  <a:pt x="48122" y="24300"/>
                  <a:pt x="48049" y="24300"/>
                  <a:pt x="48012" y="24375"/>
                </a:cubicBezTo>
                <a:cubicBezTo>
                  <a:pt x="47975" y="24451"/>
                  <a:pt x="47901" y="24526"/>
                  <a:pt x="47901" y="24664"/>
                </a:cubicBezTo>
                <a:cubicBezTo>
                  <a:pt x="47901" y="24814"/>
                  <a:pt x="47938" y="24889"/>
                  <a:pt x="47938" y="25040"/>
                </a:cubicBezTo>
                <a:cubicBezTo>
                  <a:pt x="48012" y="24965"/>
                  <a:pt x="48049" y="25040"/>
                  <a:pt x="48085" y="25040"/>
                </a:cubicBezTo>
                <a:close/>
                <a:moveTo>
                  <a:pt x="37335" y="39314"/>
                </a:moveTo>
                <a:lnTo>
                  <a:pt x="37335" y="39314"/>
                </a:lnTo>
                <a:cubicBezTo>
                  <a:pt x="37261" y="39377"/>
                  <a:pt x="37225" y="39377"/>
                  <a:pt x="37188" y="39452"/>
                </a:cubicBezTo>
                <a:cubicBezTo>
                  <a:pt x="37151" y="39527"/>
                  <a:pt x="37188" y="39678"/>
                  <a:pt x="37188" y="39753"/>
                </a:cubicBezTo>
                <a:cubicBezTo>
                  <a:pt x="37151" y="39903"/>
                  <a:pt x="37151" y="39979"/>
                  <a:pt x="37151" y="40129"/>
                </a:cubicBezTo>
                <a:cubicBezTo>
                  <a:pt x="37151" y="40279"/>
                  <a:pt x="37084" y="40279"/>
                  <a:pt x="37047" y="40417"/>
                </a:cubicBezTo>
                <a:cubicBezTo>
                  <a:pt x="37010" y="40492"/>
                  <a:pt x="36973" y="40568"/>
                  <a:pt x="36937" y="40718"/>
                </a:cubicBezTo>
                <a:cubicBezTo>
                  <a:pt x="36863" y="40868"/>
                  <a:pt x="36790" y="41094"/>
                  <a:pt x="36679" y="41244"/>
                </a:cubicBezTo>
                <a:cubicBezTo>
                  <a:pt x="36539" y="41533"/>
                  <a:pt x="36428" y="41758"/>
                  <a:pt x="36428" y="42209"/>
                </a:cubicBezTo>
                <a:cubicBezTo>
                  <a:pt x="36428" y="42360"/>
                  <a:pt x="36465" y="42435"/>
                  <a:pt x="36465" y="42573"/>
                </a:cubicBezTo>
                <a:cubicBezTo>
                  <a:pt x="37445" y="42573"/>
                  <a:pt x="37445" y="42573"/>
                  <a:pt x="37445" y="42573"/>
                </a:cubicBezTo>
                <a:cubicBezTo>
                  <a:pt x="37586" y="42573"/>
                  <a:pt x="37660" y="42798"/>
                  <a:pt x="37733" y="42949"/>
                </a:cubicBezTo>
                <a:cubicBezTo>
                  <a:pt x="37843" y="43174"/>
                  <a:pt x="37880" y="43325"/>
                  <a:pt x="38027" y="43400"/>
                </a:cubicBezTo>
                <a:cubicBezTo>
                  <a:pt x="38064" y="43325"/>
                  <a:pt x="38131" y="43325"/>
                  <a:pt x="38168" y="43174"/>
                </a:cubicBezTo>
                <a:cubicBezTo>
                  <a:pt x="38168" y="43024"/>
                  <a:pt x="38168" y="42798"/>
                  <a:pt x="38168" y="42648"/>
                </a:cubicBezTo>
                <a:cubicBezTo>
                  <a:pt x="38168" y="42498"/>
                  <a:pt x="38131" y="42435"/>
                  <a:pt x="38131" y="42360"/>
                </a:cubicBezTo>
                <a:cubicBezTo>
                  <a:pt x="38131" y="42059"/>
                  <a:pt x="38205" y="41984"/>
                  <a:pt x="38278" y="41758"/>
                </a:cubicBezTo>
                <a:cubicBezTo>
                  <a:pt x="38241" y="41470"/>
                  <a:pt x="38241" y="41470"/>
                  <a:pt x="38241" y="41470"/>
                </a:cubicBezTo>
                <a:cubicBezTo>
                  <a:pt x="38168" y="41470"/>
                  <a:pt x="38131" y="41533"/>
                  <a:pt x="38101" y="41470"/>
                </a:cubicBezTo>
                <a:cubicBezTo>
                  <a:pt x="37990" y="41395"/>
                  <a:pt x="37917" y="41244"/>
                  <a:pt x="37807" y="41094"/>
                </a:cubicBezTo>
                <a:cubicBezTo>
                  <a:pt x="37733" y="41019"/>
                  <a:pt x="37733" y="40868"/>
                  <a:pt x="37660" y="40868"/>
                </a:cubicBezTo>
                <a:cubicBezTo>
                  <a:pt x="37629" y="40793"/>
                  <a:pt x="37586" y="40793"/>
                  <a:pt x="37519" y="40793"/>
                </a:cubicBezTo>
                <a:cubicBezTo>
                  <a:pt x="37482" y="40718"/>
                  <a:pt x="37445" y="40793"/>
                  <a:pt x="37408" y="40793"/>
                </a:cubicBezTo>
                <a:cubicBezTo>
                  <a:pt x="37335" y="40718"/>
                  <a:pt x="37298" y="40643"/>
                  <a:pt x="37261" y="40643"/>
                </a:cubicBezTo>
                <a:cubicBezTo>
                  <a:pt x="37298" y="40417"/>
                  <a:pt x="37298" y="40204"/>
                  <a:pt x="37372" y="40054"/>
                </a:cubicBezTo>
                <a:cubicBezTo>
                  <a:pt x="37372" y="39979"/>
                  <a:pt x="37482" y="39979"/>
                  <a:pt x="37482" y="39903"/>
                </a:cubicBezTo>
                <a:cubicBezTo>
                  <a:pt x="37519" y="39828"/>
                  <a:pt x="37519" y="39753"/>
                  <a:pt x="37519" y="39603"/>
                </a:cubicBezTo>
                <a:cubicBezTo>
                  <a:pt x="37519" y="39452"/>
                  <a:pt x="37482" y="39452"/>
                  <a:pt x="37445" y="39314"/>
                </a:cubicBezTo>
                <a:cubicBezTo>
                  <a:pt x="37408" y="39377"/>
                  <a:pt x="37372" y="39314"/>
                  <a:pt x="37335" y="39314"/>
                </a:cubicBezTo>
                <a:close/>
                <a:moveTo>
                  <a:pt x="35448" y="40868"/>
                </a:moveTo>
                <a:lnTo>
                  <a:pt x="35448" y="40868"/>
                </a:lnTo>
                <a:cubicBezTo>
                  <a:pt x="35375" y="40868"/>
                  <a:pt x="35338" y="40793"/>
                  <a:pt x="35301" y="40793"/>
                </a:cubicBezTo>
                <a:cubicBezTo>
                  <a:pt x="35264" y="40718"/>
                  <a:pt x="35191" y="40793"/>
                  <a:pt x="35154" y="40793"/>
                </a:cubicBezTo>
                <a:cubicBezTo>
                  <a:pt x="35081" y="40718"/>
                  <a:pt x="35081" y="40643"/>
                  <a:pt x="35013" y="40643"/>
                </a:cubicBezTo>
                <a:cubicBezTo>
                  <a:pt x="34940" y="40568"/>
                  <a:pt x="34940" y="40417"/>
                  <a:pt x="34866" y="40355"/>
                </a:cubicBezTo>
                <a:cubicBezTo>
                  <a:pt x="34830" y="40279"/>
                  <a:pt x="34793" y="40355"/>
                  <a:pt x="34719" y="40355"/>
                </a:cubicBezTo>
                <a:cubicBezTo>
                  <a:pt x="34609" y="40492"/>
                  <a:pt x="34609" y="40492"/>
                  <a:pt x="34609" y="40492"/>
                </a:cubicBezTo>
                <a:cubicBezTo>
                  <a:pt x="34646" y="40492"/>
                  <a:pt x="34683" y="40568"/>
                  <a:pt x="34719" y="40643"/>
                </a:cubicBezTo>
                <a:cubicBezTo>
                  <a:pt x="34793" y="40718"/>
                  <a:pt x="34793" y="40868"/>
                  <a:pt x="34830" y="40868"/>
                </a:cubicBezTo>
                <a:cubicBezTo>
                  <a:pt x="34866" y="40944"/>
                  <a:pt x="34940" y="41019"/>
                  <a:pt x="34977" y="41094"/>
                </a:cubicBezTo>
                <a:cubicBezTo>
                  <a:pt x="35050" y="41244"/>
                  <a:pt x="35081" y="41395"/>
                  <a:pt x="35191" y="41395"/>
                </a:cubicBezTo>
                <a:cubicBezTo>
                  <a:pt x="35264" y="41395"/>
                  <a:pt x="35301" y="41244"/>
                  <a:pt x="35375" y="41094"/>
                </a:cubicBezTo>
                <a:cubicBezTo>
                  <a:pt x="35375" y="41094"/>
                  <a:pt x="35411" y="40944"/>
                  <a:pt x="35448" y="40868"/>
                </a:cubicBezTo>
                <a:close/>
                <a:moveTo>
                  <a:pt x="45286" y="21693"/>
                </a:moveTo>
                <a:lnTo>
                  <a:pt x="45286" y="21693"/>
                </a:lnTo>
                <a:cubicBezTo>
                  <a:pt x="45329" y="21693"/>
                  <a:pt x="45329" y="21693"/>
                  <a:pt x="45329" y="21693"/>
                </a:cubicBezTo>
                <a:cubicBezTo>
                  <a:pt x="45359" y="21693"/>
                  <a:pt x="45359" y="21693"/>
                  <a:pt x="45396" y="21693"/>
                </a:cubicBezTo>
                <a:lnTo>
                  <a:pt x="45396" y="21693"/>
                </a:lnTo>
                <a:cubicBezTo>
                  <a:pt x="45396" y="21693"/>
                  <a:pt x="45396" y="21693"/>
                  <a:pt x="45433" y="21693"/>
                </a:cubicBezTo>
                <a:lnTo>
                  <a:pt x="45433" y="21693"/>
                </a:lnTo>
                <a:cubicBezTo>
                  <a:pt x="45470" y="21769"/>
                  <a:pt x="45470" y="21769"/>
                  <a:pt x="45470" y="21769"/>
                </a:cubicBezTo>
                <a:cubicBezTo>
                  <a:pt x="45470" y="21769"/>
                  <a:pt x="45470" y="21769"/>
                  <a:pt x="45506" y="21769"/>
                </a:cubicBezTo>
                <a:cubicBezTo>
                  <a:pt x="45506" y="21844"/>
                  <a:pt x="45506" y="21844"/>
                  <a:pt x="45543" y="21844"/>
                </a:cubicBezTo>
                <a:cubicBezTo>
                  <a:pt x="45543" y="21919"/>
                  <a:pt x="45543" y="21919"/>
                  <a:pt x="45543" y="21919"/>
                </a:cubicBezTo>
                <a:cubicBezTo>
                  <a:pt x="45580" y="21919"/>
                  <a:pt x="45617" y="21919"/>
                  <a:pt x="45617" y="21919"/>
                </a:cubicBezTo>
                <a:cubicBezTo>
                  <a:pt x="45690" y="21919"/>
                  <a:pt x="45727" y="21919"/>
                  <a:pt x="45764" y="21919"/>
                </a:cubicBezTo>
                <a:cubicBezTo>
                  <a:pt x="45831" y="21994"/>
                  <a:pt x="45868" y="22069"/>
                  <a:pt x="45905" y="22145"/>
                </a:cubicBezTo>
                <a:cubicBezTo>
                  <a:pt x="45978" y="22220"/>
                  <a:pt x="46015" y="22145"/>
                  <a:pt x="46088" y="22145"/>
                </a:cubicBezTo>
                <a:cubicBezTo>
                  <a:pt x="46125" y="22145"/>
                  <a:pt x="46162" y="22145"/>
                  <a:pt x="46199" y="22145"/>
                </a:cubicBezTo>
                <a:cubicBezTo>
                  <a:pt x="46235" y="22145"/>
                  <a:pt x="46235" y="22069"/>
                  <a:pt x="46272" y="22069"/>
                </a:cubicBezTo>
                <a:cubicBezTo>
                  <a:pt x="46346" y="22069"/>
                  <a:pt x="46376" y="21994"/>
                  <a:pt x="46413" y="21919"/>
                </a:cubicBezTo>
                <a:cubicBezTo>
                  <a:pt x="46450" y="21844"/>
                  <a:pt x="46486" y="21844"/>
                  <a:pt x="46523" y="21769"/>
                </a:cubicBezTo>
                <a:cubicBezTo>
                  <a:pt x="46523" y="21693"/>
                  <a:pt x="46523" y="21618"/>
                  <a:pt x="46560" y="21618"/>
                </a:cubicBezTo>
                <a:cubicBezTo>
                  <a:pt x="46633" y="21556"/>
                  <a:pt x="46670" y="21480"/>
                  <a:pt x="46707" y="21480"/>
                </a:cubicBezTo>
                <a:cubicBezTo>
                  <a:pt x="46744" y="21405"/>
                  <a:pt x="46817" y="21480"/>
                  <a:pt x="46848" y="21480"/>
                </a:cubicBezTo>
                <a:cubicBezTo>
                  <a:pt x="46885" y="21480"/>
                  <a:pt x="46885" y="21405"/>
                  <a:pt x="46921" y="21405"/>
                </a:cubicBezTo>
                <a:cubicBezTo>
                  <a:pt x="46958" y="21405"/>
                  <a:pt x="46995" y="21330"/>
                  <a:pt x="46995" y="21330"/>
                </a:cubicBezTo>
                <a:cubicBezTo>
                  <a:pt x="47032" y="21330"/>
                  <a:pt x="47068" y="21330"/>
                  <a:pt x="47105" y="21330"/>
                </a:cubicBezTo>
                <a:cubicBezTo>
                  <a:pt x="47105" y="21330"/>
                  <a:pt x="47142" y="21255"/>
                  <a:pt x="47179" y="21255"/>
                </a:cubicBezTo>
                <a:cubicBezTo>
                  <a:pt x="47179" y="21255"/>
                  <a:pt x="47215" y="21180"/>
                  <a:pt x="47252" y="21180"/>
                </a:cubicBezTo>
                <a:cubicBezTo>
                  <a:pt x="47252" y="21180"/>
                  <a:pt x="47289" y="21180"/>
                  <a:pt x="47326" y="21180"/>
                </a:cubicBezTo>
                <a:lnTo>
                  <a:pt x="47362" y="21104"/>
                </a:lnTo>
                <a:cubicBezTo>
                  <a:pt x="47393" y="21029"/>
                  <a:pt x="47430" y="21029"/>
                  <a:pt x="47430" y="21029"/>
                </a:cubicBezTo>
                <a:cubicBezTo>
                  <a:pt x="47467" y="20954"/>
                  <a:pt x="47467" y="20879"/>
                  <a:pt x="47503" y="20879"/>
                </a:cubicBezTo>
                <a:cubicBezTo>
                  <a:pt x="47540" y="20804"/>
                  <a:pt x="47540" y="20728"/>
                  <a:pt x="47577" y="20653"/>
                </a:cubicBezTo>
                <a:cubicBezTo>
                  <a:pt x="47577" y="20653"/>
                  <a:pt x="47614" y="20578"/>
                  <a:pt x="47650" y="20503"/>
                </a:cubicBezTo>
                <a:cubicBezTo>
                  <a:pt x="47687" y="20365"/>
                  <a:pt x="47724" y="20290"/>
                  <a:pt x="47797" y="20290"/>
                </a:cubicBezTo>
                <a:cubicBezTo>
                  <a:pt x="48159" y="20290"/>
                  <a:pt x="48159" y="20290"/>
                  <a:pt x="48159" y="20290"/>
                </a:cubicBezTo>
                <a:cubicBezTo>
                  <a:pt x="48196" y="20290"/>
                  <a:pt x="48232" y="20215"/>
                  <a:pt x="48269" y="20139"/>
                </a:cubicBezTo>
                <a:cubicBezTo>
                  <a:pt x="48306" y="20139"/>
                  <a:pt x="48343" y="20064"/>
                  <a:pt x="48343" y="19989"/>
                </a:cubicBezTo>
                <a:cubicBezTo>
                  <a:pt x="48373" y="19989"/>
                  <a:pt x="48410" y="19914"/>
                  <a:pt x="48447" y="19839"/>
                </a:cubicBezTo>
                <a:cubicBezTo>
                  <a:pt x="48447" y="19839"/>
                  <a:pt x="48447" y="19763"/>
                  <a:pt x="48447" y="19688"/>
                </a:cubicBezTo>
                <a:cubicBezTo>
                  <a:pt x="48373" y="19688"/>
                  <a:pt x="48373" y="19688"/>
                  <a:pt x="48373" y="19688"/>
                </a:cubicBezTo>
                <a:cubicBezTo>
                  <a:pt x="48306" y="19763"/>
                  <a:pt x="48269" y="19763"/>
                  <a:pt x="48232" y="19839"/>
                </a:cubicBezTo>
                <a:cubicBezTo>
                  <a:pt x="48232" y="19914"/>
                  <a:pt x="48232" y="19989"/>
                  <a:pt x="48232" y="19989"/>
                </a:cubicBezTo>
                <a:cubicBezTo>
                  <a:pt x="48196" y="20064"/>
                  <a:pt x="48159" y="20064"/>
                  <a:pt x="48085" y="20064"/>
                </a:cubicBezTo>
                <a:cubicBezTo>
                  <a:pt x="48049" y="20064"/>
                  <a:pt x="48049" y="20064"/>
                  <a:pt x="48049" y="20064"/>
                </a:cubicBezTo>
                <a:cubicBezTo>
                  <a:pt x="48012" y="20064"/>
                  <a:pt x="47938" y="19989"/>
                  <a:pt x="47901" y="19914"/>
                </a:cubicBezTo>
                <a:cubicBezTo>
                  <a:pt x="47865" y="19839"/>
                  <a:pt x="47865" y="19688"/>
                  <a:pt x="47797" y="19688"/>
                </a:cubicBezTo>
                <a:cubicBezTo>
                  <a:pt x="47797" y="19613"/>
                  <a:pt x="47761" y="19688"/>
                  <a:pt x="47761" y="19688"/>
                </a:cubicBezTo>
                <a:cubicBezTo>
                  <a:pt x="47687" y="19688"/>
                  <a:pt x="47687" y="19688"/>
                  <a:pt x="47687" y="19688"/>
                </a:cubicBezTo>
                <a:cubicBezTo>
                  <a:pt x="47540" y="19688"/>
                  <a:pt x="47467" y="19688"/>
                  <a:pt x="47362" y="19613"/>
                </a:cubicBezTo>
                <a:cubicBezTo>
                  <a:pt x="47362" y="19538"/>
                  <a:pt x="47326" y="19538"/>
                  <a:pt x="47326" y="19538"/>
                </a:cubicBezTo>
                <a:cubicBezTo>
                  <a:pt x="47289" y="19538"/>
                  <a:pt x="47252" y="19475"/>
                  <a:pt x="47252" y="19475"/>
                </a:cubicBezTo>
                <a:cubicBezTo>
                  <a:pt x="47215" y="19400"/>
                  <a:pt x="47179" y="19400"/>
                  <a:pt x="47179" y="19325"/>
                </a:cubicBezTo>
                <a:cubicBezTo>
                  <a:pt x="47142" y="19250"/>
                  <a:pt x="47142" y="19250"/>
                  <a:pt x="47142" y="19174"/>
                </a:cubicBezTo>
                <a:cubicBezTo>
                  <a:pt x="47142" y="18874"/>
                  <a:pt x="47142" y="18874"/>
                  <a:pt x="47142" y="18874"/>
                </a:cubicBezTo>
                <a:cubicBezTo>
                  <a:pt x="47215" y="18874"/>
                  <a:pt x="47215" y="18798"/>
                  <a:pt x="47289" y="18798"/>
                </a:cubicBezTo>
                <a:cubicBezTo>
                  <a:pt x="47362" y="18798"/>
                  <a:pt x="47393" y="18874"/>
                  <a:pt x="47467" y="18798"/>
                </a:cubicBezTo>
                <a:cubicBezTo>
                  <a:pt x="47503" y="18798"/>
                  <a:pt x="47540" y="18798"/>
                  <a:pt x="47540" y="18798"/>
                </a:cubicBezTo>
                <a:cubicBezTo>
                  <a:pt x="47614" y="18798"/>
                  <a:pt x="47650" y="18798"/>
                  <a:pt x="47724" y="18723"/>
                </a:cubicBezTo>
                <a:cubicBezTo>
                  <a:pt x="47761" y="18648"/>
                  <a:pt x="47797" y="18573"/>
                  <a:pt x="47834" y="18422"/>
                </a:cubicBezTo>
                <a:cubicBezTo>
                  <a:pt x="47865" y="18422"/>
                  <a:pt x="47865" y="18422"/>
                  <a:pt x="47901" y="18498"/>
                </a:cubicBezTo>
                <a:cubicBezTo>
                  <a:pt x="47938" y="18498"/>
                  <a:pt x="47938" y="18573"/>
                  <a:pt x="47938" y="18648"/>
                </a:cubicBezTo>
                <a:cubicBezTo>
                  <a:pt x="47975" y="18723"/>
                  <a:pt x="47938" y="18874"/>
                  <a:pt x="47938" y="18949"/>
                </a:cubicBezTo>
                <a:cubicBezTo>
                  <a:pt x="47938" y="19024"/>
                  <a:pt x="47975" y="19099"/>
                  <a:pt x="47975" y="19099"/>
                </a:cubicBezTo>
                <a:cubicBezTo>
                  <a:pt x="48012" y="19174"/>
                  <a:pt x="48012" y="19250"/>
                  <a:pt x="48012" y="19250"/>
                </a:cubicBezTo>
                <a:cubicBezTo>
                  <a:pt x="48049" y="19400"/>
                  <a:pt x="48122" y="19400"/>
                  <a:pt x="48196" y="19400"/>
                </a:cubicBezTo>
                <a:cubicBezTo>
                  <a:pt x="48232" y="19400"/>
                  <a:pt x="48232" y="19400"/>
                  <a:pt x="48269" y="19325"/>
                </a:cubicBezTo>
                <a:cubicBezTo>
                  <a:pt x="48269" y="19250"/>
                  <a:pt x="48269" y="19174"/>
                  <a:pt x="48269" y="19174"/>
                </a:cubicBezTo>
                <a:cubicBezTo>
                  <a:pt x="48306" y="19024"/>
                  <a:pt x="48373" y="19024"/>
                  <a:pt x="48410" y="18949"/>
                </a:cubicBezTo>
                <a:cubicBezTo>
                  <a:pt x="48483" y="18949"/>
                  <a:pt x="48520" y="18949"/>
                  <a:pt x="48557" y="18949"/>
                </a:cubicBezTo>
                <a:cubicBezTo>
                  <a:pt x="48630" y="18949"/>
                  <a:pt x="48667" y="18949"/>
                  <a:pt x="48741" y="18949"/>
                </a:cubicBezTo>
                <a:cubicBezTo>
                  <a:pt x="48741" y="18949"/>
                  <a:pt x="48777" y="18949"/>
                  <a:pt x="48777" y="18874"/>
                </a:cubicBezTo>
                <a:cubicBezTo>
                  <a:pt x="48777" y="18798"/>
                  <a:pt x="48777" y="18723"/>
                  <a:pt x="48777" y="18648"/>
                </a:cubicBezTo>
                <a:cubicBezTo>
                  <a:pt x="48777" y="18498"/>
                  <a:pt x="48741" y="18422"/>
                  <a:pt x="48704" y="18285"/>
                </a:cubicBezTo>
                <a:cubicBezTo>
                  <a:pt x="48704" y="18209"/>
                  <a:pt x="48667" y="18134"/>
                  <a:pt x="48667" y="18134"/>
                </a:cubicBezTo>
                <a:cubicBezTo>
                  <a:pt x="48594" y="18059"/>
                  <a:pt x="48557" y="18059"/>
                  <a:pt x="48520" y="17984"/>
                </a:cubicBezTo>
                <a:cubicBezTo>
                  <a:pt x="48447" y="17909"/>
                  <a:pt x="48410" y="17833"/>
                  <a:pt x="48373" y="17758"/>
                </a:cubicBezTo>
                <a:cubicBezTo>
                  <a:pt x="48373" y="17608"/>
                  <a:pt x="48410" y="17533"/>
                  <a:pt x="48373" y="17457"/>
                </a:cubicBezTo>
                <a:cubicBezTo>
                  <a:pt x="48373" y="17382"/>
                  <a:pt x="48343" y="17382"/>
                  <a:pt x="48306" y="17382"/>
                </a:cubicBezTo>
                <a:cubicBezTo>
                  <a:pt x="48306" y="17320"/>
                  <a:pt x="48306" y="17244"/>
                  <a:pt x="48306" y="17244"/>
                </a:cubicBezTo>
                <a:cubicBezTo>
                  <a:pt x="48306" y="17169"/>
                  <a:pt x="48306" y="17094"/>
                  <a:pt x="48306" y="17094"/>
                </a:cubicBezTo>
                <a:cubicBezTo>
                  <a:pt x="48306" y="17019"/>
                  <a:pt x="48269" y="17019"/>
                  <a:pt x="48232" y="17019"/>
                </a:cubicBezTo>
                <a:cubicBezTo>
                  <a:pt x="48196" y="16944"/>
                  <a:pt x="48159" y="16944"/>
                  <a:pt x="48085" y="16868"/>
                </a:cubicBezTo>
                <a:cubicBezTo>
                  <a:pt x="48049" y="16868"/>
                  <a:pt x="48049" y="16793"/>
                  <a:pt x="48012" y="16793"/>
                </a:cubicBezTo>
                <a:cubicBezTo>
                  <a:pt x="48049" y="16718"/>
                  <a:pt x="48049" y="16718"/>
                  <a:pt x="48085" y="16643"/>
                </a:cubicBezTo>
                <a:cubicBezTo>
                  <a:pt x="48085" y="16643"/>
                  <a:pt x="48122" y="16643"/>
                  <a:pt x="48159" y="16643"/>
                </a:cubicBezTo>
                <a:cubicBezTo>
                  <a:pt x="48196" y="16643"/>
                  <a:pt x="48232" y="16793"/>
                  <a:pt x="48269" y="16868"/>
                </a:cubicBezTo>
                <a:cubicBezTo>
                  <a:pt x="48306" y="16868"/>
                  <a:pt x="48269" y="17019"/>
                  <a:pt x="48306" y="17019"/>
                </a:cubicBezTo>
                <a:cubicBezTo>
                  <a:pt x="48343" y="17019"/>
                  <a:pt x="48343" y="17019"/>
                  <a:pt x="48373" y="17019"/>
                </a:cubicBezTo>
                <a:cubicBezTo>
                  <a:pt x="48447" y="17019"/>
                  <a:pt x="48447" y="17019"/>
                  <a:pt x="48447" y="17019"/>
                </a:cubicBezTo>
                <a:cubicBezTo>
                  <a:pt x="48483" y="17019"/>
                  <a:pt x="48520" y="16944"/>
                  <a:pt x="48520" y="16944"/>
                </a:cubicBezTo>
                <a:cubicBezTo>
                  <a:pt x="48557" y="16944"/>
                  <a:pt x="48557" y="17019"/>
                  <a:pt x="48594" y="17019"/>
                </a:cubicBezTo>
                <a:cubicBezTo>
                  <a:pt x="48630" y="16793"/>
                  <a:pt x="48630" y="16643"/>
                  <a:pt x="48630" y="16417"/>
                </a:cubicBezTo>
                <a:cubicBezTo>
                  <a:pt x="48630" y="16279"/>
                  <a:pt x="48630" y="16279"/>
                  <a:pt x="48630" y="16279"/>
                </a:cubicBezTo>
                <a:cubicBezTo>
                  <a:pt x="48630" y="16279"/>
                  <a:pt x="48630" y="16204"/>
                  <a:pt x="48630" y="16129"/>
                </a:cubicBezTo>
                <a:cubicBezTo>
                  <a:pt x="48630" y="16129"/>
                  <a:pt x="48667" y="16054"/>
                  <a:pt x="48667" y="15979"/>
                </a:cubicBezTo>
                <a:cubicBezTo>
                  <a:pt x="48667" y="15979"/>
                  <a:pt x="48667" y="15903"/>
                  <a:pt x="48667" y="15828"/>
                </a:cubicBezTo>
                <a:cubicBezTo>
                  <a:pt x="48630" y="15828"/>
                  <a:pt x="48594" y="15828"/>
                  <a:pt x="48594" y="15828"/>
                </a:cubicBezTo>
                <a:cubicBezTo>
                  <a:pt x="48520" y="15753"/>
                  <a:pt x="48483" y="15753"/>
                  <a:pt x="48447" y="15753"/>
                </a:cubicBezTo>
                <a:cubicBezTo>
                  <a:pt x="48373" y="15753"/>
                  <a:pt x="48343" y="15678"/>
                  <a:pt x="48269" y="15753"/>
                </a:cubicBezTo>
                <a:cubicBezTo>
                  <a:pt x="48269" y="15753"/>
                  <a:pt x="48269" y="15828"/>
                  <a:pt x="48269" y="15903"/>
                </a:cubicBezTo>
                <a:cubicBezTo>
                  <a:pt x="48232" y="15903"/>
                  <a:pt x="48196" y="15903"/>
                  <a:pt x="48159" y="15903"/>
                </a:cubicBezTo>
                <a:cubicBezTo>
                  <a:pt x="47938" y="15903"/>
                  <a:pt x="47938" y="15903"/>
                  <a:pt x="47938" y="15903"/>
                </a:cubicBezTo>
                <a:cubicBezTo>
                  <a:pt x="47975" y="15828"/>
                  <a:pt x="47975" y="15753"/>
                  <a:pt x="48012" y="15753"/>
                </a:cubicBezTo>
                <a:cubicBezTo>
                  <a:pt x="48012" y="15678"/>
                  <a:pt x="48049" y="15678"/>
                  <a:pt x="48085" y="15678"/>
                </a:cubicBezTo>
                <a:cubicBezTo>
                  <a:pt x="48085" y="15678"/>
                  <a:pt x="48122" y="15603"/>
                  <a:pt x="48159" y="15603"/>
                </a:cubicBezTo>
                <a:cubicBezTo>
                  <a:pt x="48159" y="15603"/>
                  <a:pt x="48122" y="15527"/>
                  <a:pt x="48159" y="15452"/>
                </a:cubicBezTo>
                <a:cubicBezTo>
                  <a:pt x="48085" y="15452"/>
                  <a:pt x="48049" y="15377"/>
                  <a:pt x="48012" y="15377"/>
                </a:cubicBezTo>
                <a:cubicBezTo>
                  <a:pt x="47975" y="15377"/>
                  <a:pt x="47975" y="15302"/>
                  <a:pt x="47938" y="15302"/>
                </a:cubicBezTo>
                <a:cubicBezTo>
                  <a:pt x="47975" y="15164"/>
                  <a:pt x="47975" y="15164"/>
                  <a:pt x="47975" y="15164"/>
                </a:cubicBezTo>
                <a:cubicBezTo>
                  <a:pt x="48269" y="15164"/>
                  <a:pt x="48269" y="15164"/>
                  <a:pt x="48269" y="15164"/>
                </a:cubicBezTo>
                <a:cubicBezTo>
                  <a:pt x="48269" y="15603"/>
                  <a:pt x="48269" y="15603"/>
                  <a:pt x="48269" y="15603"/>
                </a:cubicBezTo>
                <a:cubicBezTo>
                  <a:pt x="48557" y="15603"/>
                  <a:pt x="48557" y="15603"/>
                  <a:pt x="48557" y="15603"/>
                </a:cubicBezTo>
                <a:cubicBezTo>
                  <a:pt x="48594" y="15603"/>
                  <a:pt x="48630" y="15603"/>
                  <a:pt x="48630" y="15527"/>
                </a:cubicBezTo>
                <a:cubicBezTo>
                  <a:pt x="48667" y="15527"/>
                  <a:pt x="48630" y="15452"/>
                  <a:pt x="48667" y="15377"/>
                </a:cubicBezTo>
                <a:cubicBezTo>
                  <a:pt x="48704" y="15377"/>
                  <a:pt x="48777" y="15377"/>
                  <a:pt x="48814" y="15377"/>
                </a:cubicBezTo>
                <a:cubicBezTo>
                  <a:pt x="48882" y="15377"/>
                  <a:pt x="48882" y="15377"/>
                  <a:pt x="48882" y="15377"/>
                </a:cubicBezTo>
                <a:cubicBezTo>
                  <a:pt x="48992" y="15377"/>
                  <a:pt x="48992" y="15527"/>
                  <a:pt x="49102" y="15527"/>
                </a:cubicBezTo>
                <a:cubicBezTo>
                  <a:pt x="49139" y="15527"/>
                  <a:pt x="49176" y="15452"/>
                  <a:pt x="49212" y="15452"/>
                </a:cubicBezTo>
                <a:cubicBezTo>
                  <a:pt x="49212" y="15377"/>
                  <a:pt x="49212" y="15302"/>
                  <a:pt x="49249" y="15302"/>
                </a:cubicBezTo>
                <a:cubicBezTo>
                  <a:pt x="49286" y="15227"/>
                  <a:pt x="49323" y="15227"/>
                  <a:pt x="49323" y="15164"/>
                </a:cubicBezTo>
                <a:cubicBezTo>
                  <a:pt x="49323" y="15089"/>
                  <a:pt x="49286" y="15014"/>
                  <a:pt x="49249" y="14938"/>
                </a:cubicBezTo>
                <a:cubicBezTo>
                  <a:pt x="49249" y="14863"/>
                  <a:pt x="49212" y="14788"/>
                  <a:pt x="49212" y="14788"/>
                </a:cubicBezTo>
                <a:cubicBezTo>
                  <a:pt x="49176" y="14713"/>
                  <a:pt x="49139" y="14638"/>
                  <a:pt x="49102" y="14638"/>
                </a:cubicBezTo>
                <a:cubicBezTo>
                  <a:pt x="49065" y="14638"/>
                  <a:pt x="49029" y="14638"/>
                  <a:pt x="48992" y="14638"/>
                </a:cubicBezTo>
                <a:cubicBezTo>
                  <a:pt x="48955" y="14638"/>
                  <a:pt x="48955" y="14713"/>
                  <a:pt x="48918" y="14713"/>
                </a:cubicBezTo>
                <a:cubicBezTo>
                  <a:pt x="48882" y="14713"/>
                  <a:pt x="48882" y="14788"/>
                  <a:pt x="48851" y="14788"/>
                </a:cubicBezTo>
                <a:cubicBezTo>
                  <a:pt x="48814" y="14788"/>
                  <a:pt x="48814" y="14713"/>
                  <a:pt x="48777" y="14713"/>
                </a:cubicBezTo>
                <a:cubicBezTo>
                  <a:pt x="48741" y="14713"/>
                  <a:pt x="48704" y="14638"/>
                  <a:pt x="48704" y="14638"/>
                </a:cubicBezTo>
                <a:cubicBezTo>
                  <a:pt x="48704" y="14562"/>
                  <a:pt x="48667" y="14562"/>
                  <a:pt x="48667" y="14487"/>
                </a:cubicBezTo>
                <a:cubicBezTo>
                  <a:pt x="48667" y="14337"/>
                  <a:pt x="48704" y="14337"/>
                  <a:pt x="48741" y="14337"/>
                </a:cubicBezTo>
                <a:cubicBezTo>
                  <a:pt x="48777" y="14337"/>
                  <a:pt x="48814" y="14337"/>
                  <a:pt x="48814" y="14337"/>
                </a:cubicBezTo>
                <a:cubicBezTo>
                  <a:pt x="48851" y="14337"/>
                  <a:pt x="48882" y="14412"/>
                  <a:pt x="48882" y="14412"/>
                </a:cubicBezTo>
                <a:cubicBezTo>
                  <a:pt x="48955" y="14412"/>
                  <a:pt x="48992" y="14412"/>
                  <a:pt x="49029" y="14412"/>
                </a:cubicBezTo>
                <a:cubicBezTo>
                  <a:pt x="49102" y="14412"/>
                  <a:pt x="49139" y="14412"/>
                  <a:pt x="49212" y="14412"/>
                </a:cubicBezTo>
                <a:lnTo>
                  <a:pt x="49249" y="14337"/>
                </a:lnTo>
                <a:cubicBezTo>
                  <a:pt x="49323" y="14262"/>
                  <a:pt x="49323" y="14262"/>
                  <a:pt x="49323" y="14262"/>
                </a:cubicBezTo>
                <a:cubicBezTo>
                  <a:pt x="49359" y="14186"/>
                  <a:pt x="49359" y="14124"/>
                  <a:pt x="49396" y="14124"/>
                </a:cubicBezTo>
                <a:cubicBezTo>
                  <a:pt x="49427" y="14124"/>
                  <a:pt x="49427" y="14186"/>
                  <a:pt x="49464" y="14186"/>
                </a:cubicBezTo>
                <a:cubicBezTo>
                  <a:pt x="49574" y="14186"/>
                  <a:pt x="49574" y="14186"/>
                  <a:pt x="49574" y="14186"/>
                </a:cubicBezTo>
                <a:cubicBezTo>
                  <a:pt x="49611" y="14186"/>
                  <a:pt x="49647" y="14186"/>
                  <a:pt x="49684" y="14186"/>
                </a:cubicBezTo>
                <a:cubicBezTo>
                  <a:pt x="49721" y="14186"/>
                  <a:pt x="49721" y="14186"/>
                  <a:pt x="49758" y="14124"/>
                </a:cubicBezTo>
                <a:cubicBezTo>
                  <a:pt x="49794" y="14124"/>
                  <a:pt x="49758" y="14049"/>
                  <a:pt x="49758" y="13973"/>
                </a:cubicBezTo>
                <a:cubicBezTo>
                  <a:pt x="49721" y="13898"/>
                  <a:pt x="49684" y="13823"/>
                  <a:pt x="49647" y="13823"/>
                </a:cubicBezTo>
                <a:cubicBezTo>
                  <a:pt x="49611" y="13748"/>
                  <a:pt x="49574" y="13823"/>
                  <a:pt x="49574" y="13823"/>
                </a:cubicBezTo>
                <a:cubicBezTo>
                  <a:pt x="49537" y="13748"/>
                  <a:pt x="49500" y="13748"/>
                  <a:pt x="49464" y="13673"/>
                </a:cubicBezTo>
                <a:cubicBezTo>
                  <a:pt x="49427" y="13597"/>
                  <a:pt x="49396" y="13597"/>
                  <a:pt x="49396" y="13522"/>
                </a:cubicBezTo>
                <a:cubicBezTo>
                  <a:pt x="49396" y="13447"/>
                  <a:pt x="49359" y="13447"/>
                  <a:pt x="49359" y="13372"/>
                </a:cubicBezTo>
                <a:cubicBezTo>
                  <a:pt x="49359" y="13297"/>
                  <a:pt x="49396" y="13221"/>
                  <a:pt x="49396" y="13159"/>
                </a:cubicBezTo>
                <a:cubicBezTo>
                  <a:pt x="49396" y="13084"/>
                  <a:pt x="49359" y="13008"/>
                  <a:pt x="49359" y="12933"/>
                </a:cubicBezTo>
                <a:cubicBezTo>
                  <a:pt x="49359" y="12858"/>
                  <a:pt x="49396" y="12858"/>
                  <a:pt x="49396" y="12783"/>
                </a:cubicBezTo>
                <a:lnTo>
                  <a:pt x="49396" y="12708"/>
                </a:lnTo>
                <a:cubicBezTo>
                  <a:pt x="49500" y="12708"/>
                  <a:pt x="49537" y="12708"/>
                  <a:pt x="49684" y="12708"/>
                </a:cubicBezTo>
                <a:cubicBezTo>
                  <a:pt x="49684" y="12256"/>
                  <a:pt x="49684" y="12256"/>
                  <a:pt x="49684" y="12256"/>
                </a:cubicBezTo>
                <a:cubicBezTo>
                  <a:pt x="49684" y="12106"/>
                  <a:pt x="49574" y="12043"/>
                  <a:pt x="49537" y="11893"/>
                </a:cubicBezTo>
                <a:cubicBezTo>
                  <a:pt x="49500" y="11818"/>
                  <a:pt x="49537" y="11818"/>
                  <a:pt x="49537" y="11743"/>
                </a:cubicBezTo>
                <a:cubicBezTo>
                  <a:pt x="49537" y="11667"/>
                  <a:pt x="49500" y="11592"/>
                  <a:pt x="49500" y="11517"/>
                </a:cubicBezTo>
                <a:cubicBezTo>
                  <a:pt x="49427" y="11517"/>
                  <a:pt x="49396" y="11592"/>
                  <a:pt x="49286" y="11517"/>
                </a:cubicBezTo>
                <a:cubicBezTo>
                  <a:pt x="49249" y="11517"/>
                  <a:pt x="49249" y="11517"/>
                  <a:pt x="49212" y="11517"/>
                </a:cubicBezTo>
                <a:cubicBezTo>
                  <a:pt x="49176" y="11517"/>
                  <a:pt x="49176" y="11442"/>
                  <a:pt x="49139" y="11442"/>
                </a:cubicBezTo>
                <a:cubicBezTo>
                  <a:pt x="49102" y="11442"/>
                  <a:pt x="49102" y="11442"/>
                  <a:pt x="49065" y="11367"/>
                </a:cubicBezTo>
                <a:cubicBezTo>
                  <a:pt x="49029" y="11367"/>
                  <a:pt x="49029" y="11367"/>
                  <a:pt x="48992" y="11291"/>
                </a:cubicBezTo>
                <a:cubicBezTo>
                  <a:pt x="48992" y="11291"/>
                  <a:pt x="48955" y="11216"/>
                  <a:pt x="48955" y="11141"/>
                </a:cubicBezTo>
                <a:cubicBezTo>
                  <a:pt x="48918" y="11141"/>
                  <a:pt x="48918" y="11078"/>
                  <a:pt x="48918" y="10991"/>
                </a:cubicBezTo>
                <a:cubicBezTo>
                  <a:pt x="48918" y="10928"/>
                  <a:pt x="48918" y="10928"/>
                  <a:pt x="48918" y="10928"/>
                </a:cubicBezTo>
                <a:cubicBezTo>
                  <a:pt x="48955" y="10853"/>
                  <a:pt x="48992" y="10853"/>
                  <a:pt x="48992" y="10853"/>
                </a:cubicBezTo>
                <a:cubicBezTo>
                  <a:pt x="49029" y="10778"/>
                  <a:pt x="49029" y="10702"/>
                  <a:pt x="49065" y="10702"/>
                </a:cubicBezTo>
                <a:cubicBezTo>
                  <a:pt x="49065" y="10627"/>
                  <a:pt x="49102" y="10702"/>
                  <a:pt x="49139" y="10702"/>
                </a:cubicBezTo>
                <a:cubicBezTo>
                  <a:pt x="49176" y="10627"/>
                  <a:pt x="49212" y="10627"/>
                  <a:pt x="49286" y="10627"/>
                </a:cubicBezTo>
                <a:cubicBezTo>
                  <a:pt x="49323" y="10627"/>
                  <a:pt x="49323" y="10627"/>
                  <a:pt x="49359" y="10627"/>
                </a:cubicBezTo>
                <a:cubicBezTo>
                  <a:pt x="49500" y="10627"/>
                  <a:pt x="49500" y="10627"/>
                  <a:pt x="49500" y="10627"/>
                </a:cubicBezTo>
                <a:cubicBezTo>
                  <a:pt x="49537" y="10627"/>
                  <a:pt x="49574" y="10552"/>
                  <a:pt x="49647" y="10627"/>
                </a:cubicBezTo>
                <a:lnTo>
                  <a:pt x="49684" y="10702"/>
                </a:lnTo>
                <a:cubicBezTo>
                  <a:pt x="49721" y="10778"/>
                  <a:pt x="49758" y="10778"/>
                  <a:pt x="49758" y="10928"/>
                </a:cubicBezTo>
                <a:cubicBezTo>
                  <a:pt x="49758" y="10991"/>
                  <a:pt x="49758" y="10991"/>
                  <a:pt x="49758" y="10991"/>
                </a:cubicBezTo>
                <a:cubicBezTo>
                  <a:pt x="49794" y="10991"/>
                  <a:pt x="49758" y="11078"/>
                  <a:pt x="49721" y="11078"/>
                </a:cubicBezTo>
                <a:cubicBezTo>
                  <a:pt x="49721" y="11216"/>
                  <a:pt x="49684" y="11216"/>
                  <a:pt x="49684" y="11291"/>
                </a:cubicBezTo>
                <a:cubicBezTo>
                  <a:pt x="49684" y="11517"/>
                  <a:pt x="49721" y="11667"/>
                  <a:pt x="49758" y="11893"/>
                </a:cubicBezTo>
                <a:cubicBezTo>
                  <a:pt x="49868" y="11818"/>
                  <a:pt x="49868" y="11818"/>
                  <a:pt x="49868" y="11818"/>
                </a:cubicBezTo>
                <a:cubicBezTo>
                  <a:pt x="49868" y="10627"/>
                  <a:pt x="49868" y="10627"/>
                  <a:pt x="49868" y="10627"/>
                </a:cubicBezTo>
                <a:cubicBezTo>
                  <a:pt x="49868" y="10552"/>
                  <a:pt x="49905" y="10552"/>
                  <a:pt x="49905" y="10477"/>
                </a:cubicBezTo>
                <a:cubicBezTo>
                  <a:pt x="49935" y="10477"/>
                  <a:pt x="49972" y="10402"/>
                  <a:pt x="49972" y="10326"/>
                </a:cubicBezTo>
                <a:cubicBezTo>
                  <a:pt x="49972" y="10251"/>
                  <a:pt x="49972" y="10251"/>
                  <a:pt x="49972" y="10251"/>
                </a:cubicBezTo>
                <a:cubicBezTo>
                  <a:pt x="49972" y="10176"/>
                  <a:pt x="49935" y="10176"/>
                  <a:pt x="49935" y="10101"/>
                </a:cubicBezTo>
                <a:cubicBezTo>
                  <a:pt x="49905" y="10026"/>
                  <a:pt x="49905" y="9963"/>
                  <a:pt x="49831" y="9963"/>
                </a:cubicBezTo>
                <a:cubicBezTo>
                  <a:pt x="49794" y="9963"/>
                  <a:pt x="49758" y="9963"/>
                  <a:pt x="49721" y="9963"/>
                </a:cubicBezTo>
                <a:lnTo>
                  <a:pt x="49684" y="10026"/>
                </a:lnTo>
                <a:cubicBezTo>
                  <a:pt x="49611" y="10026"/>
                  <a:pt x="49611" y="10026"/>
                  <a:pt x="49537" y="10026"/>
                </a:cubicBezTo>
                <a:cubicBezTo>
                  <a:pt x="49427" y="10026"/>
                  <a:pt x="49427" y="10026"/>
                  <a:pt x="49427" y="10026"/>
                </a:cubicBezTo>
                <a:cubicBezTo>
                  <a:pt x="49396" y="10026"/>
                  <a:pt x="49396" y="10026"/>
                  <a:pt x="49359" y="10026"/>
                </a:cubicBezTo>
                <a:cubicBezTo>
                  <a:pt x="49323" y="10026"/>
                  <a:pt x="49323" y="10026"/>
                  <a:pt x="49286" y="10026"/>
                </a:cubicBezTo>
                <a:cubicBezTo>
                  <a:pt x="49286" y="9587"/>
                  <a:pt x="49286" y="9587"/>
                  <a:pt x="49286" y="9587"/>
                </a:cubicBezTo>
                <a:cubicBezTo>
                  <a:pt x="49323" y="9587"/>
                  <a:pt x="49359" y="9512"/>
                  <a:pt x="49359" y="9512"/>
                </a:cubicBezTo>
                <a:cubicBezTo>
                  <a:pt x="49396" y="9512"/>
                  <a:pt x="49396" y="9587"/>
                  <a:pt x="49427" y="9587"/>
                </a:cubicBezTo>
                <a:cubicBezTo>
                  <a:pt x="49500" y="9587"/>
                  <a:pt x="49500" y="9587"/>
                  <a:pt x="49500" y="9587"/>
                </a:cubicBezTo>
                <a:cubicBezTo>
                  <a:pt x="49574" y="9587"/>
                  <a:pt x="49611" y="9587"/>
                  <a:pt x="49647" y="9587"/>
                </a:cubicBezTo>
                <a:cubicBezTo>
                  <a:pt x="49684" y="9587"/>
                  <a:pt x="49684" y="9512"/>
                  <a:pt x="49721" y="9437"/>
                </a:cubicBezTo>
                <a:cubicBezTo>
                  <a:pt x="49684" y="9437"/>
                  <a:pt x="49684" y="9361"/>
                  <a:pt x="49684" y="9286"/>
                </a:cubicBezTo>
                <a:cubicBezTo>
                  <a:pt x="49647" y="9286"/>
                  <a:pt x="49647" y="9211"/>
                  <a:pt x="49611" y="9136"/>
                </a:cubicBezTo>
                <a:cubicBezTo>
                  <a:pt x="49537" y="9136"/>
                  <a:pt x="49500" y="9211"/>
                  <a:pt x="49464" y="9211"/>
                </a:cubicBezTo>
                <a:cubicBezTo>
                  <a:pt x="49427" y="9211"/>
                  <a:pt x="49427" y="9136"/>
                  <a:pt x="49396" y="9061"/>
                </a:cubicBezTo>
                <a:cubicBezTo>
                  <a:pt x="49359" y="9061"/>
                  <a:pt x="49359" y="9061"/>
                  <a:pt x="49323" y="9061"/>
                </a:cubicBezTo>
                <a:cubicBezTo>
                  <a:pt x="49286" y="9061"/>
                  <a:pt x="49286" y="9061"/>
                  <a:pt x="49249" y="9061"/>
                </a:cubicBezTo>
                <a:cubicBezTo>
                  <a:pt x="49212" y="9061"/>
                  <a:pt x="49176" y="8998"/>
                  <a:pt x="49139" y="8998"/>
                </a:cubicBezTo>
                <a:cubicBezTo>
                  <a:pt x="49065" y="8998"/>
                  <a:pt x="49029" y="8998"/>
                  <a:pt x="48955" y="9061"/>
                </a:cubicBezTo>
                <a:cubicBezTo>
                  <a:pt x="48955" y="9136"/>
                  <a:pt x="48992" y="9211"/>
                  <a:pt x="48955" y="9286"/>
                </a:cubicBezTo>
                <a:cubicBezTo>
                  <a:pt x="48955" y="9361"/>
                  <a:pt x="48955" y="9361"/>
                  <a:pt x="48918" y="9437"/>
                </a:cubicBezTo>
                <a:cubicBezTo>
                  <a:pt x="48918" y="9437"/>
                  <a:pt x="48882" y="9437"/>
                  <a:pt x="48851" y="9437"/>
                </a:cubicBezTo>
                <a:cubicBezTo>
                  <a:pt x="48851" y="9361"/>
                  <a:pt x="48814" y="9361"/>
                  <a:pt x="48777" y="9286"/>
                </a:cubicBezTo>
                <a:cubicBezTo>
                  <a:pt x="48777" y="9286"/>
                  <a:pt x="48777" y="9211"/>
                  <a:pt x="48777" y="9136"/>
                </a:cubicBezTo>
                <a:cubicBezTo>
                  <a:pt x="48777" y="9061"/>
                  <a:pt x="48777" y="8998"/>
                  <a:pt x="48814" y="8910"/>
                </a:cubicBezTo>
                <a:cubicBezTo>
                  <a:pt x="48814" y="8848"/>
                  <a:pt x="48814" y="8772"/>
                  <a:pt x="48851" y="8772"/>
                </a:cubicBezTo>
                <a:cubicBezTo>
                  <a:pt x="48851" y="8697"/>
                  <a:pt x="48882" y="8772"/>
                  <a:pt x="48918" y="8697"/>
                </a:cubicBezTo>
                <a:cubicBezTo>
                  <a:pt x="48918" y="8622"/>
                  <a:pt x="48955" y="8622"/>
                  <a:pt x="48955" y="8547"/>
                </a:cubicBezTo>
                <a:cubicBezTo>
                  <a:pt x="48992" y="8547"/>
                  <a:pt x="48955" y="8472"/>
                  <a:pt x="48955" y="8396"/>
                </a:cubicBezTo>
                <a:cubicBezTo>
                  <a:pt x="48955" y="8321"/>
                  <a:pt x="48955" y="8246"/>
                  <a:pt x="48955" y="8096"/>
                </a:cubicBezTo>
                <a:cubicBezTo>
                  <a:pt x="48955" y="8020"/>
                  <a:pt x="48992" y="7883"/>
                  <a:pt x="48992" y="7732"/>
                </a:cubicBezTo>
                <a:cubicBezTo>
                  <a:pt x="49212" y="7732"/>
                  <a:pt x="49212" y="7732"/>
                  <a:pt x="49212" y="7732"/>
                </a:cubicBezTo>
                <a:cubicBezTo>
                  <a:pt x="49212" y="7582"/>
                  <a:pt x="49212" y="7507"/>
                  <a:pt x="49249" y="7356"/>
                </a:cubicBezTo>
                <a:cubicBezTo>
                  <a:pt x="49249" y="7356"/>
                  <a:pt x="49286" y="7281"/>
                  <a:pt x="49286" y="7206"/>
                </a:cubicBezTo>
                <a:cubicBezTo>
                  <a:pt x="49359" y="7206"/>
                  <a:pt x="49396" y="7206"/>
                  <a:pt x="49427" y="7206"/>
                </a:cubicBezTo>
                <a:cubicBezTo>
                  <a:pt x="49500" y="7206"/>
                  <a:pt x="49500" y="7206"/>
                  <a:pt x="49500" y="7206"/>
                </a:cubicBezTo>
                <a:cubicBezTo>
                  <a:pt x="49537" y="7206"/>
                  <a:pt x="49537" y="7131"/>
                  <a:pt x="49574" y="7131"/>
                </a:cubicBezTo>
                <a:cubicBezTo>
                  <a:pt x="49574" y="7055"/>
                  <a:pt x="49574" y="6980"/>
                  <a:pt x="49574" y="6980"/>
                </a:cubicBezTo>
                <a:cubicBezTo>
                  <a:pt x="49574" y="6918"/>
                  <a:pt x="49537" y="6830"/>
                  <a:pt x="49537" y="6767"/>
                </a:cubicBezTo>
                <a:cubicBezTo>
                  <a:pt x="49537" y="6692"/>
                  <a:pt x="49574" y="6617"/>
                  <a:pt x="49611" y="6542"/>
                </a:cubicBezTo>
                <a:cubicBezTo>
                  <a:pt x="49611" y="6466"/>
                  <a:pt x="49647" y="6466"/>
                  <a:pt x="49647" y="6391"/>
                </a:cubicBezTo>
                <a:cubicBezTo>
                  <a:pt x="49647" y="6316"/>
                  <a:pt x="49684" y="6316"/>
                  <a:pt x="49684" y="6241"/>
                </a:cubicBezTo>
                <a:cubicBezTo>
                  <a:pt x="49684" y="6166"/>
                  <a:pt x="49721" y="6166"/>
                  <a:pt x="49758" y="6166"/>
                </a:cubicBezTo>
                <a:cubicBezTo>
                  <a:pt x="49794" y="6090"/>
                  <a:pt x="49831" y="6015"/>
                  <a:pt x="49905" y="6015"/>
                </a:cubicBezTo>
                <a:cubicBezTo>
                  <a:pt x="49972" y="5940"/>
                  <a:pt x="50009" y="6090"/>
                  <a:pt x="50119" y="6015"/>
                </a:cubicBezTo>
                <a:lnTo>
                  <a:pt x="50156" y="6015"/>
                </a:lnTo>
                <a:cubicBezTo>
                  <a:pt x="50192" y="5940"/>
                  <a:pt x="50192" y="5865"/>
                  <a:pt x="50192" y="5865"/>
                </a:cubicBezTo>
                <a:cubicBezTo>
                  <a:pt x="50229" y="5802"/>
                  <a:pt x="50229" y="5727"/>
                  <a:pt x="50229" y="5727"/>
                </a:cubicBezTo>
                <a:cubicBezTo>
                  <a:pt x="50229" y="5652"/>
                  <a:pt x="50229" y="5577"/>
                  <a:pt x="50266" y="5577"/>
                </a:cubicBezTo>
                <a:cubicBezTo>
                  <a:pt x="50266" y="5501"/>
                  <a:pt x="50303" y="5501"/>
                  <a:pt x="50339" y="5501"/>
                </a:cubicBezTo>
                <a:cubicBezTo>
                  <a:pt x="50376" y="5426"/>
                  <a:pt x="50376" y="5426"/>
                  <a:pt x="50413" y="5426"/>
                </a:cubicBezTo>
                <a:cubicBezTo>
                  <a:pt x="50413" y="5426"/>
                  <a:pt x="50444" y="5426"/>
                  <a:pt x="50480" y="5426"/>
                </a:cubicBezTo>
                <a:cubicBezTo>
                  <a:pt x="50480" y="5426"/>
                  <a:pt x="50517" y="5426"/>
                  <a:pt x="50554" y="5351"/>
                </a:cubicBezTo>
                <a:cubicBezTo>
                  <a:pt x="50554" y="5351"/>
                  <a:pt x="50591" y="5426"/>
                  <a:pt x="50627" y="5351"/>
                </a:cubicBezTo>
                <a:cubicBezTo>
                  <a:pt x="50627" y="5351"/>
                  <a:pt x="50627" y="5276"/>
                  <a:pt x="50664" y="5201"/>
                </a:cubicBezTo>
                <a:cubicBezTo>
                  <a:pt x="50627" y="5050"/>
                  <a:pt x="50627" y="5050"/>
                  <a:pt x="50627" y="5050"/>
                </a:cubicBezTo>
                <a:cubicBezTo>
                  <a:pt x="50009" y="5050"/>
                  <a:pt x="50009" y="5050"/>
                  <a:pt x="50009" y="5050"/>
                </a:cubicBezTo>
                <a:cubicBezTo>
                  <a:pt x="49831" y="4975"/>
                  <a:pt x="49831" y="4975"/>
                  <a:pt x="49831" y="4975"/>
                </a:cubicBezTo>
                <a:cubicBezTo>
                  <a:pt x="49905" y="4975"/>
                  <a:pt x="49935" y="4975"/>
                  <a:pt x="49972" y="4900"/>
                </a:cubicBezTo>
                <a:cubicBezTo>
                  <a:pt x="50045" y="4837"/>
                  <a:pt x="50082" y="4687"/>
                  <a:pt x="50156" y="4687"/>
                </a:cubicBezTo>
                <a:cubicBezTo>
                  <a:pt x="50229" y="4687"/>
                  <a:pt x="50229" y="4687"/>
                  <a:pt x="50266" y="4749"/>
                </a:cubicBezTo>
                <a:cubicBezTo>
                  <a:pt x="50303" y="4749"/>
                  <a:pt x="50339" y="4837"/>
                  <a:pt x="50376" y="4837"/>
                </a:cubicBezTo>
                <a:cubicBezTo>
                  <a:pt x="50413" y="4837"/>
                  <a:pt x="50413" y="4837"/>
                  <a:pt x="50444" y="4837"/>
                </a:cubicBezTo>
                <a:cubicBezTo>
                  <a:pt x="50517" y="4837"/>
                  <a:pt x="50517" y="4837"/>
                  <a:pt x="50517" y="4837"/>
                </a:cubicBezTo>
                <a:cubicBezTo>
                  <a:pt x="50554" y="4837"/>
                  <a:pt x="50554" y="4837"/>
                  <a:pt x="50591" y="4837"/>
                </a:cubicBezTo>
                <a:cubicBezTo>
                  <a:pt x="50627" y="4837"/>
                  <a:pt x="50627" y="4837"/>
                  <a:pt x="50664" y="4837"/>
                </a:cubicBezTo>
                <a:cubicBezTo>
                  <a:pt x="50701" y="4837"/>
                  <a:pt x="50738" y="4749"/>
                  <a:pt x="50738" y="4749"/>
                </a:cubicBezTo>
                <a:cubicBezTo>
                  <a:pt x="50774" y="4749"/>
                  <a:pt x="50774" y="4687"/>
                  <a:pt x="50811" y="4612"/>
                </a:cubicBezTo>
                <a:cubicBezTo>
                  <a:pt x="50811" y="4612"/>
                  <a:pt x="50848" y="4536"/>
                  <a:pt x="50848" y="4461"/>
                </a:cubicBezTo>
                <a:cubicBezTo>
                  <a:pt x="50885" y="4386"/>
                  <a:pt x="50921" y="4386"/>
                  <a:pt x="50952" y="4311"/>
                </a:cubicBezTo>
                <a:cubicBezTo>
                  <a:pt x="50952" y="4236"/>
                  <a:pt x="50952" y="4160"/>
                  <a:pt x="50989" y="4160"/>
                </a:cubicBezTo>
                <a:cubicBezTo>
                  <a:pt x="51026" y="4160"/>
                  <a:pt x="51099" y="4160"/>
                  <a:pt x="51136" y="4160"/>
                </a:cubicBezTo>
                <a:cubicBezTo>
                  <a:pt x="51209" y="4160"/>
                  <a:pt x="51209" y="4160"/>
                  <a:pt x="51209" y="4160"/>
                </a:cubicBezTo>
                <a:cubicBezTo>
                  <a:pt x="51320" y="4160"/>
                  <a:pt x="51393" y="4085"/>
                  <a:pt x="51497" y="4085"/>
                </a:cubicBezTo>
                <a:cubicBezTo>
                  <a:pt x="51497" y="4085"/>
                  <a:pt x="51534" y="4085"/>
                  <a:pt x="51571" y="4085"/>
                </a:cubicBezTo>
                <a:cubicBezTo>
                  <a:pt x="51571" y="4010"/>
                  <a:pt x="51607" y="4010"/>
                  <a:pt x="51607" y="4010"/>
                </a:cubicBezTo>
                <a:cubicBezTo>
                  <a:pt x="51644" y="4010"/>
                  <a:pt x="51681" y="3935"/>
                  <a:pt x="51681" y="3860"/>
                </a:cubicBezTo>
                <a:cubicBezTo>
                  <a:pt x="51718" y="3784"/>
                  <a:pt x="51754" y="3784"/>
                  <a:pt x="51754" y="3722"/>
                </a:cubicBezTo>
                <a:cubicBezTo>
                  <a:pt x="51754" y="3646"/>
                  <a:pt x="51754" y="3571"/>
                  <a:pt x="51754" y="3421"/>
                </a:cubicBezTo>
                <a:cubicBezTo>
                  <a:pt x="51754" y="3346"/>
                  <a:pt x="51754" y="3271"/>
                  <a:pt x="51718" y="3195"/>
                </a:cubicBezTo>
                <a:cubicBezTo>
                  <a:pt x="51718" y="3120"/>
                  <a:pt x="51681" y="3120"/>
                  <a:pt x="51644" y="3120"/>
                </a:cubicBezTo>
                <a:cubicBezTo>
                  <a:pt x="51607" y="3045"/>
                  <a:pt x="51571" y="3045"/>
                  <a:pt x="51497" y="3045"/>
                </a:cubicBezTo>
                <a:cubicBezTo>
                  <a:pt x="51430" y="3045"/>
                  <a:pt x="51393" y="3045"/>
                  <a:pt x="51356" y="3120"/>
                </a:cubicBezTo>
                <a:cubicBezTo>
                  <a:pt x="51320" y="3120"/>
                  <a:pt x="51283" y="3195"/>
                  <a:pt x="51246" y="3195"/>
                </a:cubicBezTo>
                <a:cubicBezTo>
                  <a:pt x="51209" y="3195"/>
                  <a:pt x="51173" y="3271"/>
                  <a:pt x="51099" y="3271"/>
                </a:cubicBezTo>
                <a:cubicBezTo>
                  <a:pt x="51062" y="3271"/>
                  <a:pt x="51026" y="3195"/>
                  <a:pt x="50952" y="3195"/>
                </a:cubicBezTo>
                <a:cubicBezTo>
                  <a:pt x="50921" y="3120"/>
                  <a:pt x="50921" y="3120"/>
                  <a:pt x="50885" y="3120"/>
                </a:cubicBezTo>
                <a:cubicBezTo>
                  <a:pt x="50774" y="3045"/>
                  <a:pt x="50774" y="3045"/>
                  <a:pt x="50774" y="3045"/>
                </a:cubicBezTo>
                <a:cubicBezTo>
                  <a:pt x="50738" y="2970"/>
                  <a:pt x="50701" y="2970"/>
                  <a:pt x="50664" y="2970"/>
                </a:cubicBezTo>
                <a:cubicBezTo>
                  <a:pt x="50627" y="2970"/>
                  <a:pt x="50591" y="3045"/>
                  <a:pt x="50517" y="3045"/>
                </a:cubicBezTo>
                <a:cubicBezTo>
                  <a:pt x="50480" y="3045"/>
                  <a:pt x="50480" y="3045"/>
                  <a:pt x="50444" y="3045"/>
                </a:cubicBezTo>
                <a:cubicBezTo>
                  <a:pt x="50376" y="3045"/>
                  <a:pt x="50339" y="3045"/>
                  <a:pt x="50266" y="3120"/>
                </a:cubicBezTo>
                <a:cubicBezTo>
                  <a:pt x="50266" y="3120"/>
                  <a:pt x="50229" y="3195"/>
                  <a:pt x="50192" y="3195"/>
                </a:cubicBezTo>
                <a:cubicBezTo>
                  <a:pt x="50192" y="3271"/>
                  <a:pt x="50156" y="3271"/>
                  <a:pt x="50156" y="3271"/>
                </a:cubicBezTo>
                <a:cubicBezTo>
                  <a:pt x="50119" y="3421"/>
                  <a:pt x="50119" y="3496"/>
                  <a:pt x="50082" y="3571"/>
                </a:cubicBezTo>
                <a:cubicBezTo>
                  <a:pt x="50082" y="3646"/>
                  <a:pt x="50082" y="3722"/>
                  <a:pt x="50045" y="3722"/>
                </a:cubicBezTo>
                <a:cubicBezTo>
                  <a:pt x="50045" y="3784"/>
                  <a:pt x="50009" y="3784"/>
                  <a:pt x="49972" y="3784"/>
                </a:cubicBezTo>
                <a:cubicBezTo>
                  <a:pt x="49935" y="3784"/>
                  <a:pt x="49905" y="3784"/>
                  <a:pt x="49831" y="3784"/>
                </a:cubicBezTo>
                <a:cubicBezTo>
                  <a:pt x="49758" y="3784"/>
                  <a:pt x="49721" y="3784"/>
                  <a:pt x="49684" y="3784"/>
                </a:cubicBezTo>
                <a:cubicBezTo>
                  <a:pt x="49611" y="3784"/>
                  <a:pt x="49574" y="3784"/>
                  <a:pt x="49537" y="3784"/>
                </a:cubicBezTo>
                <a:cubicBezTo>
                  <a:pt x="49500" y="3722"/>
                  <a:pt x="49500" y="3646"/>
                  <a:pt x="49464" y="3646"/>
                </a:cubicBezTo>
                <a:cubicBezTo>
                  <a:pt x="49427" y="3571"/>
                  <a:pt x="49359" y="3571"/>
                  <a:pt x="49286" y="3571"/>
                </a:cubicBezTo>
                <a:cubicBezTo>
                  <a:pt x="49249" y="3571"/>
                  <a:pt x="49212" y="3571"/>
                  <a:pt x="49176" y="3571"/>
                </a:cubicBezTo>
                <a:cubicBezTo>
                  <a:pt x="49102" y="3646"/>
                  <a:pt x="49102" y="3722"/>
                  <a:pt x="49065" y="3860"/>
                </a:cubicBezTo>
                <a:cubicBezTo>
                  <a:pt x="49029" y="3860"/>
                  <a:pt x="49029" y="3935"/>
                  <a:pt x="49029" y="4010"/>
                </a:cubicBezTo>
                <a:cubicBezTo>
                  <a:pt x="48992" y="4010"/>
                  <a:pt x="48992" y="4010"/>
                  <a:pt x="48955" y="4085"/>
                </a:cubicBezTo>
                <a:cubicBezTo>
                  <a:pt x="48918" y="4085"/>
                  <a:pt x="48918" y="4085"/>
                  <a:pt x="48882" y="4085"/>
                </a:cubicBezTo>
                <a:cubicBezTo>
                  <a:pt x="48814" y="4085"/>
                  <a:pt x="48777" y="4010"/>
                  <a:pt x="48741" y="4085"/>
                </a:cubicBezTo>
                <a:cubicBezTo>
                  <a:pt x="48667" y="4085"/>
                  <a:pt x="48630" y="4085"/>
                  <a:pt x="48594" y="4160"/>
                </a:cubicBezTo>
                <a:cubicBezTo>
                  <a:pt x="48557" y="4160"/>
                  <a:pt x="48557" y="4236"/>
                  <a:pt x="48520" y="4236"/>
                </a:cubicBezTo>
                <a:cubicBezTo>
                  <a:pt x="48447" y="4311"/>
                  <a:pt x="48410" y="4236"/>
                  <a:pt x="48343" y="4311"/>
                </a:cubicBezTo>
                <a:cubicBezTo>
                  <a:pt x="48343" y="4311"/>
                  <a:pt x="48306" y="4386"/>
                  <a:pt x="48269" y="4386"/>
                </a:cubicBezTo>
                <a:cubicBezTo>
                  <a:pt x="48269" y="4461"/>
                  <a:pt x="48232" y="4536"/>
                  <a:pt x="48196" y="4536"/>
                </a:cubicBezTo>
                <a:cubicBezTo>
                  <a:pt x="48159" y="4687"/>
                  <a:pt x="48159" y="4837"/>
                  <a:pt x="48085" y="4900"/>
                </a:cubicBezTo>
                <a:cubicBezTo>
                  <a:pt x="48049" y="4975"/>
                  <a:pt x="48049" y="4975"/>
                  <a:pt x="48012" y="4975"/>
                </a:cubicBezTo>
                <a:cubicBezTo>
                  <a:pt x="47975" y="4975"/>
                  <a:pt x="47975" y="4900"/>
                  <a:pt x="47938" y="4900"/>
                </a:cubicBezTo>
                <a:cubicBezTo>
                  <a:pt x="47975" y="4900"/>
                  <a:pt x="47975" y="4837"/>
                  <a:pt x="47975" y="4749"/>
                </a:cubicBezTo>
                <a:cubicBezTo>
                  <a:pt x="48012" y="4749"/>
                  <a:pt x="48049" y="4749"/>
                  <a:pt x="48049" y="4687"/>
                </a:cubicBezTo>
                <a:cubicBezTo>
                  <a:pt x="48085" y="4687"/>
                  <a:pt x="48085" y="4612"/>
                  <a:pt x="48085" y="4536"/>
                </a:cubicBezTo>
                <a:cubicBezTo>
                  <a:pt x="48122" y="4536"/>
                  <a:pt x="48122" y="4461"/>
                  <a:pt x="48159" y="4386"/>
                </a:cubicBezTo>
                <a:cubicBezTo>
                  <a:pt x="48159" y="4311"/>
                  <a:pt x="48196" y="4160"/>
                  <a:pt x="48232" y="4160"/>
                </a:cubicBezTo>
                <a:cubicBezTo>
                  <a:pt x="48269" y="4085"/>
                  <a:pt x="48269" y="4160"/>
                  <a:pt x="48306" y="4160"/>
                </a:cubicBezTo>
                <a:cubicBezTo>
                  <a:pt x="48343" y="4085"/>
                  <a:pt x="48373" y="4085"/>
                  <a:pt x="48410" y="4010"/>
                </a:cubicBezTo>
                <a:cubicBezTo>
                  <a:pt x="48410" y="3935"/>
                  <a:pt x="48410" y="3935"/>
                  <a:pt x="48410" y="3860"/>
                </a:cubicBezTo>
                <a:cubicBezTo>
                  <a:pt x="48410" y="3571"/>
                  <a:pt x="48410" y="3571"/>
                  <a:pt x="48410" y="3571"/>
                </a:cubicBezTo>
                <a:cubicBezTo>
                  <a:pt x="48447" y="3496"/>
                  <a:pt x="48447" y="3421"/>
                  <a:pt x="48483" y="3421"/>
                </a:cubicBezTo>
                <a:cubicBezTo>
                  <a:pt x="48520" y="3421"/>
                  <a:pt x="48557" y="3421"/>
                  <a:pt x="48557" y="3346"/>
                </a:cubicBezTo>
                <a:cubicBezTo>
                  <a:pt x="48594" y="3346"/>
                  <a:pt x="48630" y="3346"/>
                  <a:pt x="48630" y="3271"/>
                </a:cubicBezTo>
                <a:cubicBezTo>
                  <a:pt x="48667" y="3195"/>
                  <a:pt x="48630" y="3195"/>
                  <a:pt x="48630" y="3120"/>
                </a:cubicBezTo>
                <a:cubicBezTo>
                  <a:pt x="48630" y="3045"/>
                  <a:pt x="48630" y="3045"/>
                  <a:pt x="48630" y="2970"/>
                </a:cubicBezTo>
                <a:cubicBezTo>
                  <a:pt x="48630" y="2895"/>
                  <a:pt x="48630" y="2895"/>
                  <a:pt x="48594" y="2819"/>
                </a:cubicBezTo>
                <a:cubicBezTo>
                  <a:pt x="48594" y="2819"/>
                  <a:pt x="48557" y="2757"/>
                  <a:pt x="48557" y="2669"/>
                </a:cubicBezTo>
                <a:cubicBezTo>
                  <a:pt x="48520" y="2669"/>
                  <a:pt x="48520" y="2669"/>
                  <a:pt x="48483" y="2669"/>
                </a:cubicBezTo>
                <a:cubicBezTo>
                  <a:pt x="48410" y="2669"/>
                  <a:pt x="48410" y="2669"/>
                  <a:pt x="48410" y="2669"/>
                </a:cubicBezTo>
                <a:cubicBezTo>
                  <a:pt x="48373" y="2669"/>
                  <a:pt x="48373" y="2757"/>
                  <a:pt x="48343" y="2757"/>
                </a:cubicBezTo>
                <a:cubicBezTo>
                  <a:pt x="48269" y="2757"/>
                  <a:pt x="48232" y="2757"/>
                  <a:pt x="48159" y="2757"/>
                </a:cubicBezTo>
                <a:cubicBezTo>
                  <a:pt x="48122" y="2757"/>
                  <a:pt x="48122" y="2757"/>
                  <a:pt x="48085" y="2757"/>
                </a:cubicBezTo>
                <a:cubicBezTo>
                  <a:pt x="48012" y="2757"/>
                  <a:pt x="47938" y="2757"/>
                  <a:pt x="47865" y="2757"/>
                </a:cubicBezTo>
                <a:cubicBezTo>
                  <a:pt x="47834" y="2757"/>
                  <a:pt x="47797" y="2757"/>
                  <a:pt x="47797" y="2669"/>
                </a:cubicBezTo>
                <a:cubicBezTo>
                  <a:pt x="47797" y="2895"/>
                  <a:pt x="47797" y="2970"/>
                  <a:pt x="47797" y="3195"/>
                </a:cubicBezTo>
                <a:lnTo>
                  <a:pt x="47761" y="3271"/>
                </a:lnTo>
                <a:cubicBezTo>
                  <a:pt x="47761" y="3346"/>
                  <a:pt x="47797" y="3346"/>
                  <a:pt x="47797" y="3421"/>
                </a:cubicBezTo>
                <a:cubicBezTo>
                  <a:pt x="47761" y="3421"/>
                  <a:pt x="47724" y="3496"/>
                  <a:pt x="47687" y="3496"/>
                </a:cubicBezTo>
                <a:cubicBezTo>
                  <a:pt x="47650" y="3496"/>
                  <a:pt x="47650" y="3421"/>
                  <a:pt x="47614" y="3421"/>
                </a:cubicBezTo>
                <a:cubicBezTo>
                  <a:pt x="47540" y="3421"/>
                  <a:pt x="47540" y="3421"/>
                  <a:pt x="47467" y="3421"/>
                </a:cubicBezTo>
                <a:cubicBezTo>
                  <a:pt x="47430" y="3421"/>
                  <a:pt x="47393" y="3421"/>
                  <a:pt x="47362" y="3421"/>
                </a:cubicBezTo>
                <a:cubicBezTo>
                  <a:pt x="47289" y="3421"/>
                  <a:pt x="47289" y="3496"/>
                  <a:pt x="47215" y="3571"/>
                </a:cubicBezTo>
                <a:cubicBezTo>
                  <a:pt x="47215" y="3571"/>
                  <a:pt x="47179" y="3571"/>
                  <a:pt x="47142" y="3571"/>
                </a:cubicBezTo>
                <a:cubicBezTo>
                  <a:pt x="47105" y="3646"/>
                  <a:pt x="47105" y="3646"/>
                  <a:pt x="47068" y="3722"/>
                </a:cubicBezTo>
                <a:cubicBezTo>
                  <a:pt x="47068" y="3722"/>
                  <a:pt x="47032" y="3722"/>
                  <a:pt x="46995" y="3722"/>
                </a:cubicBezTo>
                <a:cubicBezTo>
                  <a:pt x="46995" y="3646"/>
                  <a:pt x="47032" y="3571"/>
                  <a:pt x="47032" y="3571"/>
                </a:cubicBezTo>
                <a:cubicBezTo>
                  <a:pt x="47032" y="3496"/>
                  <a:pt x="47068" y="3496"/>
                  <a:pt x="47068" y="3421"/>
                </a:cubicBezTo>
                <a:cubicBezTo>
                  <a:pt x="47068" y="3346"/>
                  <a:pt x="47068" y="3271"/>
                  <a:pt x="47105" y="3271"/>
                </a:cubicBezTo>
                <a:cubicBezTo>
                  <a:pt x="47105" y="3195"/>
                  <a:pt x="47142" y="3120"/>
                  <a:pt x="47179" y="3120"/>
                </a:cubicBezTo>
                <a:cubicBezTo>
                  <a:pt x="47252" y="3120"/>
                  <a:pt x="47252" y="3120"/>
                  <a:pt x="47252" y="3120"/>
                </a:cubicBezTo>
                <a:cubicBezTo>
                  <a:pt x="47289" y="3120"/>
                  <a:pt x="47326" y="3120"/>
                  <a:pt x="47393" y="3120"/>
                </a:cubicBezTo>
                <a:cubicBezTo>
                  <a:pt x="47430" y="3120"/>
                  <a:pt x="47467" y="3120"/>
                  <a:pt x="47540" y="3120"/>
                </a:cubicBezTo>
                <a:cubicBezTo>
                  <a:pt x="47577" y="3045"/>
                  <a:pt x="47577" y="3045"/>
                  <a:pt x="47614" y="2970"/>
                </a:cubicBezTo>
                <a:cubicBezTo>
                  <a:pt x="47577" y="2819"/>
                  <a:pt x="47577" y="2819"/>
                  <a:pt x="47577" y="2819"/>
                </a:cubicBezTo>
                <a:cubicBezTo>
                  <a:pt x="47577" y="2819"/>
                  <a:pt x="47540" y="2757"/>
                  <a:pt x="47503" y="2757"/>
                </a:cubicBezTo>
                <a:cubicBezTo>
                  <a:pt x="47467" y="2757"/>
                  <a:pt x="47467" y="2757"/>
                  <a:pt x="47430" y="2757"/>
                </a:cubicBezTo>
                <a:cubicBezTo>
                  <a:pt x="47393" y="2757"/>
                  <a:pt x="47362" y="2757"/>
                  <a:pt x="47326" y="2757"/>
                </a:cubicBezTo>
                <a:cubicBezTo>
                  <a:pt x="47215" y="2757"/>
                  <a:pt x="47142" y="2819"/>
                  <a:pt x="47032" y="2819"/>
                </a:cubicBezTo>
                <a:cubicBezTo>
                  <a:pt x="46995" y="2819"/>
                  <a:pt x="46958" y="2819"/>
                  <a:pt x="46885" y="2819"/>
                </a:cubicBezTo>
                <a:cubicBezTo>
                  <a:pt x="46885" y="2819"/>
                  <a:pt x="46848" y="2895"/>
                  <a:pt x="46817" y="2895"/>
                </a:cubicBezTo>
                <a:cubicBezTo>
                  <a:pt x="46346" y="2895"/>
                  <a:pt x="46346" y="2895"/>
                  <a:pt x="46346" y="2895"/>
                </a:cubicBezTo>
                <a:cubicBezTo>
                  <a:pt x="46272" y="2895"/>
                  <a:pt x="46235" y="2819"/>
                  <a:pt x="46162" y="2819"/>
                </a:cubicBezTo>
                <a:cubicBezTo>
                  <a:pt x="46088" y="2819"/>
                  <a:pt x="46052" y="2819"/>
                  <a:pt x="45978" y="2895"/>
                </a:cubicBezTo>
                <a:cubicBezTo>
                  <a:pt x="45941" y="2895"/>
                  <a:pt x="45905" y="2895"/>
                  <a:pt x="45905" y="2895"/>
                </a:cubicBezTo>
                <a:cubicBezTo>
                  <a:pt x="45868" y="2895"/>
                  <a:pt x="45831" y="2970"/>
                  <a:pt x="45831" y="2970"/>
                </a:cubicBezTo>
                <a:cubicBezTo>
                  <a:pt x="45800" y="2970"/>
                  <a:pt x="45764" y="3045"/>
                  <a:pt x="45764" y="3045"/>
                </a:cubicBezTo>
                <a:cubicBezTo>
                  <a:pt x="45727" y="3045"/>
                  <a:pt x="45690" y="3120"/>
                  <a:pt x="45653" y="3120"/>
                </a:cubicBezTo>
                <a:cubicBezTo>
                  <a:pt x="45617" y="3120"/>
                  <a:pt x="45580" y="3120"/>
                  <a:pt x="45543" y="3120"/>
                </a:cubicBezTo>
                <a:cubicBezTo>
                  <a:pt x="45506" y="3120"/>
                  <a:pt x="45506" y="3195"/>
                  <a:pt x="45470" y="3195"/>
                </a:cubicBezTo>
                <a:cubicBezTo>
                  <a:pt x="45433" y="3195"/>
                  <a:pt x="45396" y="3195"/>
                  <a:pt x="45359" y="3195"/>
                </a:cubicBezTo>
                <a:cubicBezTo>
                  <a:pt x="45329" y="3195"/>
                  <a:pt x="45329" y="3271"/>
                  <a:pt x="45286" y="3271"/>
                </a:cubicBezTo>
                <a:cubicBezTo>
                  <a:pt x="45255" y="3271"/>
                  <a:pt x="45218" y="3271"/>
                  <a:pt x="45218" y="3271"/>
                </a:cubicBezTo>
                <a:cubicBezTo>
                  <a:pt x="45182" y="3346"/>
                  <a:pt x="45145" y="3346"/>
                  <a:pt x="45108" y="3346"/>
                </a:cubicBezTo>
                <a:cubicBezTo>
                  <a:pt x="45071" y="3346"/>
                  <a:pt x="45071" y="3346"/>
                  <a:pt x="45035" y="3271"/>
                </a:cubicBezTo>
                <a:cubicBezTo>
                  <a:pt x="45071" y="3271"/>
                  <a:pt x="45071" y="3195"/>
                  <a:pt x="45071" y="3195"/>
                </a:cubicBezTo>
                <a:cubicBezTo>
                  <a:pt x="45108" y="3045"/>
                  <a:pt x="45145" y="2970"/>
                  <a:pt x="45182" y="2895"/>
                </a:cubicBezTo>
                <a:cubicBezTo>
                  <a:pt x="45182" y="2819"/>
                  <a:pt x="45218" y="2757"/>
                  <a:pt x="45218" y="2757"/>
                </a:cubicBezTo>
                <a:cubicBezTo>
                  <a:pt x="45286" y="2669"/>
                  <a:pt x="45329" y="2606"/>
                  <a:pt x="45396" y="2606"/>
                </a:cubicBezTo>
                <a:cubicBezTo>
                  <a:pt x="45433" y="2606"/>
                  <a:pt x="45433" y="2531"/>
                  <a:pt x="45470" y="2531"/>
                </a:cubicBezTo>
                <a:cubicBezTo>
                  <a:pt x="46670" y="2531"/>
                  <a:pt x="46670" y="2531"/>
                  <a:pt x="46670" y="2531"/>
                </a:cubicBezTo>
                <a:cubicBezTo>
                  <a:pt x="46670" y="2531"/>
                  <a:pt x="46707" y="2531"/>
                  <a:pt x="46744" y="2531"/>
                </a:cubicBezTo>
                <a:cubicBezTo>
                  <a:pt x="46744" y="2456"/>
                  <a:pt x="46744" y="2381"/>
                  <a:pt x="46781" y="2381"/>
                </a:cubicBezTo>
                <a:cubicBezTo>
                  <a:pt x="46817" y="2381"/>
                  <a:pt x="46817" y="2306"/>
                  <a:pt x="46848" y="2306"/>
                </a:cubicBezTo>
                <a:cubicBezTo>
                  <a:pt x="47834" y="2306"/>
                  <a:pt x="47834" y="2306"/>
                  <a:pt x="47834" y="2306"/>
                </a:cubicBezTo>
                <a:cubicBezTo>
                  <a:pt x="47865" y="2306"/>
                  <a:pt x="47901" y="2306"/>
                  <a:pt x="47901" y="2306"/>
                </a:cubicBezTo>
                <a:cubicBezTo>
                  <a:pt x="47975" y="2306"/>
                  <a:pt x="48012" y="2306"/>
                  <a:pt x="48049" y="2306"/>
                </a:cubicBezTo>
                <a:cubicBezTo>
                  <a:pt x="48085" y="2306"/>
                  <a:pt x="48085" y="2230"/>
                  <a:pt x="48122" y="2230"/>
                </a:cubicBezTo>
                <a:cubicBezTo>
                  <a:pt x="48159" y="2230"/>
                  <a:pt x="48122" y="2080"/>
                  <a:pt x="48159" y="2080"/>
                </a:cubicBezTo>
                <a:cubicBezTo>
                  <a:pt x="48196" y="2080"/>
                  <a:pt x="48196" y="2080"/>
                  <a:pt x="48232" y="2080"/>
                </a:cubicBezTo>
                <a:cubicBezTo>
                  <a:pt x="48269" y="2080"/>
                  <a:pt x="48269" y="2005"/>
                  <a:pt x="48306" y="2005"/>
                </a:cubicBezTo>
                <a:cubicBezTo>
                  <a:pt x="48343" y="2005"/>
                  <a:pt x="48343" y="2005"/>
                  <a:pt x="48373" y="2005"/>
                </a:cubicBezTo>
                <a:cubicBezTo>
                  <a:pt x="48410" y="2005"/>
                  <a:pt x="48410" y="2005"/>
                  <a:pt x="48447" y="2005"/>
                </a:cubicBezTo>
                <a:cubicBezTo>
                  <a:pt x="48483" y="2005"/>
                  <a:pt x="48483" y="1930"/>
                  <a:pt x="48520" y="1930"/>
                </a:cubicBezTo>
                <a:cubicBezTo>
                  <a:pt x="48594" y="1854"/>
                  <a:pt x="48667" y="1930"/>
                  <a:pt x="48741" y="1930"/>
                </a:cubicBezTo>
                <a:cubicBezTo>
                  <a:pt x="48777" y="1930"/>
                  <a:pt x="48777" y="1854"/>
                  <a:pt x="48814" y="1854"/>
                </a:cubicBezTo>
                <a:cubicBezTo>
                  <a:pt x="48814" y="1566"/>
                  <a:pt x="48814" y="1566"/>
                  <a:pt x="48814" y="1566"/>
                </a:cubicBezTo>
                <a:cubicBezTo>
                  <a:pt x="48630" y="1491"/>
                  <a:pt x="48630" y="1491"/>
                  <a:pt x="48630" y="1491"/>
                </a:cubicBezTo>
                <a:cubicBezTo>
                  <a:pt x="48594" y="1566"/>
                  <a:pt x="48557" y="1566"/>
                  <a:pt x="48520" y="1566"/>
                </a:cubicBezTo>
                <a:cubicBezTo>
                  <a:pt x="48483" y="1566"/>
                  <a:pt x="48483" y="1566"/>
                  <a:pt x="48483" y="1566"/>
                </a:cubicBezTo>
                <a:cubicBezTo>
                  <a:pt x="48447" y="1566"/>
                  <a:pt x="48447" y="1566"/>
                  <a:pt x="48410" y="1491"/>
                </a:cubicBezTo>
                <a:cubicBezTo>
                  <a:pt x="48343" y="1491"/>
                  <a:pt x="48269" y="1416"/>
                  <a:pt x="48196" y="1416"/>
                </a:cubicBezTo>
                <a:cubicBezTo>
                  <a:pt x="48122" y="1416"/>
                  <a:pt x="48085" y="1491"/>
                  <a:pt x="48049" y="1491"/>
                </a:cubicBezTo>
                <a:cubicBezTo>
                  <a:pt x="47975" y="1491"/>
                  <a:pt x="47938" y="1491"/>
                  <a:pt x="47865" y="1416"/>
                </a:cubicBezTo>
                <a:cubicBezTo>
                  <a:pt x="47834" y="1416"/>
                  <a:pt x="47834" y="1416"/>
                  <a:pt x="47797" y="1340"/>
                </a:cubicBezTo>
                <a:cubicBezTo>
                  <a:pt x="47797" y="1340"/>
                  <a:pt x="47865" y="1340"/>
                  <a:pt x="47865" y="1265"/>
                </a:cubicBezTo>
                <a:cubicBezTo>
                  <a:pt x="47865" y="1190"/>
                  <a:pt x="47834" y="1190"/>
                  <a:pt x="47834" y="1115"/>
                </a:cubicBezTo>
                <a:cubicBezTo>
                  <a:pt x="47797" y="1115"/>
                  <a:pt x="47797" y="1115"/>
                  <a:pt x="47761" y="1115"/>
                </a:cubicBezTo>
                <a:cubicBezTo>
                  <a:pt x="47724" y="1115"/>
                  <a:pt x="47687" y="1040"/>
                  <a:pt x="47614" y="1040"/>
                </a:cubicBezTo>
                <a:cubicBezTo>
                  <a:pt x="47614" y="1040"/>
                  <a:pt x="47614" y="1040"/>
                  <a:pt x="47577" y="1040"/>
                </a:cubicBezTo>
                <a:cubicBezTo>
                  <a:pt x="47540" y="1115"/>
                  <a:pt x="47540" y="1190"/>
                  <a:pt x="47503" y="1190"/>
                </a:cubicBezTo>
                <a:cubicBezTo>
                  <a:pt x="47179" y="1190"/>
                  <a:pt x="47179" y="1190"/>
                  <a:pt x="47179" y="1190"/>
                </a:cubicBezTo>
                <a:cubicBezTo>
                  <a:pt x="47105" y="1190"/>
                  <a:pt x="47068" y="1040"/>
                  <a:pt x="47032" y="965"/>
                </a:cubicBezTo>
                <a:cubicBezTo>
                  <a:pt x="46995" y="965"/>
                  <a:pt x="46995" y="965"/>
                  <a:pt x="46958" y="965"/>
                </a:cubicBezTo>
                <a:cubicBezTo>
                  <a:pt x="46885" y="889"/>
                  <a:pt x="46848" y="965"/>
                  <a:pt x="46817" y="965"/>
                </a:cubicBezTo>
                <a:cubicBezTo>
                  <a:pt x="46376" y="965"/>
                  <a:pt x="46376" y="965"/>
                  <a:pt x="46376" y="965"/>
                </a:cubicBezTo>
                <a:cubicBezTo>
                  <a:pt x="46272" y="965"/>
                  <a:pt x="46272" y="965"/>
                  <a:pt x="46272" y="965"/>
                </a:cubicBezTo>
                <a:cubicBezTo>
                  <a:pt x="46015" y="965"/>
                  <a:pt x="46015" y="965"/>
                  <a:pt x="46015" y="965"/>
                </a:cubicBezTo>
                <a:cubicBezTo>
                  <a:pt x="45868" y="965"/>
                  <a:pt x="45868" y="965"/>
                  <a:pt x="45868" y="965"/>
                </a:cubicBezTo>
                <a:cubicBezTo>
                  <a:pt x="45831" y="965"/>
                  <a:pt x="45800" y="965"/>
                  <a:pt x="45727" y="965"/>
                </a:cubicBezTo>
                <a:cubicBezTo>
                  <a:pt x="45690" y="965"/>
                  <a:pt x="45690" y="1040"/>
                  <a:pt x="45653" y="1115"/>
                </a:cubicBezTo>
                <a:cubicBezTo>
                  <a:pt x="45035" y="1115"/>
                  <a:pt x="45035" y="1115"/>
                  <a:pt x="45035" y="1115"/>
                </a:cubicBezTo>
                <a:cubicBezTo>
                  <a:pt x="45071" y="965"/>
                  <a:pt x="45071" y="965"/>
                  <a:pt x="45071" y="965"/>
                </a:cubicBezTo>
                <a:cubicBezTo>
                  <a:pt x="45218" y="965"/>
                  <a:pt x="45218" y="965"/>
                  <a:pt x="45218" y="965"/>
                </a:cubicBezTo>
                <a:cubicBezTo>
                  <a:pt x="45255" y="965"/>
                  <a:pt x="45286" y="965"/>
                  <a:pt x="45359" y="965"/>
                </a:cubicBezTo>
                <a:cubicBezTo>
                  <a:pt x="45359" y="965"/>
                  <a:pt x="45396" y="889"/>
                  <a:pt x="45396" y="814"/>
                </a:cubicBezTo>
                <a:cubicBezTo>
                  <a:pt x="45433" y="814"/>
                  <a:pt x="45433" y="739"/>
                  <a:pt x="45433" y="676"/>
                </a:cubicBezTo>
                <a:cubicBezTo>
                  <a:pt x="47540" y="676"/>
                  <a:pt x="47540" y="676"/>
                  <a:pt x="47540" y="676"/>
                </a:cubicBezTo>
                <a:cubicBezTo>
                  <a:pt x="47540" y="589"/>
                  <a:pt x="47540" y="589"/>
                  <a:pt x="47540" y="526"/>
                </a:cubicBezTo>
                <a:cubicBezTo>
                  <a:pt x="47503" y="451"/>
                  <a:pt x="47503" y="451"/>
                  <a:pt x="47467" y="375"/>
                </a:cubicBezTo>
                <a:cubicBezTo>
                  <a:pt x="47430" y="375"/>
                  <a:pt x="47430" y="300"/>
                  <a:pt x="47393" y="300"/>
                </a:cubicBezTo>
                <a:cubicBezTo>
                  <a:pt x="47326" y="225"/>
                  <a:pt x="47289" y="225"/>
                  <a:pt x="47252" y="225"/>
                </a:cubicBezTo>
                <a:cubicBezTo>
                  <a:pt x="47142" y="225"/>
                  <a:pt x="47142" y="225"/>
                  <a:pt x="47142" y="225"/>
                </a:cubicBezTo>
                <a:cubicBezTo>
                  <a:pt x="47105" y="225"/>
                  <a:pt x="47068" y="225"/>
                  <a:pt x="46995" y="225"/>
                </a:cubicBezTo>
                <a:cubicBezTo>
                  <a:pt x="46921" y="225"/>
                  <a:pt x="46885" y="150"/>
                  <a:pt x="46848" y="150"/>
                </a:cubicBezTo>
                <a:cubicBezTo>
                  <a:pt x="46817" y="150"/>
                  <a:pt x="46817" y="75"/>
                  <a:pt x="46781" y="75"/>
                </a:cubicBezTo>
                <a:cubicBezTo>
                  <a:pt x="46744" y="75"/>
                  <a:pt x="46744" y="75"/>
                  <a:pt x="46707" y="75"/>
                </a:cubicBezTo>
                <a:cubicBezTo>
                  <a:pt x="46670" y="0"/>
                  <a:pt x="46633" y="75"/>
                  <a:pt x="46560" y="75"/>
                </a:cubicBezTo>
                <a:cubicBezTo>
                  <a:pt x="46486" y="75"/>
                  <a:pt x="46450" y="75"/>
                  <a:pt x="46413" y="75"/>
                </a:cubicBezTo>
                <a:cubicBezTo>
                  <a:pt x="46376" y="75"/>
                  <a:pt x="46346" y="75"/>
                  <a:pt x="46346" y="75"/>
                </a:cubicBezTo>
                <a:cubicBezTo>
                  <a:pt x="46272" y="75"/>
                  <a:pt x="46235" y="75"/>
                  <a:pt x="46162" y="75"/>
                </a:cubicBezTo>
                <a:cubicBezTo>
                  <a:pt x="46088" y="75"/>
                  <a:pt x="46088" y="75"/>
                  <a:pt x="46088" y="75"/>
                </a:cubicBezTo>
                <a:cubicBezTo>
                  <a:pt x="46015" y="75"/>
                  <a:pt x="45978" y="0"/>
                  <a:pt x="45941" y="0"/>
                </a:cubicBezTo>
                <a:cubicBezTo>
                  <a:pt x="45359" y="0"/>
                  <a:pt x="45035" y="0"/>
                  <a:pt x="44453" y="0"/>
                </a:cubicBezTo>
                <a:cubicBezTo>
                  <a:pt x="44379" y="0"/>
                  <a:pt x="44343" y="0"/>
                  <a:pt x="44312" y="75"/>
                </a:cubicBezTo>
                <a:cubicBezTo>
                  <a:pt x="44269" y="75"/>
                  <a:pt x="44238" y="75"/>
                  <a:pt x="44238" y="75"/>
                </a:cubicBezTo>
                <a:cubicBezTo>
                  <a:pt x="44202" y="75"/>
                  <a:pt x="44165" y="150"/>
                  <a:pt x="44128" y="150"/>
                </a:cubicBezTo>
                <a:cubicBezTo>
                  <a:pt x="44128" y="225"/>
                  <a:pt x="44091" y="300"/>
                  <a:pt x="44055" y="300"/>
                </a:cubicBezTo>
                <a:cubicBezTo>
                  <a:pt x="44055" y="300"/>
                  <a:pt x="44018" y="300"/>
                  <a:pt x="43981" y="300"/>
                </a:cubicBezTo>
                <a:cubicBezTo>
                  <a:pt x="43908" y="300"/>
                  <a:pt x="43908" y="300"/>
                  <a:pt x="43908" y="300"/>
                </a:cubicBezTo>
                <a:cubicBezTo>
                  <a:pt x="43871" y="300"/>
                  <a:pt x="43871" y="300"/>
                  <a:pt x="43834" y="300"/>
                </a:cubicBezTo>
                <a:cubicBezTo>
                  <a:pt x="43730" y="300"/>
                  <a:pt x="43730" y="300"/>
                  <a:pt x="43730" y="300"/>
                </a:cubicBezTo>
                <a:cubicBezTo>
                  <a:pt x="43730" y="300"/>
                  <a:pt x="43693" y="225"/>
                  <a:pt x="43656" y="225"/>
                </a:cubicBezTo>
                <a:cubicBezTo>
                  <a:pt x="43620" y="225"/>
                  <a:pt x="43583" y="225"/>
                  <a:pt x="43546" y="225"/>
                </a:cubicBezTo>
                <a:cubicBezTo>
                  <a:pt x="43509" y="225"/>
                  <a:pt x="43473" y="225"/>
                  <a:pt x="43436" y="225"/>
                </a:cubicBezTo>
                <a:cubicBezTo>
                  <a:pt x="43326" y="225"/>
                  <a:pt x="43295" y="375"/>
                  <a:pt x="43222" y="451"/>
                </a:cubicBezTo>
                <a:cubicBezTo>
                  <a:pt x="43252" y="526"/>
                  <a:pt x="43252" y="676"/>
                  <a:pt x="43252" y="739"/>
                </a:cubicBezTo>
                <a:cubicBezTo>
                  <a:pt x="43295" y="814"/>
                  <a:pt x="43295" y="814"/>
                  <a:pt x="43295" y="889"/>
                </a:cubicBezTo>
                <a:cubicBezTo>
                  <a:pt x="43295" y="1040"/>
                  <a:pt x="43222" y="1040"/>
                  <a:pt x="43185" y="1115"/>
                </a:cubicBezTo>
                <a:cubicBezTo>
                  <a:pt x="43148" y="1115"/>
                  <a:pt x="43111" y="1115"/>
                  <a:pt x="43038" y="1115"/>
                </a:cubicBezTo>
                <a:cubicBezTo>
                  <a:pt x="42964" y="1115"/>
                  <a:pt x="42928" y="1115"/>
                  <a:pt x="42891" y="1040"/>
                </a:cubicBezTo>
                <a:cubicBezTo>
                  <a:pt x="42854" y="1040"/>
                  <a:pt x="42854" y="965"/>
                  <a:pt x="42817" y="965"/>
                </a:cubicBezTo>
                <a:cubicBezTo>
                  <a:pt x="42456" y="965"/>
                  <a:pt x="42456" y="965"/>
                  <a:pt x="42456" y="965"/>
                </a:cubicBezTo>
                <a:cubicBezTo>
                  <a:pt x="42346" y="965"/>
                  <a:pt x="42309" y="814"/>
                  <a:pt x="42205" y="676"/>
                </a:cubicBezTo>
                <a:lnTo>
                  <a:pt x="42168" y="676"/>
                </a:lnTo>
                <a:cubicBezTo>
                  <a:pt x="42058" y="676"/>
                  <a:pt x="42021" y="589"/>
                  <a:pt x="41947" y="589"/>
                </a:cubicBezTo>
                <a:cubicBezTo>
                  <a:pt x="41911" y="589"/>
                  <a:pt x="41911" y="589"/>
                  <a:pt x="41874" y="589"/>
                </a:cubicBezTo>
                <a:cubicBezTo>
                  <a:pt x="41837" y="676"/>
                  <a:pt x="41800" y="676"/>
                  <a:pt x="41800" y="676"/>
                </a:cubicBezTo>
                <a:cubicBezTo>
                  <a:pt x="41764" y="676"/>
                  <a:pt x="41764" y="739"/>
                  <a:pt x="41733" y="814"/>
                </a:cubicBezTo>
                <a:cubicBezTo>
                  <a:pt x="41733" y="814"/>
                  <a:pt x="41696" y="889"/>
                  <a:pt x="41660" y="889"/>
                </a:cubicBezTo>
                <a:cubicBezTo>
                  <a:pt x="41586" y="889"/>
                  <a:pt x="41549" y="889"/>
                  <a:pt x="41513" y="889"/>
                </a:cubicBezTo>
                <a:cubicBezTo>
                  <a:pt x="41439" y="889"/>
                  <a:pt x="41439" y="889"/>
                  <a:pt x="41439" y="889"/>
                </a:cubicBezTo>
                <a:cubicBezTo>
                  <a:pt x="41402" y="889"/>
                  <a:pt x="41402" y="889"/>
                  <a:pt x="41366" y="889"/>
                </a:cubicBezTo>
                <a:cubicBezTo>
                  <a:pt x="41329" y="889"/>
                  <a:pt x="41292" y="739"/>
                  <a:pt x="41255" y="739"/>
                </a:cubicBezTo>
                <a:cubicBezTo>
                  <a:pt x="41188" y="739"/>
                  <a:pt x="41151" y="814"/>
                  <a:pt x="41078" y="889"/>
                </a:cubicBezTo>
                <a:cubicBezTo>
                  <a:pt x="40967" y="889"/>
                  <a:pt x="40894" y="814"/>
                  <a:pt x="40784" y="814"/>
                </a:cubicBezTo>
                <a:lnTo>
                  <a:pt x="40747" y="814"/>
                </a:lnTo>
                <a:lnTo>
                  <a:pt x="40710" y="889"/>
                </a:lnTo>
                <a:lnTo>
                  <a:pt x="40679" y="889"/>
                </a:lnTo>
                <a:lnTo>
                  <a:pt x="40643" y="889"/>
                </a:lnTo>
                <a:cubicBezTo>
                  <a:pt x="40606" y="889"/>
                  <a:pt x="40569" y="965"/>
                  <a:pt x="40569" y="965"/>
                </a:cubicBezTo>
                <a:cubicBezTo>
                  <a:pt x="40532" y="965"/>
                  <a:pt x="40496" y="1040"/>
                  <a:pt x="40459" y="1040"/>
                </a:cubicBezTo>
                <a:cubicBezTo>
                  <a:pt x="40459" y="1115"/>
                  <a:pt x="40496" y="1115"/>
                  <a:pt x="40496" y="1190"/>
                </a:cubicBezTo>
                <a:cubicBezTo>
                  <a:pt x="40532" y="1265"/>
                  <a:pt x="40532" y="1265"/>
                  <a:pt x="40532" y="1265"/>
                </a:cubicBezTo>
                <a:cubicBezTo>
                  <a:pt x="40569" y="1265"/>
                  <a:pt x="40569" y="1265"/>
                  <a:pt x="40569" y="1340"/>
                </a:cubicBezTo>
                <a:cubicBezTo>
                  <a:pt x="40606" y="1340"/>
                  <a:pt x="40606" y="1265"/>
                  <a:pt x="40643" y="1340"/>
                </a:cubicBezTo>
                <a:cubicBezTo>
                  <a:pt x="40679" y="1340"/>
                  <a:pt x="40679" y="1340"/>
                  <a:pt x="40710" y="1416"/>
                </a:cubicBezTo>
                <a:cubicBezTo>
                  <a:pt x="40747" y="1416"/>
                  <a:pt x="40747" y="1416"/>
                  <a:pt x="40747" y="1491"/>
                </a:cubicBezTo>
                <a:cubicBezTo>
                  <a:pt x="40784" y="1491"/>
                  <a:pt x="40784" y="1491"/>
                  <a:pt x="40784" y="1566"/>
                </a:cubicBezTo>
                <a:cubicBezTo>
                  <a:pt x="40784" y="1566"/>
                  <a:pt x="40820" y="1566"/>
                  <a:pt x="40820" y="1641"/>
                </a:cubicBezTo>
                <a:cubicBezTo>
                  <a:pt x="40820" y="1641"/>
                  <a:pt x="40820" y="1704"/>
                  <a:pt x="40820" y="1779"/>
                </a:cubicBezTo>
                <a:cubicBezTo>
                  <a:pt x="40857" y="1854"/>
                  <a:pt x="40820" y="1854"/>
                  <a:pt x="40820" y="1930"/>
                </a:cubicBezTo>
                <a:cubicBezTo>
                  <a:pt x="40784" y="1854"/>
                  <a:pt x="40784" y="1854"/>
                  <a:pt x="40784" y="1854"/>
                </a:cubicBezTo>
                <a:lnTo>
                  <a:pt x="40784" y="1854"/>
                </a:lnTo>
                <a:cubicBezTo>
                  <a:pt x="40747" y="1779"/>
                  <a:pt x="40747" y="1779"/>
                  <a:pt x="40747" y="1779"/>
                </a:cubicBezTo>
                <a:cubicBezTo>
                  <a:pt x="40747" y="1704"/>
                  <a:pt x="40710" y="1779"/>
                  <a:pt x="40710" y="1779"/>
                </a:cubicBezTo>
                <a:cubicBezTo>
                  <a:pt x="40710" y="1704"/>
                  <a:pt x="40679" y="1704"/>
                  <a:pt x="40679" y="1704"/>
                </a:cubicBezTo>
                <a:cubicBezTo>
                  <a:pt x="40643" y="1704"/>
                  <a:pt x="40643" y="1704"/>
                  <a:pt x="40643" y="1704"/>
                </a:cubicBezTo>
                <a:cubicBezTo>
                  <a:pt x="40606" y="1704"/>
                  <a:pt x="40606" y="1641"/>
                  <a:pt x="40569" y="1641"/>
                </a:cubicBezTo>
                <a:cubicBezTo>
                  <a:pt x="40569" y="1641"/>
                  <a:pt x="40569" y="1641"/>
                  <a:pt x="40532" y="1641"/>
                </a:cubicBezTo>
                <a:cubicBezTo>
                  <a:pt x="40532" y="1641"/>
                  <a:pt x="40532" y="1641"/>
                  <a:pt x="40496" y="1641"/>
                </a:cubicBezTo>
                <a:cubicBezTo>
                  <a:pt x="40496" y="1566"/>
                  <a:pt x="40496" y="1566"/>
                  <a:pt x="40459" y="1566"/>
                </a:cubicBezTo>
                <a:cubicBezTo>
                  <a:pt x="40459" y="1566"/>
                  <a:pt x="40459" y="1566"/>
                  <a:pt x="40422" y="1566"/>
                </a:cubicBezTo>
                <a:lnTo>
                  <a:pt x="40385" y="1566"/>
                </a:lnTo>
                <a:cubicBezTo>
                  <a:pt x="40349" y="1566"/>
                  <a:pt x="40349" y="1566"/>
                  <a:pt x="40312" y="1566"/>
                </a:cubicBezTo>
                <a:cubicBezTo>
                  <a:pt x="40275" y="1566"/>
                  <a:pt x="40275" y="1566"/>
                  <a:pt x="40238" y="1566"/>
                </a:cubicBezTo>
                <a:cubicBezTo>
                  <a:pt x="40238" y="1566"/>
                  <a:pt x="40202" y="1566"/>
                  <a:pt x="40202" y="1641"/>
                </a:cubicBezTo>
                <a:cubicBezTo>
                  <a:pt x="40202" y="1641"/>
                  <a:pt x="40202" y="1641"/>
                  <a:pt x="40202" y="1704"/>
                </a:cubicBezTo>
                <a:cubicBezTo>
                  <a:pt x="40202" y="1704"/>
                  <a:pt x="40202" y="1704"/>
                  <a:pt x="40202" y="1779"/>
                </a:cubicBezTo>
                <a:cubicBezTo>
                  <a:pt x="40202" y="1854"/>
                  <a:pt x="40202" y="1854"/>
                  <a:pt x="40238" y="1930"/>
                </a:cubicBezTo>
                <a:cubicBezTo>
                  <a:pt x="40238" y="1930"/>
                  <a:pt x="40238" y="1930"/>
                  <a:pt x="40275" y="2005"/>
                </a:cubicBezTo>
                <a:cubicBezTo>
                  <a:pt x="40275" y="2005"/>
                  <a:pt x="40275" y="2005"/>
                  <a:pt x="40312" y="2080"/>
                </a:cubicBezTo>
                <a:cubicBezTo>
                  <a:pt x="40349" y="2080"/>
                  <a:pt x="40349" y="2080"/>
                  <a:pt x="40385" y="2155"/>
                </a:cubicBezTo>
                <a:cubicBezTo>
                  <a:pt x="40422" y="2155"/>
                  <a:pt x="40459" y="2155"/>
                  <a:pt x="40459" y="2230"/>
                </a:cubicBezTo>
                <a:cubicBezTo>
                  <a:pt x="40496" y="2230"/>
                  <a:pt x="40496" y="2230"/>
                  <a:pt x="40496" y="2230"/>
                </a:cubicBezTo>
                <a:cubicBezTo>
                  <a:pt x="40532" y="2230"/>
                  <a:pt x="40532" y="2230"/>
                  <a:pt x="40532" y="2230"/>
                </a:cubicBezTo>
                <a:cubicBezTo>
                  <a:pt x="40569" y="2230"/>
                  <a:pt x="40569" y="2230"/>
                  <a:pt x="40569" y="2306"/>
                </a:cubicBezTo>
                <a:cubicBezTo>
                  <a:pt x="40606" y="2306"/>
                  <a:pt x="40643" y="2306"/>
                  <a:pt x="40679" y="2306"/>
                </a:cubicBezTo>
                <a:cubicBezTo>
                  <a:pt x="40747" y="2306"/>
                  <a:pt x="40747" y="2306"/>
                  <a:pt x="40747" y="2306"/>
                </a:cubicBezTo>
                <a:lnTo>
                  <a:pt x="40784" y="2306"/>
                </a:lnTo>
                <a:lnTo>
                  <a:pt x="40820" y="2306"/>
                </a:lnTo>
                <a:cubicBezTo>
                  <a:pt x="40820" y="2381"/>
                  <a:pt x="40857" y="2381"/>
                  <a:pt x="40857" y="2381"/>
                </a:cubicBezTo>
                <a:cubicBezTo>
                  <a:pt x="40894" y="2456"/>
                  <a:pt x="40894" y="2456"/>
                  <a:pt x="40931" y="2531"/>
                </a:cubicBezTo>
                <a:cubicBezTo>
                  <a:pt x="40931" y="2531"/>
                  <a:pt x="40931" y="2531"/>
                  <a:pt x="40967" y="2606"/>
                </a:cubicBezTo>
                <a:cubicBezTo>
                  <a:pt x="40967" y="2606"/>
                  <a:pt x="41004" y="2669"/>
                  <a:pt x="41004" y="2757"/>
                </a:cubicBezTo>
                <a:cubicBezTo>
                  <a:pt x="41041" y="2757"/>
                  <a:pt x="41041" y="2757"/>
                  <a:pt x="41041" y="2819"/>
                </a:cubicBezTo>
                <a:cubicBezTo>
                  <a:pt x="41041" y="2819"/>
                  <a:pt x="41078" y="2819"/>
                  <a:pt x="41078" y="2895"/>
                </a:cubicBezTo>
                <a:cubicBezTo>
                  <a:pt x="41078" y="2895"/>
                  <a:pt x="41078" y="2895"/>
                  <a:pt x="41078" y="2970"/>
                </a:cubicBezTo>
                <a:lnTo>
                  <a:pt x="41078" y="3045"/>
                </a:lnTo>
                <a:cubicBezTo>
                  <a:pt x="41078" y="3120"/>
                  <a:pt x="41078" y="3195"/>
                  <a:pt x="41041" y="3195"/>
                </a:cubicBezTo>
                <a:cubicBezTo>
                  <a:pt x="41041" y="3195"/>
                  <a:pt x="41041" y="3195"/>
                  <a:pt x="41004" y="3195"/>
                </a:cubicBezTo>
                <a:cubicBezTo>
                  <a:pt x="40967" y="3195"/>
                  <a:pt x="40967" y="3120"/>
                  <a:pt x="40931" y="3120"/>
                </a:cubicBezTo>
                <a:lnTo>
                  <a:pt x="40894" y="3120"/>
                </a:lnTo>
                <a:cubicBezTo>
                  <a:pt x="40857" y="3120"/>
                  <a:pt x="40857" y="3120"/>
                  <a:pt x="40857" y="3120"/>
                </a:cubicBezTo>
                <a:cubicBezTo>
                  <a:pt x="40820" y="3120"/>
                  <a:pt x="40820" y="3045"/>
                  <a:pt x="40784" y="3045"/>
                </a:cubicBezTo>
                <a:cubicBezTo>
                  <a:pt x="40747" y="3045"/>
                  <a:pt x="40747" y="2970"/>
                  <a:pt x="40710" y="2970"/>
                </a:cubicBezTo>
                <a:cubicBezTo>
                  <a:pt x="40710" y="2970"/>
                  <a:pt x="40710" y="2970"/>
                  <a:pt x="40679" y="2970"/>
                </a:cubicBezTo>
                <a:cubicBezTo>
                  <a:pt x="40679" y="2970"/>
                  <a:pt x="40679" y="2970"/>
                  <a:pt x="40643" y="2895"/>
                </a:cubicBezTo>
                <a:lnTo>
                  <a:pt x="40606" y="2895"/>
                </a:lnTo>
                <a:cubicBezTo>
                  <a:pt x="40569" y="2895"/>
                  <a:pt x="40569" y="2819"/>
                  <a:pt x="40532" y="2819"/>
                </a:cubicBezTo>
                <a:cubicBezTo>
                  <a:pt x="40532" y="2819"/>
                  <a:pt x="40532" y="2819"/>
                  <a:pt x="40496" y="2819"/>
                </a:cubicBezTo>
                <a:cubicBezTo>
                  <a:pt x="40459" y="2819"/>
                  <a:pt x="40422" y="2757"/>
                  <a:pt x="40385" y="2757"/>
                </a:cubicBezTo>
                <a:cubicBezTo>
                  <a:pt x="40349" y="2757"/>
                  <a:pt x="40349" y="2757"/>
                  <a:pt x="40312" y="2757"/>
                </a:cubicBezTo>
                <a:cubicBezTo>
                  <a:pt x="40275" y="2669"/>
                  <a:pt x="40275" y="2669"/>
                  <a:pt x="40238" y="2606"/>
                </a:cubicBezTo>
                <a:cubicBezTo>
                  <a:pt x="40202" y="2606"/>
                  <a:pt x="40202" y="2606"/>
                  <a:pt x="40202" y="2606"/>
                </a:cubicBezTo>
                <a:cubicBezTo>
                  <a:pt x="40171" y="2606"/>
                  <a:pt x="40171" y="2531"/>
                  <a:pt x="40171" y="2531"/>
                </a:cubicBezTo>
                <a:cubicBezTo>
                  <a:pt x="40134" y="2531"/>
                  <a:pt x="40134" y="2531"/>
                  <a:pt x="40134" y="2531"/>
                </a:cubicBezTo>
                <a:cubicBezTo>
                  <a:pt x="40098" y="2456"/>
                  <a:pt x="40098" y="2456"/>
                  <a:pt x="40061" y="2456"/>
                </a:cubicBezTo>
                <a:cubicBezTo>
                  <a:pt x="40061" y="2381"/>
                  <a:pt x="40024" y="2381"/>
                  <a:pt x="40024" y="2381"/>
                </a:cubicBezTo>
                <a:lnTo>
                  <a:pt x="39987" y="2306"/>
                </a:lnTo>
                <a:lnTo>
                  <a:pt x="39950" y="2230"/>
                </a:lnTo>
                <a:cubicBezTo>
                  <a:pt x="39914" y="2230"/>
                  <a:pt x="39914" y="2230"/>
                  <a:pt x="39914" y="2230"/>
                </a:cubicBezTo>
                <a:cubicBezTo>
                  <a:pt x="39877" y="2230"/>
                  <a:pt x="39877" y="2155"/>
                  <a:pt x="39877" y="2155"/>
                </a:cubicBezTo>
                <a:cubicBezTo>
                  <a:pt x="39840" y="2155"/>
                  <a:pt x="39840" y="2155"/>
                  <a:pt x="39840" y="2155"/>
                </a:cubicBezTo>
                <a:cubicBezTo>
                  <a:pt x="39803" y="2155"/>
                  <a:pt x="39803" y="2155"/>
                  <a:pt x="39767" y="2155"/>
                </a:cubicBezTo>
                <a:cubicBezTo>
                  <a:pt x="39626" y="2155"/>
                  <a:pt x="39626" y="2155"/>
                  <a:pt x="39626" y="2155"/>
                </a:cubicBezTo>
                <a:lnTo>
                  <a:pt x="39589" y="2155"/>
                </a:lnTo>
                <a:cubicBezTo>
                  <a:pt x="39552" y="2155"/>
                  <a:pt x="39516" y="2080"/>
                  <a:pt x="39516" y="2080"/>
                </a:cubicBezTo>
                <a:cubicBezTo>
                  <a:pt x="39479" y="2080"/>
                  <a:pt x="39442" y="2080"/>
                  <a:pt x="39442" y="2080"/>
                </a:cubicBezTo>
                <a:cubicBezTo>
                  <a:pt x="39405" y="2005"/>
                  <a:pt x="39369" y="1930"/>
                  <a:pt x="39332" y="1930"/>
                </a:cubicBezTo>
                <a:cubicBezTo>
                  <a:pt x="39185" y="1930"/>
                  <a:pt x="39117" y="2005"/>
                  <a:pt x="38970" y="2005"/>
                </a:cubicBezTo>
                <a:cubicBezTo>
                  <a:pt x="38970" y="2005"/>
                  <a:pt x="38970" y="2005"/>
                  <a:pt x="38970" y="2080"/>
                </a:cubicBezTo>
                <a:cubicBezTo>
                  <a:pt x="38970" y="2080"/>
                  <a:pt x="39007" y="2080"/>
                  <a:pt x="39007" y="2155"/>
                </a:cubicBezTo>
                <a:cubicBezTo>
                  <a:pt x="39044" y="2230"/>
                  <a:pt x="39044" y="2230"/>
                  <a:pt x="39081" y="2306"/>
                </a:cubicBezTo>
                <a:cubicBezTo>
                  <a:pt x="39117" y="2381"/>
                  <a:pt x="39117" y="2381"/>
                  <a:pt x="39148" y="2381"/>
                </a:cubicBezTo>
                <a:cubicBezTo>
                  <a:pt x="39148" y="2456"/>
                  <a:pt x="39185" y="2381"/>
                  <a:pt x="39185" y="2381"/>
                </a:cubicBezTo>
                <a:cubicBezTo>
                  <a:pt x="39222" y="2456"/>
                  <a:pt x="39222" y="2456"/>
                  <a:pt x="39222" y="2456"/>
                </a:cubicBezTo>
                <a:cubicBezTo>
                  <a:pt x="39258" y="2456"/>
                  <a:pt x="39258" y="2531"/>
                  <a:pt x="39258" y="2531"/>
                </a:cubicBezTo>
                <a:cubicBezTo>
                  <a:pt x="39258" y="2606"/>
                  <a:pt x="39295" y="2606"/>
                  <a:pt x="39332" y="2669"/>
                </a:cubicBezTo>
                <a:cubicBezTo>
                  <a:pt x="39332" y="2669"/>
                  <a:pt x="39332" y="2669"/>
                  <a:pt x="39369" y="2669"/>
                </a:cubicBezTo>
                <a:cubicBezTo>
                  <a:pt x="39369" y="2757"/>
                  <a:pt x="39369" y="2757"/>
                  <a:pt x="39369" y="2819"/>
                </a:cubicBezTo>
                <a:cubicBezTo>
                  <a:pt x="39405" y="2819"/>
                  <a:pt x="39405" y="2819"/>
                  <a:pt x="39442" y="2819"/>
                </a:cubicBezTo>
                <a:cubicBezTo>
                  <a:pt x="39442" y="2895"/>
                  <a:pt x="39442" y="2970"/>
                  <a:pt x="39479" y="2970"/>
                </a:cubicBezTo>
                <a:cubicBezTo>
                  <a:pt x="39479" y="3045"/>
                  <a:pt x="39479" y="3045"/>
                  <a:pt x="39479" y="3045"/>
                </a:cubicBezTo>
                <a:cubicBezTo>
                  <a:pt x="39479" y="3120"/>
                  <a:pt x="39479" y="3120"/>
                  <a:pt x="39516" y="3195"/>
                </a:cubicBezTo>
                <a:cubicBezTo>
                  <a:pt x="39516" y="3195"/>
                  <a:pt x="39516" y="3271"/>
                  <a:pt x="39516" y="3346"/>
                </a:cubicBezTo>
                <a:cubicBezTo>
                  <a:pt x="39516" y="3421"/>
                  <a:pt x="39516" y="3421"/>
                  <a:pt x="39516" y="3421"/>
                </a:cubicBezTo>
                <a:cubicBezTo>
                  <a:pt x="39442" y="3421"/>
                  <a:pt x="39442" y="3421"/>
                  <a:pt x="39442" y="3421"/>
                </a:cubicBezTo>
                <a:cubicBezTo>
                  <a:pt x="39405" y="3421"/>
                  <a:pt x="39405" y="3421"/>
                  <a:pt x="39405" y="3421"/>
                </a:cubicBezTo>
                <a:cubicBezTo>
                  <a:pt x="39369" y="3421"/>
                  <a:pt x="39369" y="3421"/>
                  <a:pt x="39332" y="3346"/>
                </a:cubicBezTo>
                <a:cubicBezTo>
                  <a:pt x="39332" y="3346"/>
                  <a:pt x="39332" y="3346"/>
                  <a:pt x="39332" y="3271"/>
                </a:cubicBezTo>
                <a:cubicBezTo>
                  <a:pt x="39295" y="3271"/>
                  <a:pt x="39258" y="3271"/>
                  <a:pt x="39258" y="3271"/>
                </a:cubicBezTo>
                <a:lnTo>
                  <a:pt x="39258" y="3195"/>
                </a:lnTo>
                <a:cubicBezTo>
                  <a:pt x="39222" y="3195"/>
                  <a:pt x="39222" y="3195"/>
                  <a:pt x="39222" y="3120"/>
                </a:cubicBezTo>
                <a:cubicBezTo>
                  <a:pt x="39185" y="3120"/>
                  <a:pt x="39185" y="3120"/>
                  <a:pt x="39148" y="3045"/>
                </a:cubicBezTo>
                <a:cubicBezTo>
                  <a:pt x="39148" y="3045"/>
                  <a:pt x="39117" y="3045"/>
                  <a:pt x="39117" y="2970"/>
                </a:cubicBezTo>
                <a:cubicBezTo>
                  <a:pt x="39117" y="2970"/>
                  <a:pt x="39081" y="2970"/>
                  <a:pt x="39081" y="2895"/>
                </a:cubicBezTo>
                <a:cubicBezTo>
                  <a:pt x="39044" y="2895"/>
                  <a:pt x="39007" y="2819"/>
                  <a:pt x="38970" y="2819"/>
                </a:cubicBezTo>
                <a:cubicBezTo>
                  <a:pt x="38970" y="2819"/>
                  <a:pt x="38970" y="2757"/>
                  <a:pt x="38934" y="2757"/>
                </a:cubicBezTo>
                <a:cubicBezTo>
                  <a:pt x="38934" y="2757"/>
                  <a:pt x="38934" y="2757"/>
                  <a:pt x="38897" y="2757"/>
                </a:cubicBezTo>
                <a:cubicBezTo>
                  <a:pt x="38897" y="2669"/>
                  <a:pt x="38897" y="2669"/>
                  <a:pt x="38860" y="2669"/>
                </a:cubicBezTo>
                <a:cubicBezTo>
                  <a:pt x="38860" y="2606"/>
                  <a:pt x="38823" y="2606"/>
                  <a:pt x="38823" y="2531"/>
                </a:cubicBezTo>
                <a:cubicBezTo>
                  <a:pt x="38787" y="2531"/>
                  <a:pt x="38787" y="2531"/>
                  <a:pt x="38787" y="2531"/>
                </a:cubicBezTo>
                <a:cubicBezTo>
                  <a:pt x="38750" y="2531"/>
                  <a:pt x="38750" y="2531"/>
                  <a:pt x="38750" y="2531"/>
                </a:cubicBezTo>
                <a:cubicBezTo>
                  <a:pt x="38713" y="2531"/>
                  <a:pt x="38676" y="2531"/>
                  <a:pt x="38646" y="2456"/>
                </a:cubicBezTo>
                <a:lnTo>
                  <a:pt x="38609" y="2456"/>
                </a:lnTo>
                <a:cubicBezTo>
                  <a:pt x="38609" y="2381"/>
                  <a:pt x="38609" y="2381"/>
                  <a:pt x="38609" y="2306"/>
                </a:cubicBezTo>
                <a:lnTo>
                  <a:pt x="38572" y="2306"/>
                </a:lnTo>
                <a:cubicBezTo>
                  <a:pt x="38572" y="2230"/>
                  <a:pt x="38535" y="2230"/>
                  <a:pt x="38535" y="2230"/>
                </a:cubicBezTo>
                <a:cubicBezTo>
                  <a:pt x="38499" y="2230"/>
                  <a:pt x="38499" y="2230"/>
                  <a:pt x="38462" y="2230"/>
                </a:cubicBezTo>
                <a:cubicBezTo>
                  <a:pt x="38462" y="2230"/>
                  <a:pt x="38462" y="2230"/>
                  <a:pt x="38425" y="2230"/>
                </a:cubicBezTo>
                <a:cubicBezTo>
                  <a:pt x="38425" y="2230"/>
                  <a:pt x="38388" y="2155"/>
                  <a:pt x="38352" y="2155"/>
                </a:cubicBezTo>
                <a:cubicBezTo>
                  <a:pt x="38241" y="2155"/>
                  <a:pt x="38241" y="2155"/>
                  <a:pt x="38241" y="2155"/>
                </a:cubicBezTo>
                <a:cubicBezTo>
                  <a:pt x="38241" y="2306"/>
                  <a:pt x="38241" y="2306"/>
                  <a:pt x="38241" y="2306"/>
                </a:cubicBezTo>
                <a:cubicBezTo>
                  <a:pt x="38241" y="2381"/>
                  <a:pt x="38241" y="2381"/>
                  <a:pt x="38278" y="2456"/>
                </a:cubicBezTo>
                <a:cubicBezTo>
                  <a:pt x="38278" y="2531"/>
                  <a:pt x="38315" y="2606"/>
                  <a:pt x="38315" y="2669"/>
                </a:cubicBezTo>
                <a:cubicBezTo>
                  <a:pt x="38352" y="2669"/>
                  <a:pt x="38352" y="2757"/>
                  <a:pt x="38352" y="2757"/>
                </a:cubicBezTo>
                <a:cubicBezTo>
                  <a:pt x="38352" y="2819"/>
                  <a:pt x="38352" y="2819"/>
                  <a:pt x="38352" y="2895"/>
                </a:cubicBezTo>
                <a:cubicBezTo>
                  <a:pt x="38315" y="2895"/>
                  <a:pt x="38352" y="2895"/>
                  <a:pt x="38352" y="2970"/>
                </a:cubicBezTo>
                <a:lnTo>
                  <a:pt x="38315" y="3045"/>
                </a:lnTo>
                <a:cubicBezTo>
                  <a:pt x="38315" y="3120"/>
                  <a:pt x="38315" y="3120"/>
                  <a:pt x="38315" y="3120"/>
                </a:cubicBezTo>
                <a:cubicBezTo>
                  <a:pt x="38315" y="3120"/>
                  <a:pt x="38315" y="3120"/>
                  <a:pt x="38315" y="3195"/>
                </a:cubicBezTo>
                <a:cubicBezTo>
                  <a:pt x="38278" y="3271"/>
                  <a:pt x="38278" y="3346"/>
                  <a:pt x="38241" y="3496"/>
                </a:cubicBezTo>
                <a:lnTo>
                  <a:pt x="38241" y="3571"/>
                </a:lnTo>
                <a:cubicBezTo>
                  <a:pt x="38241" y="3571"/>
                  <a:pt x="38241" y="3646"/>
                  <a:pt x="38205" y="3646"/>
                </a:cubicBezTo>
                <a:cubicBezTo>
                  <a:pt x="38205" y="3646"/>
                  <a:pt x="38205" y="3646"/>
                  <a:pt x="38168" y="3646"/>
                </a:cubicBezTo>
                <a:cubicBezTo>
                  <a:pt x="38131" y="3646"/>
                  <a:pt x="38131" y="3646"/>
                  <a:pt x="38101" y="3646"/>
                </a:cubicBezTo>
                <a:lnTo>
                  <a:pt x="38064" y="3571"/>
                </a:lnTo>
                <a:cubicBezTo>
                  <a:pt x="38027" y="3571"/>
                  <a:pt x="37990" y="3496"/>
                  <a:pt x="37990" y="3421"/>
                </a:cubicBezTo>
                <a:cubicBezTo>
                  <a:pt x="37990" y="3421"/>
                  <a:pt x="37990" y="3421"/>
                  <a:pt x="37990" y="3346"/>
                </a:cubicBezTo>
                <a:cubicBezTo>
                  <a:pt x="37990" y="3346"/>
                  <a:pt x="37990" y="3271"/>
                  <a:pt x="37990" y="3195"/>
                </a:cubicBezTo>
                <a:cubicBezTo>
                  <a:pt x="37990" y="3195"/>
                  <a:pt x="38027" y="3195"/>
                  <a:pt x="38027" y="3120"/>
                </a:cubicBezTo>
                <a:cubicBezTo>
                  <a:pt x="38064" y="3045"/>
                  <a:pt x="38064" y="3045"/>
                  <a:pt x="38101" y="2970"/>
                </a:cubicBezTo>
                <a:cubicBezTo>
                  <a:pt x="38101" y="2970"/>
                  <a:pt x="38131" y="2970"/>
                  <a:pt x="38131" y="2895"/>
                </a:cubicBezTo>
                <a:cubicBezTo>
                  <a:pt x="38131" y="2895"/>
                  <a:pt x="38131" y="2895"/>
                  <a:pt x="38131" y="2819"/>
                </a:cubicBezTo>
                <a:cubicBezTo>
                  <a:pt x="38131" y="2819"/>
                  <a:pt x="38131" y="2819"/>
                  <a:pt x="38131" y="2757"/>
                </a:cubicBezTo>
                <a:cubicBezTo>
                  <a:pt x="38131" y="2757"/>
                  <a:pt x="38101" y="2757"/>
                  <a:pt x="38101" y="2669"/>
                </a:cubicBezTo>
                <a:cubicBezTo>
                  <a:pt x="38101" y="2669"/>
                  <a:pt x="38101" y="2606"/>
                  <a:pt x="38064" y="2606"/>
                </a:cubicBezTo>
                <a:cubicBezTo>
                  <a:pt x="38064" y="2531"/>
                  <a:pt x="38027" y="2531"/>
                  <a:pt x="38027" y="2531"/>
                </a:cubicBezTo>
                <a:cubicBezTo>
                  <a:pt x="38027" y="2456"/>
                  <a:pt x="38027" y="2456"/>
                  <a:pt x="38027" y="2456"/>
                </a:cubicBezTo>
                <a:lnTo>
                  <a:pt x="38064" y="2381"/>
                </a:lnTo>
                <a:cubicBezTo>
                  <a:pt x="38027" y="2306"/>
                  <a:pt x="38027" y="2306"/>
                  <a:pt x="37990" y="2230"/>
                </a:cubicBezTo>
                <a:cubicBezTo>
                  <a:pt x="37990" y="2230"/>
                  <a:pt x="37990" y="2230"/>
                  <a:pt x="37954" y="2155"/>
                </a:cubicBezTo>
                <a:cubicBezTo>
                  <a:pt x="37954" y="2155"/>
                  <a:pt x="37917" y="2155"/>
                  <a:pt x="37917" y="2080"/>
                </a:cubicBezTo>
                <a:lnTo>
                  <a:pt x="37880" y="2080"/>
                </a:lnTo>
                <a:cubicBezTo>
                  <a:pt x="37843" y="2005"/>
                  <a:pt x="37843" y="2005"/>
                  <a:pt x="37843" y="2005"/>
                </a:cubicBezTo>
                <a:cubicBezTo>
                  <a:pt x="37807" y="1930"/>
                  <a:pt x="37807" y="2005"/>
                  <a:pt x="37770" y="2005"/>
                </a:cubicBezTo>
                <a:lnTo>
                  <a:pt x="37733" y="2005"/>
                </a:lnTo>
                <a:cubicBezTo>
                  <a:pt x="37696" y="2005"/>
                  <a:pt x="37696" y="2005"/>
                  <a:pt x="37696" y="2005"/>
                </a:cubicBezTo>
                <a:cubicBezTo>
                  <a:pt x="37660" y="2005"/>
                  <a:pt x="37629" y="2005"/>
                  <a:pt x="37629" y="2080"/>
                </a:cubicBezTo>
                <a:cubicBezTo>
                  <a:pt x="37586" y="2080"/>
                  <a:pt x="37586" y="2080"/>
                  <a:pt x="37586" y="2080"/>
                </a:cubicBezTo>
                <a:cubicBezTo>
                  <a:pt x="37555" y="2080"/>
                  <a:pt x="37519" y="2155"/>
                  <a:pt x="37482" y="2155"/>
                </a:cubicBezTo>
                <a:cubicBezTo>
                  <a:pt x="37482" y="2230"/>
                  <a:pt x="37482" y="2230"/>
                  <a:pt x="37445" y="2230"/>
                </a:cubicBezTo>
                <a:cubicBezTo>
                  <a:pt x="37445" y="2230"/>
                  <a:pt x="37445" y="2306"/>
                  <a:pt x="37408" y="2306"/>
                </a:cubicBezTo>
                <a:cubicBezTo>
                  <a:pt x="37408" y="2306"/>
                  <a:pt x="37408" y="2306"/>
                  <a:pt x="37372" y="2306"/>
                </a:cubicBezTo>
                <a:cubicBezTo>
                  <a:pt x="37372" y="2306"/>
                  <a:pt x="37372" y="2306"/>
                  <a:pt x="37335" y="2306"/>
                </a:cubicBezTo>
                <a:cubicBezTo>
                  <a:pt x="37335" y="2306"/>
                  <a:pt x="37335" y="2381"/>
                  <a:pt x="37298" y="2381"/>
                </a:cubicBezTo>
                <a:lnTo>
                  <a:pt x="37261" y="2381"/>
                </a:lnTo>
                <a:cubicBezTo>
                  <a:pt x="37225" y="2381"/>
                  <a:pt x="37225" y="2456"/>
                  <a:pt x="37225" y="2456"/>
                </a:cubicBezTo>
                <a:cubicBezTo>
                  <a:pt x="37188" y="2456"/>
                  <a:pt x="37151" y="2456"/>
                  <a:pt x="37151" y="2456"/>
                </a:cubicBezTo>
                <a:cubicBezTo>
                  <a:pt x="37114" y="2456"/>
                  <a:pt x="37114" y="2456"/>
                  <a:pt x="37114" y="2456"/>
                </a:cubicBezTo>
                <a:cubicBezTo>
                  <a:pt x="36900" y="2456"/>
                  <a:pt x="36900" y="2456"/>
                  <a:pt x="36900" y="2456"/>
                </a:cubicBezTo>
                <a:cubicBezTo>
                  <a:pt x="36863" y="2456"/>
                  <a:pt x="36863" y="2456"/>
                  <a:pt x="36863" y="2456"/>
                </a:cubicBezTo>
                <a:cubicBezTo>
                  <a:pt x="36826" y="2456"/>
                  <a:pt x="36826" y="2456"/>
                  <a:pt x="36790" y="2531"/>
                </a:cubicBezTo>
                <a:cubicBezTo>
                  <a:pt x="36790" y="2531"/>
                  <a:pt x="36790" y="2531"/>
                  <a:pt x="36753" y="2531"/>
                </a:cubicBezTo>
                <a:cubicBezTo>
                  <a:pt x="36753" y="2531"/>
                  <a:pt x="36716" y="2606"/>
                  <a:pt x="36679" y="2606"/>
                </a:cubicBezTo>
                <a:lnTo>
                  <a:pt x="36679" y="2606"/>
                </a:lnTo>
                <a:cubicBezTo>
                  <a:pt x="36643" y="2606"/>
                  <a:pt x="36643" y="2531"/>
                  <a:pt x="36612" y="2531"/>
                </a:cubicBezTo>
                <a:cubicBezTo>
                  <a:pt x="36539" y="2531"/>
                  <a:pt x="36502" y="2606"/>
                  <a:pt x="36428" y="2606"/>
                </a:cubicBezTo>
                <a:cubicBezTo>
                  <a:pt x="36392" y="2606"/>
                  <a:pt x="36392" y="2606"/>
                  <a:pt x="36355" y="2606"/>
                </a:cubicBezTo>
                <a:cubicBezTo>
                  <a:pt x="36355" y="2606"/>
                  <a:pt x="36355" y="2606"/>
                  <a:pt x="36318" y="2606"/>
                </a:cubicBezTo>
                <a:cubicBezTo>
                  <a:pt x="36318" y="2606"/>
                  <a:pt x="36318" y="2669"/>
                  <a:pt x="36281" y="2669"/>
                </a:cubicBezTo>
                <a:cubicBezTo>
                  <a:pt x="36281" y="2669"/>
                  <a:pt x="36318" y="2757"/>
                  <a:pt x="36281" y="2757"/>
                </a:cubicBezTo>
                <a:cubicBezTo>
                  <a:pt x="36318" y="2757"/>
                  <a:pt x="36318" y="2819"/>
                  <a:pt x="36318" y="2819"/>
                </a:cubicBezTo>
                <a:lnTo>
                  <a:pt x="36355" y="2819"/>
                </a:lnTo>
                <a:cubicBezTo>
                  <a:pt x="36355" y="2819"/>
                  <a:pt x="36355" y="2819"/>
                  <a:pt x="36392" y="2819"/>
                </a:cubicBezTo>
                <a:cubicBezTo>
                  <a:pt x="36428" y="2895"/>
                  <a:pt x="36428" y="2819"/>
                  <a:pt x="36465" y="2819"/>
                </a:cubicBezTo>
                <a:cubicBezTo>
                  <a:pt x="36502" y="2895"/>
                  <a:pt x="36502" y="2895"/>
                  <a:pt x="36502" y="2895"/>
                </a:cubicBezTo>
                <a:cubicBezTo>
                  <a:pt x="36539" y="2895"/>
                  <a:pt x="36539" y="2895"/>
                  <a:pt x="36569" y="2970"/>
                </a:cubicBezTo>
                <a:cubicBezTo>
                  <a:pt x="36569" y="2970"/>
                  <a:pt x="36569" y="2970"/>
                  <a:pt x="36612" y="3045"/>
                </a:cubicBezTo>
                <a:cubicBezTo>
                  <a:pt x="36612" y="3045"/>
                  <a:pt x="36612" y="3045"/>
                  <a:pt x="36612" y="3120"/>
                </a:cubicBezTo>
                <a:cubicBezTo>
                  <a:pt x="36612" y="3120"/>
                  <a:pt x="36643" y="3120"/>
                  <a:pt x="36643" y="3195"/>
                </a:cubicBezTo>
                <a:cubicBezTo>
                  <a:pt x="36643" y="3195"/>
                  <a:pt x="36643" y="3271"/>
                  <a:pt x="36679" y="3271"/>
                </a:cubicBezTo>
                <a:cubicBezTo>
                  <a:pt x="36679" y="3271"/>
                  <a:pt x="36679" y="3271"/>
                  <a:pt x="36716" y="3271"/>
                </a:cubicBezTo>
                <a:cubicBezTo>
                  <a:pt x="36753" y="3271"/>
                  <a:pt x="36753" y="3346"/>
                  <a:pt x="36790" y="3346"/>
                </a:cubicBezTo>
                <a:cubicBezTo>
                  <a:pt x="36790" y="3346"/>
                  <a:pt x="36790" y="3346"/>
                  <a:pt x="36826" y="3346"/>
                </a:cubicBezTo>
                <a:cubicBezTo>
                  <a:pt x="36826" y="3346"/>
                  <a:pt x="36863" y="3346"/>
                  <a:pt x="36900" y="3346"/>
                </a:cubicBezTo>
                <a:cubicBezTo>
                  <a:pt x="36900" y="3346"/>
                  <a:pt x="36900" y="3346"/>
                  <a:pt x="36937" y="3346"/>
                </a:cubicBezTo>
                <a:cubicBezTo>
                  <a:pt x="36937" y="3421"/>
                  <a:pt x="36937" y="3421"/>
                  <a:pt x="36973" y="3421"/>
                </a:cubicBezTo>
                <a:cubicBezTo>
                  <a:pt x="36973" y="3496"/>
                  <a:pt x="37010" y="3496"/>
                  <a:pt x="37010" y="3496"/>
                </a:cubicBezTo>
                <a:cubicBezTo>
                  <a:pt x="37047" y="3496"/>
                  <a:pt x="37047" y="3571"/>
                  <a:pt x="37047" y="3571"/>
                </a:cubicBezTo>
                <a:cubicBezTo>
                  <a:pt x="37084" y="3571"/>
                  <a:pt x="37084" y="3571"/>
                  <a:pt x="37084" y="3571"/>
                </a:cubicBezTo>
                <a:cubicBezTo>
                  <a:pt x="37114" y="3646"/>
                  <a:pt x="37114" y="3646"/>
                  <a:pt x="37151" y="3722"/>
                </a:cubicBezTo>
                <a:cubicBezTo>
                  <a:pt x="37114" y="3784"/>
                  <a:pt x="37114" y="3784"/>
                  <a:pt x="37114" y="3784"/>
                </a:cubicBezTo>
                <a:cubicBezTo>
                  <a:pt x="36973" y="3784"/>
                  <a:pt x="36973" y="3784"/>
                  <a:pt x="36973" y="3784"/>
                </a:cubicBezTo>
                <a:cubicBezTo>
                  <a:pt x="36973" y="3784"/>
                  <a:pt x="36973" y="3722"/>
                  <a:pt x="36937" y="3722"/>
                </a:cubicBezTo>
                <a:cubicBezTo>
                  <a:pt x="36937" y="3722"/>
                  <a:pt x="36937" y="3722"/>
                  <a:pt x="36900" y="3722"/>
                </a:cubicBezTo>
                <a:cubicBezTo>
                  <a:pt x="36900" y="3722"/>
                  <a:pt x="36900" y="3722"/>
                  <a:pt x="36863" y="3722"/>
                </a:cubicBezTo>
                <a:cubicBezTo>
                  <a:pt x="36826" y="3646"/>
                  <a:pt x="36826" y="3646"/>
                  <a:pt x="36790" y="3646"/>
                </a:cubicBezTo>
                <a:cubicBezTo>
                  <a:pt x="36753" y="3646"/>
                  <a:pt x="36753" y="3571"/>
                  <a:pt x="36753" y="3571"/>
                </a:cubicBezTo>
                <a:cubicBezTo>
                  <a:pt x="36716" y="3571"/>
                  <a:pt x="36716" y="3496"/>
                  <a:pt x="36716" y="3496"/>
                </a:cubicBezTo>
                <a:cubicBezTo>
                  <a:pt x="36679" y="3496"/>
                  <a:pt x="36679" y="3496"/>
                  <a:pt x="36679" y="3421"/>
                </a:cubicBezTo>
                <a:cubicBezTo>
                  <a:pt x="36643" y="3421"/>
                  <a:pt x="36643" y="3421"/>
                  <a:pt x="36643" y="3346"/>
                </a:cubicBezTo>
                <a:cubicBezTo>
                  <a:pt x="36569" y="3346"/>
                  <a:pt x="36569" y="3421"/>
                  <a:pt x="36502" y="3346"/>
                </a:cubicBezTo>
                <a:cubicBezTo>
                  <a:pt x="36502" y="3346"/>
                  <a:pt x="36502" y="3346"/>
                  <a:pt x="36465" y="3346"/>
                </a:cubicBezTo>
                <a:cubicBezTo>
                  <a:pt x="36428" y="3346"/>
                  <a:pt x="36428" y="3346"/>
                  <a:pt x="36428" y="3346"/>
                </a:cubicBezTo>
                <a:cubicBezTo>
                  <a:pt x="36428" y="3346"/>
                  <a:pt x="36428" y="3346"/>
                  <a:pt x="36392" y="3346"/>
                </a:cubicBezTo>
                <a:cubicBezTo>
                  <a:pt x="36355" y="3346"/>
                  <a:pt x="36355" y="3271"/>
                  <a:pt x="36355" y="3271"/>
                </a:cubicBezTo>
                <a:cubicBezTo>
                  <a:pt x="36318" y="3195"/>
                  <a:pt x="36318" y="3195"/>
                  <a:pt x="36281" y="3195"/>
                </a:cubicBezTo>
                <a:cubicBezTo>
                  <a:pt x="36245" y="3195"/>
                  <a:pt x="36245" y="3195"/>
                  <a:pt x="36245" y="3195"/>
                </a:cubicBezTo>
                <a:cubicBezTo>
                  <a:pt x="36208" y="3120"/>
                  <a:pt x="36171" y="3120"/>
                  <a:pt x="36134" y="3120"/>
                </a:cubicBezTo>
                <a:cubicBezTo>
                  <a:pt x="36134" y="3045"/>
                  <a:pt x="36134" y="3045"/>
                  <a:pt x="36098" y="3045"/>
                </a:cubicBezTo>
                <a:cubicBezTo>
                  <a:pt x="36098" y="2970"/>
                  <a:pt x="36067" y="2970"/>
                  <a:pt x="36067" y="2970"/>
                </a:cubicBezTo>
                <a:cubicBezTo>
                  <a:pt x="36067" y="2895"/>
                  <a:pt x="36067" y="2895"/>
                  <a:pt x="36067" y="2895"/>
                </a:cubicBezTo>
                <a:cubicBezTo>
                  <a:pt x="36030" y="2819"/>
                  <a:pt x="36030" y="2819"/>
                  <a:pt x="36030" y="2819"/>
                </a:cubicBezTo>
                <a:cubicBezTo>
                  <a:pt x="35993" y="2819"/>
                  <a:pt x="35993" y="2819"/>
                  <a:pt x="35993" y="2819"/>
                </a:cubicBezTo>
                <a:cubicBezTo>
                  <a:pt x="35920" y="2819"/>
                  <a:pt x="35883" y="2819"/>
                  <a:pt x="35846" y="2895"/>
                </a:cubicBezTo>
                <a:cubicBezTo>
                  <a:pt x="35810" y="2895"/>
                  <a:pt x="35810" y="2895"/>
                  <a:pt x="35810" y="2895"/>
                </a:cubicBezTo>
                <a:cubicBezTo>
                  <a:pt x="35773" y="2895"/>
                  <a:pt x="35773" y="2895"/>
                  <a:pt x="35773" y="2970"/>
                </a:cubicBezTo>
                <a:cubicBezTo>
                  <a:pt x="35736" y="2970"/>
                  <a:pt x="35736" y="2970"/>
                  <a:pt x="35736" y="2970"/>
                </a:cubicBezTo>
                <a:cubicBezTo>
                  <a:pt x="35699" y="3045"/>
                  <a:pt x="35699" y="2970"/>
                  <a:pt x="35663" y="3045"/>
                </a:cubicBezTo>
                <a:cubicBezTo>
                  <a:pt x="35663" y="3045"/>
                  <a:pt x="35663" y="3045"/>
                  <a:pt x="35626" y="3045"/>
                </a:cubicBezTo>
                <a:cubicBezTo>
                  <a:pt x="35626" y="3120"/>
                  <a:pt x="35595" y="3120"/>
                  <a:pt x="35552" y="3120"/>
                </a:cubicBezTo>
                <a:cubicBezTo>
                  <a:pt x="35552" y="3120"/>
                  <a:pt x="35522" y="3120"/>
                  <a:pt x="35522" y="3195"/>
                </a:cubicBezTo>
                <a:cubicBezTo>
                  <a:pt x="35485" y="3195"/>
                  <a:pt x="35485" y="3195"/>
                  <a:pt x="35485" y="3271"/>
                </a:cubicBezTo>
                <a:cubicBezTo>
                  <a:pt x="35485" y="3346"/>
                  <a:pt x="35485" y="3421"/>
                  <a:pt x="35522" y="3421"/>
                </a:cubicBezTo>
                <a:cubicBezTo>
                  <a:pt x="35522" y="3496"/>
                  <a:pt x="35552" y="3496"/>
                  <a:pt x="35552" y="3496"/>
                </a:cubicBezTo>
                <a:cubicBezTo>
                  <a:pt x="35552" y="3571"/>
                  <a:pt x="35552" y="3571"/>
                  <a:pt x="35552" y="3571"/>
                </a:cubicBezTo>
                <a:cubicBezTo>
                  <a:pt x="35595" y="3646"/>
                  <a:pt x="35595" y="3646"/>
                  <a:pt x="35595" y="3646"/>
                </a:cubicBezTo>
                <a:cubicBezTo>
                  <a:pt x="35595" y="4236"/>
                  <a:pt x="35595" y="4236"/>
                  <a:pt x="35595" y="4236"/>
                </a:cubicBezTo>
                <a:cubicBezTo>
                  <a:pt x="35375" y="4236"/>
                  <a:pt x="35375" y="4236"/>
                  <a:pt x="35375" y="4236"/>
                </a:cubicBezTo>
                <a:cubicBezTo>
                  <a:pt x="35338" y="4236"/>
                  <a:pt x="35338" y="4236"/>
                  <a:pt x="35301" y="4236"/>
                </a:cubicBezTo>
                <a:cubicBezTo>
                  <a:pt x="35264" y="4160"/>
                  <a:pt x="35264" y="4160"/>
                  <a:pt x="35264" y="4160"/>
                </a:cubicBezTo>
                <a:cubicBezTo>
                  <a:pt x="35228" y="4160"/>
                  <a:pt x="35228" y="4085"/>
                  <a:pt x="35228" y="4085"/>
                </a:cubicBezTo>
                <a:cubicBezTo>
                  <a:pt x="35191" y="4085"/>
                  <a:pt x="35191" y="4085"/>
                  <a:pt x="35191" y="4085"/>
                </a:cubicBezTo>
                <a:cubicBezTo>
                  <a:pt x="35013" y="4085"/>
                  <a:pt x="34940" y="4010"/>
                  <a:pt x="34793" y="4010"/>
                </a:cubicBezTo>
                <a:cubicBezTo>
                  <a:pt x="34793" y="4085"/>
                  <a:pt x="34756" y="4085"/>
                  <a:pt x="34756" y="4085"/>
                </a:cubicBezTo>
                <a:cubicBezTo>
                  <a:pt x="34719" y="4160"/>
                  <a:pt x="34719" y="4160"/>
                  <a:pt x="34719" y="4236"/>
                </a:cubicBezTo>
                <a:lnTo>
                  <a:pt x="34683" y="4311"/>
                </a:lnTo>
                <a:cubicBezTo>
                  <a:pt x="34646" y="4311"/>
                  <a:pt x="34646" y="4311"/>
                  <a:pt x="34609" y="4311"/>
                </a:cubicBezTo>
                <a:cubicBezTo>
                  <a:pt x="34578" y="4386"/>
                  <a:pt x="34535" y="4386"/>
                  <a:pt x="34505" y="4461"/>
                </a:cubicBezTo>
                <a:cubicBezTo>
                  <a:pt x="34468" y="4461"/>
                  <a:pt x="34468" y="4461"/>
                  <a:pt x="34431" y="4461"/>
                </a:cubicBezTo>
                <a:cubicBezTo>
                  <a:pt x="34395" y="4461"/>
                  <a:pt x="34395" y="4536"/>
                  <a:pt x="34358" y="4612"/>
                </a:cubicBezTo>
                <a:cubicBezTo>
                  <a:pt x="34321" y="4687"/>
                  <a:pt x="34321" y="4687"/>
                  <a:pt x="34321" y="4687"/>
                </a:cubicBezTo>
                <a:cubicBezTo>
                  <a:pt x="34321" y="4687"/>
                  <a:pt x="34284" y="4749"/>
                  <a:pt x="34248" y="4749"/>
                </a:cubicBezTo>
                <a:cubicBezTo>
                  <a:pt x="34248" y="4837"/>
                  <a:pt x="34248" y="4837"/>
                  <a:pt x="34211" y="4837"/>
                </a:cubicBezTo>
                <a:lnTo>
                  <a:pt x="34174" y="4837"/>
                </a:lnTo>
                <a:cubicBezTo>
                  <a:pt x="34174" y="4900"/>
                  <a:pt x="34137" y="4837"/>
                  <a:pt x="34101" y="4837"/>
                </a:cubicBezTo>
                <a:lnTo>
                  <a:pt x="34064" y="4837"/>
                </a:lnTo>
                <a:cubicBezTo>
                  <a:pt x="34033" y="4837"/>
                  <a:pt x="34033" y="4900"/>
                  <a:pt x="33996" y="4900"/>
                </a:cubicBezTo>
                <a:cubicBezTo>
                  <a:pt x="33996" y="4900"/>
                  <a:pt x="33996" y="4900"/>
                  <a:pt x="33960" y="4900"/>
                </a:cubicBezTo>
                <a:lnTo>
                  <a:pt x="33923" y="4900"/>
                </a:lnTo>
                <a:cubicBezTo>
                  <a:pt x="33923" y="4975"/>
                  <a:pt x="33886" y="4975"/>
                  <a:pt x="33886" y="4975"/>
                </a:cubicBezTo>
                <a:cubicBezTo>
                  <a:pt x="33849" y="4975"/>
                  <a:pt x="33849" y="5050"/>
                  <a:pt x="33849" y="5050"/>
                </a:cubicBezTo>
                <a:cubicBezTo>
                  <a:pt x="33813" y="5050"/>
                  <a:pt x="33813" y="5050"/>
                  <a:pt x="33813" y="5050"/>
                </a:cubicBezTo>
                <a:lnTo>
                  <a:pt x="33813" y="5125"/>
                </a:lnTo>
                <a:cubicBezTo>
                  <a:pt x="33776" y="5201"/>
                  <a:pt x="33776" y="5201"/>
                  <a:pt x="33776" y="5201"/>
                </a:cubicBezTo>
                <a:cubicBezTo>
                  <a:pt x="33739" y="5201"/>
                  <a:pt x="33739" y="5201"/>
                  <a:pt x="33739" y="5201"/>
                </a:cubicBezTo>
                <a:cubicBezTo>
                  <a:pt x="33702" y="5201"/>
                  <a:pt x="33702" y="5201"/>
                  <a:pt x="33702" y="5201"/>
                </a:cubicBezTo>
                <a:cubicBezTo>
                  <a:pt x="33666" y="5201"/>
                  <a:pt x="33666" y="5276"/>
                  <a:pt x="33666" y="5276"/>
                </a:cubicBezTo>
                <a:cubicBezTo>
                  <a:pt x="33666" y="5351"/>
                  <a:pt x="33629" y="5426"/>
                  <a:pt x="33592" y="5501"/>
                </a:cubicBezTo>
                <a:cubicBezTo>
                  <a:pt x="33592" y="5501"/>
                  <a:pt x="33592" y="5501"/>
                  <a:pt x="33592" y="5577"/>
                </a:cubicBezTo>
                <a:lnTo>
                  <a:pt x="33562" y="5577"/>
                </a:lnTo>
                <a:cubicBezTo>
                  <a:pt x="33562" y="5577"/>
                  <a:pt x="33519" y="5577"/>
                  <a:pt x="33519" y="5652"/>
                </a:cubicBezTo>
                <a:cubicBezTo>
                  <a:pt x="33519" y="5727"/>
                  <a:pt x="33519" y="5727"/>
                  <a:pt x="33519" y="5802"/>
                </a:cubicBezTo>
                <a:cubicBezTo>
                  <a:pt x="33592" y="5802"/>
                  <a:pt x="33592" y="5802"/>
                  <a:pt x="33592" y="5802"/>
                </a:cubicBezTo>
                <a:cubicBezTo>
                  <a:pt x="33629" y="5802"/>
                  <a:pt x="33629" y="5802"/>
                  <a:pt x="33666" y="5802"/>
                </a:cubicBezTo>
                <a:cubicBezTo>
                  <a:pt x="33702" y="5802"/>
                  <a:pt x="33739" y="5802"/>
                  <a:pt x="33776" y="5865"/>
                </a:cubicBezTo>
                <a:cubicBezTo>
                  <a:pt x="33776" y="5865"/>
                  <a:pt x="33776" y="5865"/>
                  <a:pt x="33813" y="5865"/>
                </a:cubicBezTo>
                <a:cubicBezTo>
                  <a:pt x="33813" y="5940"/>
                  <a:pt x="33813" y="5940"/>
                  <a:pt x="33813" y="5940"/>
                </a:cubicBezTo>
                <a:cubicBezTo>
                  <a:pt x="33849" y="5940"/>
                  <a:pt x="33849" y="5940"/>
                  <a:pt x="33849" y="5940"/>
                </a:cubicBezTo>
                <a:cubicBezTo>
                  <a:pt x="33886" y="5940"/>
                  <a:pt x="33923" y="5940"/>
                  <a:pt x="33960" y="5940"/>
                </a:cubicBezTo>
                <a:cubicBezTo>
                  <a:pt x="33996" y="5940"/>
                  <a:pt x="34033" y="6015"/>
                  <a:pt x="34064" y="5940"/>
                </a:cubicBezTo>
                <a:cubicBezTo>
                  <a:pt x="34101" y="5940"/>
                  <a:pt x="34137" y="5940"/>
                  <a:pt x="34137" y="5940"/>
                </a:cubicBezTo>
                <a:cubicBezTo>
                  <a:pt x="34174" y="5940"/>
                  <a:pt x="34174" y="5940"/>
                  <a:pt x="34174" y="5865"/>
                </a:cubicBezTo>
                <a:cubicBezTo>
                  <a:pt x="34211" y="5865"/>
                  <a:pt x="34211" y="5865"/>
                  <a:pt x="34211" y="5802"/>
                </a:cubicBezTo>
                <a:cubicBezTo>
                  <a:pt x="34248" y="5802"/>
                  <a:pt x="34248" y="5802"/>
                  <a:pt x="34284" y="5802"/>
                </a:cubicBezTo>
                <a:cubicBezTo>
                  <a:pt x="34321" y="5802"/>
                  <a:pt x="34321" y="5865"/>
                  <a:pt x="34321" y="5940"/>
                </a:cubicBezTo>
                <a:cubicBezTo>
                  <a:pt x="34321" y="5940"/>
                  <a:pt x="34321" y="6015"/>
                  <a:pt x="34321" y="6090"/>
                </a:cubicBezTo>
                <a:lnTo>
                  <a:pt x="34321" y="6166"/>
                </a:lnTo>
                <a:cubicBezTo>
                  <a:pt x="34321" y="6241"/>
                  <a:pt x="34321" y="6241"/>
                  <a:pt x="34358" y="6241"/>
                </a:cubicBezTo>
                <a:cubicBezTo>
                  <a:pt x="34358" y="6316"/>
                  <a:pt x="34358" y="6316"/>
                  <a:pt x="34358" y="6316"/>
                </a:cubicBezTo>
                <a:cubicBezTo>
                  <a:pt x="34358" y="6391"/>
                  <a:pt x="34358" y="6391"/>
                  <a:pt x="34358" y="6391"/>
                </a:cubicBezTo>
                <a:cubicBezTo>
                  <a:pt x="34358" y="6767"/>
                  <a:pt x="34358" y="6767"/>
                  <a:pt x="34358" y="6767"/>
                </a:cubicBezTo>
                <a:cubicBezTo>
                  <a:pt x="34358" y="6918"/>
                  <a:pt x="34321" y="6980"/>
                  <a:pt x="34284" y="7131"/>
                </a:cubicBezTo>
                <a:cubicBezTo>
                  <a:pt x="34248" y="7131"/>
                  <a:pt x="34248" y="7131"/>
                  <a:pt x="34248" y="7131"/>
                </a:cubicBezTo>
                <a:cubicBezTo>
                  <a:pt x="34211" y="7206"/>
                  <a:pt x="34211" y="7206"/>
                  <a:pt x="34211" y="7206"/>
                </a:cubicBezTo>
                <a:cubicBezTo>
                  <a:pt x="34174" y="7206"/>
                  <a:pt x="34137" y="7206"/>
                  <a:pt x="34101" y="7206"/>
                </a:cubicBezTo>
                <a:cubicBezTo>
                  <a:pt x="34064" y="7206"/>
                  <a:pt x="34064" y="7206"/>
                  <a:pt x="34064" y="7206"/>
                </a:cubicBezTo>
                <a:cubicBezTo>
                  <a:pt x="34033" y="7206"/>
                  <a:pt x="34033" y="7206"/>
                  <a:pt x="33996" y="7206"/>
                </a:cubicBezTo>
                <a:cubicBezTo>
                  <a:pt x="33996" y="7206"/>
                  <a:pt x="33960" y="7206"/>
                  <a:pt x="33923" y="7206"/>
                </a:cubicBezTo>
                <a:cubicBezTo>
                  <a:pt x="33886" y="7206"/>
                  <a:pt x="33886" y="7206"/>
                  <a:pt x="33849" y="7206"/>
                </a:cubicBezTo>
                <a:cubicBezTo>
                  <a:pt x="33849" y="7281"/>
                  <a:pt x="33849" y="7281"/>
                  <a:pt x="33813" y="7281"/>
                </a:cubicBezTo>
                <a:cubicBezTo>
                  <a:pt x="33813" y="7356"/>
                  <a:pt x="33776" y="7356"/>
                  <a:pt x="33776" y="7356"/>
                </a:cubicBezTo>
                <a:cubicBezTo>
                  <a:pt x="33739" y="7356"/>
                  <a:pt x="33739" y="7356"/>
                  <a:pt x="33702" y="7356"/>
                </a:cubicBezTo>
                <a:cubicBezTo>
                  <a:pt x="33562" y="7356"/>
                  <a:pt x="33562" y="7356"/>
                  <a:pt x="33562" y="7356"/>
                </a:cubicBezTo>
                <a:cubicBezTo>
                  <a:pt x="33519" y="7356"/>
                  <a:pt x="33488" y="7356"/>
                  <a:pt x="33415" y="7356"/>
                </a:cubicBezTo>
                <a:cubicBezTo>
                  <a:pt x="33415" y="7356"/>
                  <a:pt x="33415" y="7356"/>
                  <a:pt x="33378" y="7356"/>
                </a:cubicBezTo>
                <a:cubicBezTo>
                  <a:pt x="33378" y="7356"/>
                  <a:pt x="33378" y="7281"/>
                  <a:pt x="33341" y="7281"/>
                </a:cubicBezTo>
                <a:cubicBezTo>
                  <a:pt x="33304" y="7281"/>
                  <a:pt x="33304" y="7281"/>
                  <a:pt x="33267" y="7281"/>
                </a:cubicBezTo>
                <a:cubicBezTo>
                  <a:pt x="33231" y="7281"/>
                  <a:pt x="33194" y="7281"/>
                  <a:pt x="33157" y="7281"/>
                </a:cubicBezTo>
                <a:cubicBezTo>
                  <a:pt x="33120" y="7356"/>
                  <a:pt x="33084" y="7356"/>
                  <a:pt x="33084" y="7356"/>
                </a:cubicBezTo>
                <a:cubicBezTo>
                  <a:pt x="33084" y="7431"/>
                  <a:pt x="33047" y="7431"/>
                  <a:pt x="33047" y="7507"/>
                </a:cubicBezTo>
                <a:lnTo>
                  <a:pt x="33047" y="7582"/>
                </a:lnTo>
                <a:cubicBezTo>
                  <a:pt x="33047" y="7657"/>
                  <a:pt x="33016" y="7732"/>
                  <a:pt x="32980" y="7732"/>
                </a:cubicBezTo>
                <a:cubicBezTo>
                  <a:pt x="32980" y="7732"/>
                  <a:pt x="32980" y="7732"/>
                  <a:pt x="32943" y="7732"/>
                </a:cubicBezTo>
                <a:cubicBezTo>
                  <a:pt x="32759" y="7732"/>
                  <a:pt x="32759" y="7732"/>
                  <a:pt x="32759" y="7732"/>
                </a:cubicBezTo>
                <a:cubicBezTo>
                  <a:pt x="32722" y="7732"/>
                  <a:pt x="32722" y="7807"/>
                  <a:pt x="32686" y="7883"/>
                </a:cubicBezTo>
                <a:cubicBezTo>
                  <a:pt x="32649" y="7883"/>
                  <a:pt x="32649" y="7883"/>
                  <a:pt x="32649" y="7883"/>
                </a:cubicBezTo>
                <a:cubicBezTo>
                  <a:pt x="32612" y="7883"/>
                  <a:pt x="32575" y="7945"/>
                  <a:pt x="32539" y="7945"/>
                </a:cubicBezTo>
                <a:cubicBezTo>
                  <a:pt x="32502" y="7945"/>
                  <a:pt x="32502" y="7945"/>
                  <a:pt x="32471" y="7945"/>
                </a:cubicBezTo>
                <a:lnTo>
                  <a:pt x="32434" y="7883"/>
                </a:lnTo>
                <a:cubicBezTo>
                  <a:pt x="32398" y="7883"/>
                  <a:pt x="32361" y="7883"/>
                  <a:pt x="32324" y="7883"/>
                </a:cubicBezTo>
                <a:cubicBezTo>
                  <a:pt x="32324" y="7883"/>
                  <a:pt x="32287" y="7883"/>
                  <a:pt x="32251" y="7883"/>
                </a:cubicBezTo>
                <a:cubicBezTo>
                  <a:pt x="32251" y="7883"/>
                  <a:pt x="32214" y="7883"/>
                  <a:pt x="32214" y="7945"/>
                </a:cubicBezTo>
                <a:cubicBezTo>
                  <a:pt x="32177" y="7945"/>
                  <a:pt x="32177" y="7945"/>
                  <a:pt x="32177" y="7945"/>
                </a:cubicBezTo>
                <a:cubicBezTo>
                  <a:pt x="32140" y="7945"/>
                  <a:pt x="32140" y="7945"/>
                  <a:pt x="32104" y="7945"/>
                </a:cubicBezTo>
                <a:cubicBezTo>
                  <a:pt x="32104" y="7945"/>
                  <a:pt x="32067" y="7945"/>
                  <a:pt x="32067" y="8020"/>
                </a:cubicBezTo>
                <a:cubicBezTo>
                  <a:pt x="32067" y="8020"/>
                  <a:pt x="32067" y="8020"/>
                  <a:pt x="32067" y="8096"/>
                </a:cubicBezTo>
                <a:cubicBezTo>
                  <a:pt x="32067" y="8096"/>
                  <a:pt x="32067" y="8096"/>
                  <a:pt x="32067" y="8171"/>
                </a:cubicBezTo>
                <a:cubicBezTo>
                  <a:pt x="32067" y="8171"/>
                  <a:pt x="32067" y="8171"/>
                  <a:pt x="32030" y="8246"/>
                </a:cubicBezTo>
                <a:cubicBezTo>
                  <a:pt x="32030" y="8246"/>
                  <a:pt x="32030" y="8246"/>
                  <a:pt x="32030" y="8321"/>
                </a:cubicBezTo>
                <a:lnTo>
                  <a:pt x="32000" y="8321"/>
                </a:lnTo>
                <a:cubicBezTo>
                  <a:pt x="31816" y="8321"/>
                  <a:pt x="31816" y="8321"/>
                  <a:pt x="31816" y="8321"/>
                </a:cubicBezTo>
                <a:cubicBezTo>
                  <a:pt x="31779" y="8321"/>
                  <a:pt x="31779" y="8321"/>
                  <a:pt x="31779" y="8396"/>
                </a:cubicBezTo>
                <a:cubicBezTo>
                  <a:pt x="31742" y="8472"/>
                  <a:pt x="31742" y="8472"/>
                  <a:pt x="31742" y="8547"/>
                </a:cubicBezTo>
                <a:cubicBezTo>
                  <a:pt x="31742" y="8547"/>
                  <a:pt x="31742" y="8622"/>
                  <a:pt x="31742" y="8697"/>
                </a:cubicBezTo>
                <a:cubicBezTo>
                  <a:pt x="31779" y="8697"/>
                  <a:pt x="31779" y="8772"/>
                  <a:pt x="31779" y="8848"/>
                </a:cubicBezTo>
                <a:cubicBezTo>
                  <a:pt x="31816" y="8848"/>
                  <a:pt x="31852" y="8910"/>
                  <a:pt x="31852" y="8910"/>
                </a:cubicBezTo>
                <a:cubicBezTo>
                  <a:pt x="31889" y="8998"/>
                  <a:pt x="31889" y="9061"/>
                  <a:pt x="31889" y="9061"/>
                </a:cubicBezTo>
                <a:cubicBezTo>
                  <a:pt x="31926" y="9061"/>
                  <a:pt x="31963" y="9061"/>
                  <a:pt x="31963" y="9061"/>
                </a:cubicBezTo>
                <a:cubicBezTo>
                  <a:pt x="32000" y="9061"/>
                  <a:pt x="32030" y="9061"/>
                  <a:pt x="32030" y="9061"/>
                </a:cubicBezTo>
                <a:cubicBezTo>
                  <a:pt x="32067" y="9061"/>
                  <a:pt x="32104" y="9061"/>
                  <a:pt x="32104" y="9061"/>
                </a:cubicBezTo>
                <a:cubicBezTo>
                  <a:pt x="32177" y="9136"/>
                  <a:pt x="32214" y="9136"/>
                  <a:pt x="32251" y="9211"/>
                </a:cubicBezTo>
                <a:cubicBezTo>
                  <a:pt x="32287" y="9211"/>
                  <a:pt x="32251" y="9286"/>
                  <a:pt x="32287" y="9361"/>
                </a:cubicBezTo>
                <a:cubicBezTo>
                  <a:pt x="32649" y="9361"/>
                  <a:pt x="32649" y="9361"/>
                  <a:pt x="32649" y="9361"/>
                </a:cubicBezTo>
                <a:cubicBezTo>
                  <a:pt x="32759" y="9512"/>
                  <a:pt x="32759" y="9512"/>
                  <a:pt x="32759" y="9512"/>
                </a:cubicBezTo>
                <a:cubicBezTo>
                  <a:pt x="32796" y="9512"/>
                  <a:pt x="32833" y="9512"/>
                  <a:pt x="32833" y="9512"/>
                </a:cubicBezTo>
                <a:cubicBezTo>
                  <a:pt x="32833" y="9512"/>
                  <a:pt x="32833" y="9587"/>
                  <a:pt x="32869" y="9587"/>
                </a:cubicBezTo>
                <a:cubicBezTo>
                  <a:pt x="32869" y="9587"/>
                  <a:pt x="32906" y="9662"/>
                  <a:pt x="32943" y="9662"/>
                </a:cubicBezTo>
                <a:cubicBezTo>
                  <a:pt x="32980" y="9662"/>
                  <a:pt x="32980" y="9662"/>
                  <a:pt x="33016" y="9662"/>
                </a:cubicBezTo>
                <a:lnTo>
                  <a:pt x="33047" y="9662"/>
                </a:lnTo>
                <a:cubicBezTo>
                  <a:pt x="33120" y="9662"/>
                  <a:pt x="33120" y="9662"/>
                  <a:pt x="33120" y="9662"/>
                </a:cubicBezTo>
                <a:cubicBezTo>
                  <a:pt x="33157" y="9662"/>
                  <a:pt x="33157" y="9662"/>
                  <a:pt x="33194" y="9662"/>
                </a:cubicBezTo>
                <a:cubicBezTo>
                  <a:pt x="33194" y="9662"/>
                  <a:pt x="33194" y="9662"/>
                  <a:pt x="33231" y="9662"/>
                </a:cubicBezTo>
                <a:cubicBezTo>
                  <a:pt x="33267" y="9662"/>
                  <a:pt x="33267" y="9587"/>
                  <a:pt x="33304" y="9587"/>
                </a:cubicBezTo>
                <a:lnTo>
                  <a:pt x="33341" y="9587"/>
                </a:lnTo>
                <a:cubicBezTo>
                  <a:pt x="33562" y="9587"/>
                  <a:pt x="33562" y="9587"/>
                  <a:pt x="33562" y="9587"/>
                </a:cubicBezTo>
                <a:cubicBezTo>
                  <a:pt x="33562" y="9587"/>
                  <a:pt x="33592" y="9512"/>
                  <a:pt x="33629" y="9512"/>
                </a:cubicBezTo>
                <a:cubicBezTo>
                  <a:pt x="33666" y="9512"/>
                  <a:pt x="33666" y="9512"/>
                  <a:pt x="33702" y="9512"/>
                </a:cubicBezTo>
                <a:cubicBezTo>
                  <a:pt x="33739" y="9512"/>
                  <a:pt x="33739" y="9512"/>
                  <a:pt x="33739" y="9512"/>
                </a:cubicBezTo>
                <a:cubicBezTo>
                  <a:pt x="33776" y="9512"/>
                  <a:pt x="33776" y="9512"/>
                  <a:pt x="33813" y="9512"/>
                </a:cubicBezTo>
                <a:cubicBezTo>
                  <a:pt x="33813" y="9512"/>
                  <a:pt x="33813" y="9512"/>
                  <a:pt x="33849" y="9512"/>
                </a:cubicBezTo>
                <a:cubicBezTo>
                  <a:pt x="33849" y="9813"/>
                  <a:pt x="33849" y="9813"/>
                  <a:pt x="33849" y="9813"/>
                </a:cubicBezTo>
                <a:cubicBezTo>
                  <a:pt x="33849" y="9813"/>
                  <a:pt x="33813" y="9888"/>
                  <a:pt x="33813" y="9963"/>
                </a:cubicBezTo>
                <a:cubicBezTo>
                  <a:pt x="33776" y="9963"/>
                  <a:pt x="33776" y="9963"/>
                  <a:pt x="33776" y="9963"/>
                </a:cubicBezTo>
                <a:cubicBezTo>
                  <a:pt x="33739" y="9963"/>
                  <a:pt x="33739" y="9963"/>
                  <a:pt x="33702" y="10026"/>
                </a:cubicBezTo>
                <a:lnTo>
                  <a:pt x="33666" y="10026"/>
                </a:lnTo>
                <a:cubicBezTo>
                  <a:pt x="33629" y="10101"/>
                  <a:pt x="33629" y="10176"/>
                  <a:pt x="33629" y="10176"/>
                </a:cubicBezTo>
                <a:cubicBezTo>
                  <a:pt x="33592" y="10176"/>
                  <a:pt x="33592" y="10176"/>
                  <a:pt x="33592" y="10176"/>
                </a:cubicBezTo>
                <a:cubicBezTo>
                  <a:pt x="33562" y="10176"/>
                  <a:pt x="33562" y="10176"/>
                  <a:pt x="33562" y="10176"/>
                </a:cubicBezTo>
                <a:cubicBezTo>
                  <a:pt x="33519" y="10176"/>
                  <a:pt x="33519" y="10101"/>
                  <a:pt x="33488" y="10101"/>
                </a:cubicBezTo>
                <a:cubicBezTo>
                  <a:pt x="33488" y="10101"/>
                  <a:pt x="33488" y="10101"/>
                  <a:pt x="33451" y="10101"/>
                </a:cubicBezTo>
                <a:cubicBezTo>
                  <a:pt x="33451" y="10101"/>
                  <a:pt x="33451" y="10101"/>
                  <a:pt x="33415" y="10026"/>
                </a:cubicBezTo>
                <a:cubicBezTo>
                  <a:pt x="33415" y="10026"/>
                  <a:pt x="33415" y="10026"/>
                  <a:pt x="33378" y="10026"/>
                </a:cubicBezTo>
                <a:cubicBezTo>
                  <a:pt x="33304" y="10026"/>
                  <a:pt x="33304" y="10026"/>
                  <a:pt x="33304" y="10026"/>
                </a:cubicBezTo>
                <a:cubicBezTo>
                  <a:pt x="33267" y="10026"/>
                  <a:pt x="33231" y="10026"/>
                  <a:pt x="33194" y="10026"/>
                </a:cubicBezTo>
                <a:cubicBezTo>
                  <a:pt x="33194" y="10101"/>
                  <a:pt x="33157" y="10101"/>
                  <a:pt x="33157" y="10101"/>
                </a:cubicBezTo>
                <a:cubicBezTo>
                  <a:pt x="33120" y="10176"/>
                  <a:pt x="33084" y="10176"/>
                  <a:pt x="33047" y="10176"/>
                </a:cubicBezTo>
                <a:cubicBezTo>
                  <a:pt x="33016" y="10176"/>
                  <a:pt x="33016" y="10176"/>
                  <a:pt x="33016" y="10176"/>
                </a:cubicBezTo>
                <a:cubicBezTo>
                  <a:pt x="32980" y="10176"/>
                  <a:pt x="32980" y="10101"/>
                  <a:pt x="32943" y="10101"/>
                </a:cubicBezTo>
                <a:cubicBezTo>
                  <a:pt x="32943" y="10101"/>
                  <a:pt x="32943" y="10176"/>
                  <a:pt x="32906" y="10101"/>
                </a:cubicBezTo>
                <a:cubicBezTo>
                  <a:pt x="32869" y="10101"/>
                  <a:pt x="32869" y="10101"/>
                  <a:pt x="32833" y="10026"/>
                </a:cubicBezTo>
                <a:cubicBezTo>
                  <a:pt x="32796" y="10026"/>
                  <a:pt x="32796" y="10026"/>
                  <a:pt x="32759" y="10026"/>
                </a:cubicBezTo>
                <a:cubicBezTo>
                  <a:pt x="32722" y="10026"/>
                  <a:pt x="32722" y="10026"/>
                  <a:pt x="32722" y="10026"/>
                </a:cubicBezTo>
                <a:cubicBezTo>
                  <a:pt x="32686" y="10026"/>
                  <a:pt x="32686" y="10101"/>
                  <a:pt x="32686" y="10101"/>
                </a:cubicBezTo>
                <a:cubicBezTo>
                  <a:pt x="32686" y="10176"/>
                  <a:pt x="32649" y="10176"/>
                  <a:pt x="32649" y="10251"/>
                </a:cubicBezTo>
                <a:cubicBezTo>
                  <a:pt x="32471" y="10251"/>
                  <a:pt x="32471" y="10251"/>
                  <a:pt x="32471" y="10251"/>
                </a:cubicBezTo>
                <a:cubicBezTo>
                  <a:pt x="32434" y="10251"/>
                  <a:pt x="32434" y="10251"/>
                  <a:pt x="32434" y="10326"/>
                </a:cubicBezTo>
                <a:cubicBezTo>
                  <a:pt x="32398" y="10326"/>
                  <a:pt x="32398" y="10326"/>
                  <a:pt x="32398" y="10402"/>
                </a:cubicBezTo>
                <a:cubicBezTo>
                  <a:pt x="32398" y="10477"/>
                  <a:pt x="32434" y="10552"/>
                  <a:pt x="32471" y="10627"/>
                </a:cubicBezTo>
                <a:cubicBezTo>
                  <a:pt x="32471" y="10627"/>
                  <a:pt x="32502" y="10627"/>
                  <a:pt x="32502" y="10702"/>
                </a:cubicBezTo>
                <a:cubicBezTo>
                  <a:pt x="32539" y="10702"/>
                  <a:pt x="32539" y="10702"/>
                  <a:pt x="32539" y="10702"/>
                </a:cubicBezTo>
                <a:cubicBezTo>
                  <a:pt x="32612" y="10778"/>
                  <a:pt x="32612" y="10702"/>
                  <a:pt x="32649" y="10702"/>
                </a:cubicBezTo>
                <a:cubicBezTo>
                  <a:pt x="32722" y="10778"/>
                  <a:pt x="32722" y="10778"/>
                  <a:pt x="32759" y="10853"/>
                </a:cubicBezTo>
                <a:cubicBezTo>
                  <a:pt x="32796" y="10853"/>
                  <a:pt x="32833" y="10853"/>
                  <a:pt x="32869" y="10928"/>
                </a:cubicBezTo>
                <a:cubicBezTo>
                  <a:pt x="32906" y="10928"/>
                  <a:pt x="32906" y="10928"/>
                  <a:pt x="32943" y="10928"/>
                </a:cubicBezTo>
                <a:cubicBezTo>
                  <a:pt x="32980" y="10991"/>
                  <a:pt x="33016" y="10991"/>
                  <a:pt x="33047" y="11078"/>
                </a:cubicBezTo>
                <a:cubicBezTo>
                  <a:pt x="33084" y="11078"/>
                  <a:pt x="33084" y="11078"/>
                  <a:pt x="33084" y="11078"/>
                </a:cubicBezTo>
                <a:cubicBezTo>
                  <a:pt x="33047" y="11078"/>
                  <a:pt x="33016" y="11078"/>
                  <a:pt x="32980" y="11078"/>
                </a:cubicBezTo>
                <a:cubicBezTo>
                  <a:pt x="32980" y="11141"/>
                  <a:pt x="32943" y="11141"/>
                  <a:pt x="32943" y="11141"/>
                </a:cubicBezTo>
                <a:lnTo>
                  <a:pt x="32943" y="11216"/>
                </a:lnTo>
                <a:cubicBezTo>
                  <a:pt x="32943" y="11216"/>
                  <a:pt x="32943" y="11291"/>
                  <a:pt x="32980" y="11291"/>
                </a:cubicBezTo>
                <a:cubicBezTo>
                  <a:pt x="32980" y="11291"/>
                  <a:pt x="32980" y="11291"/>
                  <a:pt x="33016" y="11291"/>
                </a:cubicBezTo>
                <a:cubicBezTo>
                  <a:pt x="33016" y="11367"/>
                  <a:pt x="33047" y="11367"/>
                  <a:pt x="33084" y="11367"/>
                </a:cubicBezTo>
                <a:lnTo>
                  <a:pt x="33084" y="11442"/>
                </a:lnTo>
                <a:cubicBezTo>
                  <a:pt x="33120" y="11442"/>
                  <a:pt x="33120" y="11517"/>
                  <a:pt x="33120" y="11517"/>
                </a:cubicBezTo>
                <a:cubicBezTo>
                  <a:pt x="33120" y="11517"/>
                  <a:pt x="33120" y="11592"/>
                  <a:pt x="33157" y="11592"/>
                </a:cubicBezTo>
                <a:cubicBezTo>
                  <a:pt x="33157" y="11592"/>
                  <a:pt x="33157" y="11592"/>
                  <a:pt x="33194" y="11592"/>
                </a:cubicBezTo>
                <a:cubicBezTo>
                  <a:pt x="33194" y="11667"/>
                  <a:pt x="33194" y="11667"/>
                  <a:pt x="33231" y="11667"/>
                </a:cubicBezTo>
                <a:cubicBezTo>
                  <a:pt x="33231" y="11667"/>
                  <a:pt x="33231" y="11667"/>
                  <a:pt x="33267" y="11667"/>
                </a:cubicBezTo>
                <a:cubicBezTo>
                  <a:pt x="33267" y="11743"/>
                  <a:pt x="33267" y="11743"/>
                  <a:pt x="33304" y="11743"/>
                </a:cubicBezTo>
                <a:cubicBezTo>
                  <a:pt x="33341" y="11743"/>
                  <a:pt x="33341" y="11743"/>
                  <a:pt x="33378" y="11818"/>
                </a:cubicBezTo>
                <a:lnTo>
                  <a:pt x="33415" y="11818"/>
                </a:lnTo>
                <a:cubicBezTo>
                  <a:pt x="33451" y="11893"/>
                  <a:pt x="33451" y="11893"/>
                  <a:pt x="33451" y="11893"/>
                </a:cubicBezTo>
                <a:cubicBezTo>
                  <a:pt x="33488" y="11968"/>
                  <a:pt x="33488" y="11968"/>
                  <a:pt x="33519" y="11968"/>
                </a:cubicBezTo>
                <a:cubicBezTo>
                  <a:pt x="33562" y="11968"/>
                  <a:pt x="33592" y="11968"/>
                  <a:pt x="33629" y="11968"/>
                </a:cubicBezTo>
                <a:lnTo>
                  <a:pt x="33629" y="11968"/>
                </a:lnTo>
                <a:cubicBezTo>
                  <a:pt x="33666" y="11968"/>
                  <a:pt x="33666" y="11968"/>
                  <a:pt x="33666" y="11968"/>
                </a:cubicBezTo>
                <a:cubicBezTo>
                  <a:pt x="33702" y="11968"/>
                  <a:pt x="33702" y="11968"/>
                  <a:pt x="33702" y="11968"/>
                </a:cubicBezTo>
                <a:cubicBezTo>
                  <a:pt x="33702" y="11893"/>
                  <a:pt x="33702" y="11893"/>
                  <a:pt x="33702" y="11893"/>
                </a:cubicBezTo>
                <a:cubicBezTo>
                  <a:pt x="33702" y="11818"/>
                  <a:pt x="33666" y="11818"/>
                  <a:pt x="33666" y="11743"/>
                </a:cubicBezTo>
                <a:cubicBezTo>
                  <a:pt x="33666" y="11743"/>
                  <a:pt x="33629" y="11743"/>
                  <a:pt x="33629" y="11667"/>
                </a:cubicBezTo>
                <a:cubicBezTo>
                  <a:pt x="33629" y="11667"/>
                  <a:pt x="33629" y="11592"/>
                  <a:pt x="33666" y="11592"/>
                </a:cubicBezTo>
                <a:lnTo>
                  <a:pt x="33666" y="11592"/>
                </a:lnTo>
                <a:cubicBezTo>
                  <a:pt x="33702" y="11592"/>
                  <a:pt x="33739" y="11592"/>
                  <a:pt x="33776" y="11592"/>
                </a:cubicBezTo>
                <a:cubicBezTo>
                  <a:pt x="33813" y="11592"/>
                  <a:pt x="33849" y="11592"/>
                  <a:pt x="33886" y="11592"/>
                </a:cubicBezTo>
                <a:cubicBezTo>
                  <a:pt x="33923" y="11592"/>
                  <a:pt x="33960" y="11592"/>
                  <a:pt x="33996" y="11667"/>
                </a:cubicBezTo>
                <a:cubicBezTo>
                  <a:pt x="33996" y="11667"/>
                  <a:pt x="33996" y="11667"/>
                  <a:pt x="34033" y="11667"/>
                </a:cubicBezTo>
                <a:cubicBezTo>
                  <a:pt x="34033" y="11667"/>
                  <a:pt x="34033" y="11667"/>
                  <a:pt x="34064" y="11667"/>
                </a:cubicBezTo>
                <a:cubicBezTo>
                  <a:pt x="34064" y="11667"/>
                  <a:pt x="34064" y="11743"/>
                  <a:pt x="34101" y="11743"/>
                </a:cubicBezTo>
                <a:cubicBezTo>
                  <a:pt x="34101" y="11743"/>
                  <a:pt x="34101" y="11743"/>
                  <a:pt x="34137" y="11743"/>
                </a:cubicBezTo>
                <a:cubicBezTo>
                  <a:pt x="34137" y="11592"/>
                  <a:pt x="34137" y="11592"/>
                  <a:pt x="34137" y="11592"/>
                </a:cubicBezTo>
                <a:cubicBezTo>
                  <a:pt x="34284" y="11592"/>
                  <a:pt x="34284" y="11592"/>
                  <a:pt x="34284" y="11592"/>
                </a:cubicBezTo>
                <a:cubicBezTo>
                  <a:pt x="34284" y="11592"/>
                  <a:pt x="34284" y="11592"/>
                  <a:pt x="34321" y="11592"/>
                </a:cubicBezTo>
                <a:cubicBezTo>
                  <a:pt x="34321" y="11667"/>
                  <a:pt x="34321" y="11667"/>
                  <a:pt x="34358" y="11667"/>
                </a:cubicBezTo>
                <a:cubicBezTo>
                  <a:pt x="34395" y="11667"/>
                  <a:pt x="34395" y="11667"/>
                  <a:pt x="34431" y="11667"/>
                </a:cubicBezTo>
                <a:cubicBezTo>
                  <a:pt x="34468" y="11667"/>
                  <a:pt x="34505" y="11743"/>
                  <a:pt x="34535" y="11667"/>
                </a:cubicBezTo>
                <a:cubicBezTo>
                  <a:pt x="34535" y="11667"/>
                  <a:pt x="34535" y="11592"/>
                  <a:pt x="34578" y="11592"/>
                </a:cubicBezTo>
                <a:cubicBezTo>
                  <a:pt x="34578" y="11592"/>
                  <a:pt x="34578" y="11592"/>
                  <a:pt x="34609" y="11592"/>
                </a:cubicBezTo>
                <a:lnTo>
                  <a:pt x="34609" y="11517"/>
                </a:lnTo>
                <a:cubicBezTo>
                  <a:pt x="34646" y="11517"/>
                  <a:pt x="34646" y="11517"/>
                  <a:pt x="34646" y="11517"/>
                </a:cubicBezTo>
                <a:cubicBezTo>
                  <a:pt x="34683" y="11517"/>
                  <a:pt x="34719" y="11517"/>
                  <a:pt x="34719" y="11517"/>
                </a:cubicBezTo>
                <a:cubicBezTo>
                  <a:pt x="34756" y="11517"/>
                  <a:pt x="34756" y="11442"/>
                  <a:pt x="34756" y="11442"/>
                </a:cubicBezTo>
                <a:lnTo>
                  <a:pt x="34793" y="11367"/>
                </a:lnTo>
                <a:cubicBezTo>
                  <a:pt x="34830" y="11367"/>
                  <a:pt x="34830" y="11291"/>
                  <a:pt x="34830" y="11291"/>
                </a:cubicBezTo>
                <a:cubicBezTo>
                  <a:pt x="34866" y="11291"/>
                  <a:pt x="34903" y="11367"/>
                  <a:pt x="34940" y="11367"/>
                </a:cubicBezTo>
                <a:cubicBezTo>
                  <a:pt x="34977" y="11367"/>
                  <a:pt x="34977" y="11442"/>
                  <a:pt x="35013" y="11442"/>
                </a:cubicBezTo>
                <a:cubicBezTo>
                  <a:pt x="35013" y="11517"/>
                  <a:pt x="35013" y="11517"/>
                  <a:pt x="35050" y="11517"/>
                </a:cubicBezTo>
                <a:cubicBezTo>
                  <a:pt x="35154" y="11517"/>
                  <a:pt x="35154" y="11517"/>
                  <a:pt x="35154" y="11517"/>
                </a:cubicBezTo>
                <a:cubicBezTo>
                  <a:pt x="35191" y="11517"/>
                  <a:pt x="35228" y="11517"/>
                  <a:pt x="35264" y="11517"/>
                </a:cubicBezTo>
                <a:cubicBezTo>
                  <a:pt x="35264" y="11517"/>
                  <a:pt x="35264" y="11517"/>
                  <a:pt x="35301" y="11517"/>
                </a:cubicBezTo>
                <a:cubicBezTo>
                  <a:pt x="35301" y="11517"/>
                  <a:pt x="35301" y="11592"/>
                  <a:pt x="35338" y="11592"/>
                </a:cubicBezTo>
                <a:cubicBezTo>
                  <a:pt x="35375" y="11592"/>
                  <a:pt x="35411" y="11592"/>
                  <a:pt x="35448" y="11667"/>
                </a:cubicBezTo>
                <a:cubicBezTo>
                  <a:pt x="35448" y="11667"/>
                  <a:pt x="35448" y="11743"/>
                  <a:pt x="35485" y="11743"/>
                </a:cubicBezTo>
                <a:cubicBezTo>
                  <a:pt x="35485" y="11743"/>
                  <a:pt x="35522" y="11743"/>
                  <a:pt x="35522" y="11818"/>
                </a:cubicBezTo>
                <a:lnTo>
                  <a:pt x="35552" y="11818"/>
                </a:lnTo>
                <a:cubicBezTo>
                  <a:pt x="35810" y="11818"/>
                  <a:pt x="35810" y="11818"/>
                  <a:pt x="35810" y="11818"/>
                </a:cubicBezTo>
                <a:cubicBezTo>
                  <a:pt x="35810" y="11818"/>
                  <a:pt x="35810" y="11818"/>
                  <a:pt x="35846" y="11818"/>
                </a:cubicBezTo>
                <a:cubicBezTo>
                  <a:pt x="35846" y="11818"/>
                  <a:pt x="35846" y="11818"/>
                  <a:pt x="35883" y="11818"/>
                </a:cubicBezTo>
                <a:cubicBezTo>
                  <a:pt x="35920" y="11893"/>
                  <a:pt x="35920" y="11893"/>
                  <a:pt x="35993" y="11968"/>
                </a:cubicBezTo>
                <a:cubicBezTo>
                  <a:pt x="35993" y="11968"/>
                  <a:pt x="35993" y="12043"/>
                  <a:pt x="36030" y="12043"/>
                </a:cubicBezTo>
                <a:cubicBezTo>
                  <a:pt x="36067" y="12043"/>
                  <a:pt x="36067" y="12043"/>
                  <a:pt x="36098" y="12043"/>
                </a:cubicBezTo>
                <a:cubicBezTo>
                  <a:pt x="36134" y="12043"/>
                  <a:pt x="36134" y="12043"/>
                  <a:pt x="36134" y="12043"/>
                </a:cubicBezTo>
                <a:cubicBezTo>
                  <a:pt x="36171" y="12043"/>
                  <a:pt x="36171" y="12043"/>
                  <a:pt x="36171" y="12043"/>
                </a:cubicBezTo>
                <a:cubicBezTo>
                  <a:pt x="36208" y="12043"/>
                  <a:pt x="36208" y="12106"/>
                  <a:pt x="36208" y="12106"/>
                </a:cubicBezTo>
                <a:cubicBezTo>
                  <a:pt x="36245" y="12181"/>
                  <a:pt x="36245" y="12181"/>
                  <a:pt x="36281" y="12256"/>
                </a:cubicBezTo>
                <a:cubicBezTo>
                  <a:pt x="36281" y="12256"/>
                  <a:pt x="36318" y="12256"/>
                  <a:pt x="36318" y="12332"/>
                </a:cubicBezTo>
                <a:cubicBezTo>
                  <a:pt x="36355" y="12332"/>
                  <a:pt x="36355" y="12332"/>
                  <a:pt x="36392" y="12332"/>
                </a:cubicBezTo>
                <a:cubicBezTo>
                  <a:pt x="36428" y="12332"/>
                  <a:pt x="36428" y="12332"/>
                  <a:pt x="36428" y="12332"/>
                </a:cubicBezTo>
                <a:cubicBezTo>
                  <a:pt x="36465" y="12332"/>
                  <a:pt x="36465" y="12332"/>
                  <a:pt x="36502" y="12332"/>
                </a:cubicBezTo>
                <a:cubicBezTo>
                  <a:pt x="36502" y="12332"/>
                  <a:pt x="36502" y="12407"/>
                  <a:pt x="36539" y="12407"/>
                </a:cubicBezTo>
                <a:cubicBezTo>
                  <a:pt x="36539" y="12482"/>
                  <a:pt x="36569" y="12482"/>
                  <a:pt x="36569" y="12557"/>
                </a:cubicBezTo>
                <a:cubicBezTo>
                  <a:pt x="36569" y="13008"/>
                  <a:pt x="36569" y="13008"/>
                  <a:pt x="36569" y="13008"/>
                </a:cubicBezTo>
                <a:cubicBezTo>
                  <a:pt x="36569" y="13084"/>
                  <a:pt x="36612" y="13159"/>
                  <a:pt x="36612" y="13159"/>
                </a:cubicBezTo>
                <a:cubicBezTo>
                  <a:pt x="36643" y="13221"/>
                  <a:pt x="36643" y="13221"/>
                  <a:pt x="36643" y="13221"/>
                </a:cubicBezTo>
                <a:cubicBezTo>
                  <a:pt x="36643" y="13297"/>
                  <a:pt x="36679" y="13297"/>
                  <a:pt x="36679" y="13297"/>
                </a:cubicBezTo>
                <a:cubicBezTo>
                  <a:pt x="36679" y="13297"/>
                  <a:pt x="36716" y="13297"/>
                  <a:pt x="36716" y="13372"/>
                </a:cubicBezTo>
                <a:cubicBezTo>
                  <a:pt x="36716" y="13372"/>
                  <a:pt x="36753" y="13297"/>
                  <a:pt x="36753" y="13372"/>
                </a:cubicBezTo>
                <a:cubicBezTo>
                  <a:pt x="36790" y="13372"/>
                  <a:pt x="36790" y="13372"/>
                  <a:pt x="36826" y="13372"/>
                </a:cubicBezTo>
                <a:cubicBezTo>
                  <a:pt x="36826" y="13372"/>
                  <a:pt x="36826" y="13447"/>
                  <a:pt x="36863" y="13447"/>
                </a:cubicBezTo>
                <a:lnTo>
                  <a:pt x="36900" y="13447"/>
                </a:lnTo>
                <a:cubicBezTo>
                  <a:pt x="36900" y="13522"/>
                  <a:pt x="36900" y="13522"/>
                  <a:pt x="36937" y="13522"/>
                </a:cubicBezTo>
                <a:cubicBezTo>
                  <a:pt x="36937" y="13597"/>
                  <a:pt x="36937" y="13673"/>
                  <a:pt x="36973" y="13673"/>
                </a:cubicBezTo>
                <a:cubicBezTo>
                  <a:pt x="36973" y="13748"/>
                  <a:pt x="36973" y="13748"/>
                  <a:pt x="36973" y="13748"/>
                </a:cubicBezTo>
                <a:cubicBezTo>
                  <a:pt x="36973" y="13823"/>
                  <a:pt x="36973" y="13823"/>
                  <a:pt x="37010" y="13823"/>
                </a:cubicBezTo>
                <a:cubicBezTo>
                  <a:pt x="37010" y="13898"/>
                  <a:pt x="37047" y="13898"/>
                  <a:pt x="37047" y="13973"/>
                </a:cubicBezTo>
                <a:cubicBezTo>
                  <a:pt x="37084" y="13973"/>
                  <a:pt x="37084" y="14049"/>
                  <a:pt x="37084" y="14049"/>
                </a:cubicBezTo>
                <a:cubicBezTo>
                  <a:pt x="37114" y="14049"/>
                  <a:pt x="37114" y="14124"/>
                  <a:pt x="37114" y="14124"/>
                </a:cubicBezTo>
                <a:cubicBezTo>
                  <a:pt x="37114" y="14186"/>
                  <a:pt x="37151" y="14186"/>
                  <a:pt x="37151" y="14186"/>
                </a:cubicBezTo>
                <a:cubicBezTo>
                  <a:pt x="37151" y="14262"/>
                  <a:pt x="37188" y="14262"/>
                  <a:pt x="37188" y="14262"/>
                </a:cubicBezTo>
                <a:cubicBezTo>
                  <a:pt x="37188" y="14337"/>
                  <a:pt x="37188" y="14337"/>
                  <a:pt x="37225" y="14412"/>
                </a:cubicBezTo>
                <a:cubicBezTo>
                  <a:pt x="37225" y="14487"/>
                  <a:pt x="37225" y="14487"/>
                  <a:pt x="37225" y="14562"/>
                </a:cubicBezTo>
                <a:cubicBezTo>
                  <a:pt x="37261" y="14562"/>
                  <a:pt x="37261" y="14638"/>
                  <a:pt x="37261" y="14638"/>
                </a:cubicBezTo>
                <a:cubicBezTo>
                  <a:pt x="37261" y="14713"/>
                  <a:pt x="37298" y="14788"/>
                  <a:pt x="37335" y="14863"/>
                </a:cubicBezTo>
                <a:cubicBezTo>
                  <a:pt x="37335" y="14863"/>
                  <a:pt x="37335" y="14863"/>
                  <a:pt x="37372" y="14938"/>
                </a:cubicBezTo>
                <a:cubicBezTo>
                  <a:pt x="37372" y="14938"/>
                  <a:pt x="37408" y="15014"/>
                  <a:pt x="37445" y="15014"/>
                </a:cubicBezTo>
                <a:lnTo>
                  <a:pt x="37445" y="15089"/>
                </a:lnTo>
                <a:cubicBezTo>
                  <a:pt x="37445" y="15164"/>
                  <a:pt x="37445" y="15164"/>
                  <a:pt x="37445" y="15164"/>
                </a:cubicBezTo>
                <a:cubicBezTo>
                  <a:pt x="37445" y="15227"/>
                  <a:pt x="37445" y="15227"/>
                  <a:pt x="37445" y="15302"/>
                </a:cubicBezTo>
                <a:cubicBezTo>
                  <a:pt x="37445" y="15302"/>
                  <a:pt x="37408" y="15302"/>
                  <a:pt x="37408" y="15377"/>
                </a:cubicBezTo>
                <a:cubicBezTo>
                  <a:pt x="37408" y="15452"/>
                  <a:pt x="37445" y="15452"/>
                  <a:pt x="37445" y="15452"/>
                </a:cubicBezTo>
                <a:cubicBezTo>
                  <a:pt x="37482" y="15603"/>
                  <a:pt x="37519" y="15603"/>
                  <a:pt x="37519" y="15678"/>
                </a:cubicBezTo>
                <a:cubicBezTo>
                  <a:pt x="37519" y="16054"/>
                  <a:pt x="37519" y="16054"/>
                  <a:pt x="37519" y="16054"/>
                </a:cubicBezTo>
                <a:cubicBezTo>
                  <a:pt x="37519" y="16129"/>
                  <a:pt x="37482" y="16129"/>
                  <a:pt x="37482" y="16204"/>
                </a:cubicBezTo>
                <a:lnTo>
                  <a:pt x="37445" y="16279"/>
                </a:lnTo>
                <a:cubicBezTo>
                  <a:pt x="37445" y="16342"/>
                  <a:pt x="37445" y="16342"/>
                  <a:pt x="37445" y="16417"/>
                </a:cubicBezTo>
                <a:cubicBezTo>
                  <a:pt x="37629" y="16417"/>
                  <a:pt x="37629" y="16417"/>
                  <a:pt x="37629" y="16417"/>
                </a:cubicBezTo>
                <a:cubicBezTo>
                  <a:pt x="37629" y="16718"/>
                  <a:pt x="37629" y="16718"/>
                  <a:pt x="37629" y="16718"/>
                </a:cubicBezTo>
                <a:cubicBezTo>
                  <a:pt x="37586" y="16718"/>
                  <a:pt x="37555" y="16718"/>
                  <a:pt x="37519" y="16718"/>
                </a:cubicBezTo>
                <a:cubicBezTo>
                  <a:pt x="37519" y="16718"/>
                  <a:pt x="37482" y="16793"/>
                  <a:pt x="37445" y="16793"/>
                </a:cubicBezTo>
                <a:lnTo>
                  <a:pt x="37445" y="16868"/>
                </a:lnTo>
                <a:cubicBezTo>
                  <a:pt x="37445" y="17019"/>
                  <a:pt x="37482" y="17019"/>
                  <a:pt x="37482" y="17169"/>
                </a:cubicBezTo>
                <a:cubicBezTo>
                  <a:pt x="37482" y="17244"/>
                  <a:pt x="37482" y="17320"/>
                  <a:pt x="37482" y="17382"/>
                </a:cubicBezTo>
                <a:cubicBezTo>
                  <a:pt x="37335" y="17382"/>
                  <a:pt x="37335" y="17382"/>
                  <a:pt x="37335" y="17382"/>
                </a:cubicBezTo>
                <a:cubicBezTo>
                  <a:pt x="37335" y="17683"/>
                  <a:pt x="37335" y="17683"/>
                  <a:pt x="37335" y="17683"/>
                </a:cubicBezTo>
                <a:cubicBezTo>
                  <a:pt x="37372" y="17683"/>
                  <a:pt x="37372" y="17833"/>
                  <a:pt x="37408" y="17833"/>
                </a:cubicBezTo>
                <a:cubicBezTo>
                  <a:pt x="37445" y="17909"/>
                  <a:pt x="37482" y="17909"/>
                  <a:pt x="37519" y="17909"/>
                </a:cubicBezTo>
                <a:cubicBezTo>
                  <a:pt x="37586" y="17909"/>
                  <a:pt x="37586" y="17909"/>
                  <a:pt x="37586" y="17909"/>
                </a:cubicBezTo>
                <a:cubicBezTo>
                  <a:pt x="37629" y="17909"/>
                  <a:pt x="37660" y="17909"/>
                  <a:pt x="37660" y="17909"/>
                </a:cubicBezTo>
                <a:cubicBezTo>
                  <a:pt x="37696" y="17984"/>
                  <a:pt x="37696" y="17984"/>
                  <a:pt x="37733" y="17984"/>
                </a:cubicBezTo>
                <a:cubicBezTo>
                  <a:pt x="38101" y="17984"/>
                  <a:pt x="38101" y="17984"/>
                  <a:pt x="38101" y="17984"/>
                </a:cubicBezTo>
                <a:cubicBezTo>
                  <a:pt x="38101" y="17909"/>
                  <a:pt x="38101" y="17833"/>
                  <a:pt x="38101" y="17758"/>
                </a:cubicBezTo>
                <a:lnTo>
                  <a:pt x="38131" y="17683"/>
                </a:lnTo>
                <a:cubicBezTo>
                  <a:pt x="38168" y="17683"/>
                  <a:pt x="38205" y="17683"/>
                  <a:pt x="38278" y="17683"/>
                </a:cubicBezTo>
                <a:cubicBezTo>
                  <a:pt x="38278" y="17683"/>
                  <a:pt x="38315" y="17683"/>
                  <a:pt x="38352" y="17683"/>
                </a:cubicBezTo>
                <a:lnTo>
                  <a:pt x="38388" y="17683"/>
                </a:lnTo>
                <a:cubicBezTo>
                  <a:pt x="38425" y="17758"/>
                  <a:pt x="38425" y="17758"/>
                  <a:pt x="38425" y="17833"/>
                </a:cubicBezTo>
                <a:cubicBezTo>
                  <a:pt x="38425" y="17909"/>
                  <a:pt x="38425" y="17984"/>
                  <a:pt x="38425" y="17984"/>
                </a:cubicBezTo>
                <a:cubicBezTo>
                  <a:pt x="38425" y="18059"/>
                  <a:pt x="38462" y="18134"/>
                  <a:pt x="38462" y="18134"/>
                </a:cubicBezTo>
                <a:cubicBezTo>
                  <a:pt x="38499" y="18209"/>
                  <a:pt x="38499" y="18285"/>
                  <a:pt x="38535" y="18285"/>
                </a:cubicBezTo>
                <a:cubicBezTo>
                  <a:pt x="38572" y="18360"/>
                  <a:pt x="38572" y="18422"/>
                  <a:pt x="38609" y="18422"/>
                </a:cubicBezTo>
                <a:cubicBezTo>
                  <a:pt x="38646" y="18422"/>
                  <a:pt x="38676" y="18422"/>
                  <a:pt x="38676" y="18422"/>
                </a:cubicBezTo>
                <a:cubicBezTo>
                  <a:pt x="38713" y="18422"/>
                  <a:pt x="38750" y="18422"/>
                  <a:pt x="38750" y="18422"/>
                </a:cubicBezTo>
                <a:cubicBezTo>
                  <a:pt x="38787" y="18422"/>
                  <a:pt x="38787" y="18422"/>
                  <a:pt x="38823" y="18498"/>
                </a:cubicBezTo>
                <a:cubicBezTo>
                  <a:pt x="38860" y="18498"/>
                  <a:pt x="38860" y="18498"/>
                  <a:pt x="38897" y="18573"/>
                </a:cubicBezTo>
                <a:cubicBezTo>
                  <a:pt x="38934" y="18573"/>
                  <a:pt x="38934" y="18648"/>
                  <a:pt x="38934" y="18723"/>
                </a:cubicBezTo>
                <a:cubicBezTo>
                  <a:pt x="38970" y="18723"/>
                  <a:pt x="39007" y="18723"/>
                  <a:pt x="39007" y="18798"/>
                </a:cubicBezTo>
                <a:cubicBezTo>
                  <a:pt x="39044" y="18798"/>
                  <a:pt x="39044" y="18874"/>
                  <a:pt x="39044" y="18949"/>
                </a:cubicBezTo>
                <a:cubicBezTo>
                  <a:pt x="39007" y="19099"/>
                  <a:pt x="39007" y="19099"/>
                  <a:pt x="39007" y="19099"/>
                </a:cubicBezTo>
                <a:cubicBezTo>
                  <a:pt x="38897" y="19099"/>
                  <a:pt x="38897" y="19099"/>
                  <a:pt x="38897" y="19099"/>
                </a:cubicBezTo>
                <a:cubicBezTo>
                  <a:pt x="38860" y="19099"/>
                  <a:pt x="38823" y="19024"/>
                  <a:pt x="38787" y="19024"/>
                </a:cubicBezTo>
                <a:cubicBezTo>
                  <a:pt x="38646" y="19024"/>
                  <a:pt x="38646" y="19024"/>
                  <a:pt x="38646" y="19024"/>
                </a:cubicBezTo>
                <a:cubicBezTo>
                  <a:pt x="38572" y="19024"/>
                  <a:pt x="38499" y="19099"/>
                  <a:pt x="38425" y="19024"/>
                </a:cubicBezTo>
                <a:cubicBezTo>
                  <a:pt x="38425" y="19024"/>
                  <a:pt x="38388" y="18949"/>
                  <a:pt x="38352" y="18949"/>
                </a:cubicBezTo>
                <a:cubicBezTo>
                  <a:pt x="38352" y="18949"/>
                  <a:pt x="38388" y="18798"/>
                  <a:pt x="38352" y="18798"/>
                </a:cubicBezTo>
                <a:cubicBezTo>
                  <a:pt x="38315" y="18798"/>
                  <a:pt x="38315" y="18798"/>
                  <a:pt x="38278" y="18798"/>
                </a:cubicBezTo>
                <a:cubicBezTo>
                  <a:pt x="38241" y="18798"/>
                  <a:pt x="38205" y="18798"/>
                  <a:pt x="38131" y="18723"/>
                </a:cubicBezTo>
                <a:cubicBezTo>
                  <a:pt x="38101" y="18723"/>
                  <a:pt x="38064" y="18723"/>
                  <a:pt x="37990" y="18723"/>
                </a:cubicBezTo>
                <a:cubicBezTo>
                  <a:pt x="37917" y="18723"/>
                  <a:pt x="37843" y="18798"/>
                  <a:pt x="37770" y="18798"/>
                </a:cubicBezTo>
                <a:cubicBezTo>
                  <a:pt x="37807" y="18949"/>
                  <a:pt x="37807" y="19024"/>
                  <a:pt x="37843" y="19099"/>
                </a:cubicBezTo>
                <a:cubicBezTo>
                  <a:pt x="37843" y="19174"/>
                  <a:pt x="37880" y="19174"/>
                  <a:pt x="37917" y="19250"/>
                </a:cubicBezTo>
                <a:cubicBezTo>
                  <a:pt x="37917" y="19250"/>
                  <a:pt x="37954" y="19325"/>
                  <a:pt x="37954" y="19400"/>
                </a:cubicBezTo>
                <a:cubicBezTo>
                  <a:pt x="37954" y="19475"/>
                  <a:pt x="37917" y="19475"/>
                  <a:pt x="37917" y="19538"/>
                </a:cubicBezTo>
                <a:cubicBezTo>
                  <a:pt x="37880" y="19538"/>
                  <a:pt x="37843" y="19538"/>
                  <a:pt x="37807" y="19538"/>
                </a:cubicBezTo>
                <a:cubicBezTo>
                  <a:pt x="37770" y="19538"/>
                  <a:pt x="37733" y="19613"/>
                  <a:pt x="37733" y="19688"/>
                </a:cubicBezTo>
                <a:cubicBezTo>
                  <a:pt x="37696" y="19688"/>
                  <a:pt x="37660" y="19763"/>
                  <a:pt x="37660" y="19839"/>
                </a:cubicBezTo>
                <a:cubicBezTo>
                  <a:pt x="37660" y="19989"/>
                  <a:pt x="37660" y="20064"/>
                  <a:pt x="37696" y="20064"/>
                </a:cubicBezTo>
                <a:cubicBezTo>
                  <a:pt x="37770" y="20215"/>
                  <a:pt x="37807" y="20064"/>
                  <a:pt x="37917" y="20139"/>
                </a:cubicBezTo>
                <a:cubicBezTo>
                  <a:pt x="37954" y="20139"/>
                  <a:pt x="37990" y="20215"/>
                  <a:pt x="38027" y="20290"/>
                </a:cubicBezTo>
                <a:cubicBezTo>
                  <a:pt x="38131" y="20365"/>
                  <a:pt x="38131" y="20578"/>
                  <a:pt x="38241" y="20578"/>
                </a:cubicBezTo>
                <a:cubicBezTo>
                  <a:pt x="38278" y="20578"/>
                  <a:pt x="38278" y="20503"/>
                  <a:pt x="38315" y="20440"/>
                </a:cubicBezTo>
                <a:cubicBezTo>
                  <a:pt x="38352" y="20365"/>
                  <a:pt x="38352" y="20215"/>
                  <a:pt x="38425" y="20215"/>
                </a:cubicBezTo>
                <a:cubicBezTo>
                  <a:pt x="38535" y="20215"/>
                  <a:pt x="38572" y="20215"/>
                  <a:pt x="38646" y="20215"/>
                </a:cubicBezTo>
                <a:cubicBezTo>
                  <a:pt x="38646" y="19688"/>
                  <a:pt x="38646" y="19688"/>
                  <a:pt x="38646" y="19688"/>
                </a:cubicBezTo>
                <a:cubicBezTo>
                  <a:pt x="38572" y="19688"/>
                  <a:pt x="38535" y="19763"/>
                  <a:pt x="38462" y="19688"/>
                </a:cubicBezTo>
                <a:cubicBezTo>
                  <a:pt x="38425" y="19688"/>
                  <a:pt x="38425" y="19688"/>
                  <a:pt x="38388" y="19688"/>
                </a:cubicBezTo>
                <a:cubicBezTo>
                  <a:pt x="38352" y="19688"/>
                  <a:pt x="38388" y="19538"/>
                  <a:pt x="38352" y="19538"/>
                </a:cubicBezTo>
                <a:cubicBezTo>
                  <a:pt x="38315" y="19538"/>
                  <a:pt x="38315" y="19538"/>
                  <a:pt x="38278" y="19538"/>
                </a:cubicBezTo>
                <a:cubicBezTo>
                  <a:pt x="38278" y="19538"/>
                  <a:pt x="38241" y="19538"/>
                  <a:pt x="38205" y="19538"/>
                </a:cubicBezTo>
                <a:cubicBezTo>
                  <a:pt x="38241" y="19400"/>
                  <a:pt x="38241" y="19400"/>
                  <a:pt x="38241" y="19400"/>
                </a:cubicBezTo>
                <a:cubicBezTo>
                  <a:pt x="38388" y="19400"/>
                  <a:pt x="38388" y="19400"/>
                  <a:pt x="38388" y="19400"/>
                </a:cubicBezTo>
                <a:cubicBezTo>
                  <a:pt x="38425" y="19400"/>
                  <a:pt x="38425" y="19400"/>
                  <a:pt x="38462" y="19400"/>
                </a:cubicBezTo>
                <a:cubicBezTo>
                  <a:pt x="38499" y="19475"/>
                  <a:pt x="38499" y="19475"/>
                  <a:pt x="38535" y="19538"/>
                </a:cubicBezTo>
                <a:cubicBezTo>
                  <a:pt x="38572" y="19538"/>
                  <a:pt x="38572" y="19538"/>
                  <a:pt x="38609" y="19613"/>
                </a:cubicBezTo>
                <a:cubicBezTo>
                  <a:pt x="38609" y="19613"/>
                  <a:pt x="38646" y="19613"/>
                  <a:pt x="38676" y="19613"/>
                </a:cubicBezTo>
                <a:cubicBezTo>
                  <a:pt x="38713" y="19613"/>
                  <a:pt x="38713" y="19613"/>
                  <a:pt x="38750" y="19613"/>
                </a:cubicBezTo>
                <a:cubicBezTo>
                  <a:pt x="38897" y="19613"/>
                  <a:pt x="38897" y="19613"/>
                  <a:pt x="38897" y="19613"/>
                </a:cubicBezTo>
                <a:cubicBezTo>
                  <a:pt x="38934" y="19613"/>
                  <a:pt x="39007" y="19613"/>
                  <a:pt x="39044" y="19688"/>
                </a:cubicBezTo>
                <a:cubicBezTo>
                  <a:pt x="39081" y="19688"/>
                  <a:pt x="39117" y="19763"/>
                  <a:pt x="39117" y="19839"/>
                </a:cubicBezTo>
                <a:cubicBezTo>
                  <a:pt x="39117" y="19914"/>
                  <a:pt x="39117" y="19914"/>
                  <a:pt x="39117" y="19914"/>
                </a:cubicBezTo>
                <a:cubicBezTo>
                  <a:pt x="39117" y="19989"/>
                  <a:pt x="39044" y="19989"/>
                  <a:pt x="39044" y="20064"/>
                </a:cubicBezTo>
                <a:cubicBezTo>
                  <a:pt x="39007" y="20064"/>
                  <a:pt x="39044" y="20139"/>
                  <a:pt x="39044" y="20215"/>
                </a:cubicBezTo>
                <a:cubicBezTo>
                  <a:pt x="39007" y="20290"/>
                  <a:pt x="38970" y="20290"/>
                  <a:pt x="38970" y="20365"/>
                </a:cubicBezTo>
                <a:cubicBezTo>
                  <a:pt x="38970" y="20440"/>
                  <a:pt x="38970" y="20440"/>
                  <a:pt x="38970" y="20440"/>
                </a:cubicBezTo>
                <a:cubicBezTo>
                  <a:pt x="38970" y="20503"/>
                  <a:pt x="39007" y="20503"/>
                  <a:pt x="39007" y="20578"/>
                </a:cubicBezTo>
                <a:cubicBezTo>
                  <a:pt x="39044" y="20578"/>
                  <a:pt x="39081" y="20653"/>
                  <a:pt x="39081" y="20653"/>
                </a:cubicBezTo>
                <a:cubicBezTo>
                  <a:pt x="39117" y="20728"/>
                  <a:pt x="39117" y="20804"/>
                  <a:pt x="39117" y="20879"/>
                </a:cubicBezTo>
                <a:cubicBezTo>
                  <a:pt x="39117" y="21255"/>
                  <a:pt x="39117" y="21255"/>
                  <a:pt x="39117" y="21255"/>
                </a:cubicBezTo>
                <a:cubicBezTo>
                  <a:pt x="38934" y="21255"/>
                  <a:pt x="38934" y="21255"/>
                  <a:pt x="38934" y="21255"/>
                </a:cubicBezTo>
                <a:cubicBezTo>
                  <a:pt x="38897" y="21255"/>
                  <a:pt x="38897" y="21180"/>
                  <a:pt x="38860" y="21255"/>
                </a:cubicBezTo>
                <a:cubicBezTo>
                  <a:pt x="38823" y="21255"/>
                  <a:pt x="38823" y="21330"/>
                  <a:pt x="38787" y="21330"/>
                </a:cubicBezTo>
                <a:cubicBezTo>
                  <a:pt x="38750" y="21405"/>
                  <a:pt x="38750" y="21480"/>
                  <a:pt x="38750" y="21480"/>
                </a:cubicBezTo>
                <a:cubicBezTo>
                  <a:pt x="38713" y="21480"/>
                  <a:pt x="38676" y="21480"/>
                  <a:pt x="38646" y="21480"/>
                </a:cubicBezTo>
                <a:cubicBezTo>
                  <a:pt x="38572" y="21480"/>
                  <a:pt x="38572" y="21480"/>
                  <a:pt x="38572" y="21480"/>
                </a:cubicBezTo>
                <a:cubicBezTo>
                  <a:pt x="38535" y="21480"/>
                  <a:pt x="38535" y="21405"/>
                  <a:pt x="38499" y="21405"/>
                </a:cubicBezTo>
                <a:cubicBezTo>
                  <a:pt x="38499" y="21405"/>
                  <a:pt x="38462" y="21480"/>
                  <a:pt x="38425" y="21480"/>
                </a:cubicBezTo>
                <a:cubicBezTo>
                  <a:pt x="38425" y="22145"/>
                  <a:pt x="38425" y="22145"/>
                  <a:pt x="38425" y="22145"/>
                </a:cubicBezTo>
                <a:cubicBezTo>
                  <a:pt x="38388" y="22145"/>
                  <a:pt x="38352" y="22145"/>
                  <a:pt x="38352" y="22145"/>
                </a:cubicBezTo>
                <a:cubicBezTo>
                  <a:pt x="38315" y="22069"/>
                  <a:pt x="38278" y="22069"/>
                  <a:pt x="38241" y="22069"/>
                </a:cubicBezTo>
                <a:cubicBezTo>
                  <a:pt x="38205" y="22069"/>
                  <a:pt x="38241" y="22145"/>
                  <a:pt x="38205" y="22220"/>
                </a:cubicBezTo>
                <a:cubicBezTo>
                  <a:pt x="38168" y="22220"/>
                  <a:pt x="38131" y="22220"/>
                  <a:pt x="38131" y="22295"/>
                </a:cubicBezTo>
                <a:cubicBezTo>
                  <a:pt x="38101" y="22295"/>
                  <a:pt x="38064" y="22295"/>
                  <a:pt x="38064" y="22295"/>
                </a:cubicBezTo>
                <a:cubicBezTo>
                  <a:pt x="38027" y="22295"/>
                  <a:pt x="37990" y="22295"/>
                  <a:pt x="37990" y="22370"/>
                </a:cubicBezTo>
                <a:cubicBezTo>
                  <a:pt x="37954" y="22370"/>
                  <a:pt x="37954" y="22521"/>
                  <a:pt x="37954" y="22583"/>
                </a:cubicBezTo>
                <a:cubicBezTo>
                  <a:pt x="37954" y="22671"/>
                  <a:pt x="37954" y="22671"/>
                  <a:pt x="37954" y="22671"/>
                </a:cubicBezTo>
                <a:cubicBezTo>
                  <a:pt x="37954" y="22734"/>
                  <a:pt x="37990" y="22809"/>
                  <a:pt x="37990" y="22809"/>
                </a:cubicBezTo>
                <a:cubicBezTo>
                  <a:pt x="38027" y="22884"/>
                  <a:pt x="38027" y="22959"/>
                  <a:pt x="38064" y="23034"/>
                </a:cubicBezTo>
                <a:cubicBezTo>
                  <a:pt x="38064" y="23034"/>
                  <a:pt x="38101" y="23034"/>
                  <a:pt x="38131" y="23034"/>
                </a:cubicBezTo>
                <a:cubicBezTo>
                  <a:pt x="38131" y="23110"/>
                  <a:pt x="38168" y="23110"/>
                  <a:pt x="38205" y="23110"/>
                </a:cubicBezTo>
                <a:cubicBezTo>
                  <a:pt x="38241" y="23110"/>
                  <a:pt x="38241" y="23185"/>
                  <a:pt x="38278" y="23185"/>
                </a:cubicBezTo>
                <a:cubicBezTo>
                  <a:pt x="38278" y="23260"/>
                  <a:pt x="38315" y="23260"/>
                  <a:pt x="38352" y="23260"/>
                </a:cubicBezTo>
                <a:cubicBezTo>
                  <a:pt x="38352" y="23335"/>
                  <a:pt x="38352" y="23486"/>
                  <a:pt x="38352" y="23561"/>
                </a:cubicBezTo>
                <a:cubicBezTo>
                  <a:pt x="38315" y="23561"/>
                  <a:pt x="38278" y="23561"/>
                  <a:pt x="38241" y="23636"/>
                </a:cubicBezTo>
                <a:cubicBezTo>
                  <a:pt x="38205" y="23636"/>
                  <a:pt x="38168" y="23774"/>
                  <a:pt x="38168" y="23849"/>
                </a:cubicBezTo>
                <a:cubicBezTo>
                  <a:pt x="38168" y="24000"/>
                  <a:pt x="38241" y="24075"/>
                  <a:pt x="38278" y="24225"/>
                </a:cubicBezTo>
                <a:cubicBezTo>
                  <a:pt x="38278" y="24300"/>
                  <a:pt x="38315" y="24375"/>
                  <a:pt x="38352" y="24526"/>
                </a:cubicBezTo>
                <a:lnTo>
                  <a:pt x="38352" y="24601"/>
                </a:lnTo>
                <a:cubicBezTo>
                  <a:pt x="38388" y="24664"/>
                  <a:pt x="38425" y="24664"/>
                  <a:pt x="38462" y="24664"/>
                </a:cubicBezTo>
                <a:cubicBezTo>
                  <a:pt x="38499" y="24664"/>
                  <a:pt x="38535" y="24664"/>
                  <a:pt x="38572" y="24601"/>
                </a:cubicBezTo>
                <a:cubicBezTo>
                  <a:pt x="38609" y="24601"/>
                  <a:pt x="38609" y="24526"/>
                  <a:pt x="38646" y="24526"/>
                </a:cubicBezTo>
                <a:cubicBezTo>
                  <a:pt x="38646" y="24451"/>
                  <a:pt x="38676" y="24526"/>
                  <a:pt x="38713" y="24526"/>
                </a:cubicBezTo>
                <a:cubicBezTo>
                  <a:pt x="38787" y="24526"/>
                  <a:pt x="38787" y="24526"/>
                  <a:pt x="38787" y="24526"/>
                </a:cubicBezTo>
                <a:cubicBezTo>
                  <a:pt x="38787" y="24526"/>
                  <a:pt x="38823" y="24526"/>
                  <a:pt x="38860" y="24526"/>
                </a:cubicBezTo>
                <a:cubicBezTo>
                  <a:pt x="38860" y="24601"/>
                  <a:pt x="38860" y="24664"/>
                  <a:pt x="38860" y="24664"/>
                </a:cubicBezTo>
                <a:cubicBezTo>
                  <a:pt x="38823" y="24751"/>
                  <a:pt x="38860" y="24814"/>
                  <a:pt x="38823" y="24814"/>
                </a:cubicBezTo>
                <a:cubicBezTo>
                  <a:pt x="38823" y="24889"/>
                  <a:pt x="38787" y="24814"/>
                  <a:pt x="38750" y="24814"/>
                </a:cubicBezTo>
                <a:cubicBezTo>
                  <a:pt x="38750" y="24889"/>
                  <a:pt x="38713" y="24889"/>
                  <a:pt x="38676" y="24889"/>
                </a:cubicBezTo>
                <a:cubicBezTo>
                  <a:pt x="38676" y="24965"/>
                  <a:pt x="38676" y="25040"/>
                  <a:pt x="38676" y="25040"/>
                </a:cubicBezTo>
                <a:cubicBezTo>
                  <a:pt x="38676" y="25115"/>
                  <a:pt x="38646" y="25115"/>
                  <a:pt x="38646" y="25190"/>
                </a:cubicBezTo>
                <a:cubicBezTo>
                  <a:pt x="38646" y="25265"/>
                  <a:pt x="38572" y="25265"/>
                  <a:pt x="38572" y="25416"/>
                </a:cubicBezTo>
                <a:cubicBezTo>
                  <a:pt x="38572" y="25491"/>
                  <a:pt x="38609" y="25491"/>
                  <a:pt x="38609" y="25566"/>
                </a:cubicBezTo>
                <a:cubicBezTo>
                  <a:pt x="38609" y="25716"/>
                  <a:pt x="38609" y="25779"/>
                  <a:pt x="38646" y="25854"/>
                </a:cubicBezTo>
                <a:cubicBezTo>
                  <a:pt x="38676" y="25930"/>
                  <a:pt x="38676" y="26005"/>
                  <a:pt x="38713" y="26005"/>
                </a:cubicBezTo>
                <a:cubicBezTo>
                  <a:pt x="38713" y="26080"/>
                  <a:pt x="38750" y="26005"/>
                  <a:pt x="38787" y="26005"/>
                </a:cubicBezTo>
                <a:cubicBezTo>
                  <a:pt x="38787" y="26005"/>
                  <a:pt x="38823" y="26005"/>
                  <a:pt x="38860" y="26005"/>
                </a:cubicBezTo>
                <a:lnTo>
                  <a:pt x="38897" y="25930"/>
                </a:lnTo>
                <a:cubicBezTo>
                  <a:pt x="38934" y="25854"/>
                  <a:pt x="38934" y="25779"/>
                  <a:pt x="38970" y="25779"/>
                </a:cubicBezTo>
                <a:cubicBezTo>
                  <a:pt x="38970" y="25716"/>
                  <a:pt x="38970" y="25641"/>
                  <a:pt x="39007" y="25641"/>
                </a:cubicBezTo>
                <a:cubicBezTo>
                  <a:pt x="39007" y="25641"/>
                  <a:pt x="39044" y="25566"/>
                  <a:pt x="39081" y="25566"/>
                </a:cubicBezTo>
                <a:cubicBezTo>
                  <a:pt x="39117" y="25566"/>
                  <a:pt x="39148" y="25641"/>
                  <a:pt x="39185" y="25641"/>
                </a:cubicBezTo>
                <a:cubicBezTo>
                  <a:pt x="39185" y="26230"/>
                  <a:pt x="39185" y="26230"/>
                  <a:pt x="39185" y="26230"/>
                </a:cubicBezTo>
                <a:cubicBezTo>
                  <a:pt x="39148" y="26230"/>
                  <a:pt x="39148" y="26306"/>
                  <a:pt x="39117" y="26381"/>
                </a:cubicBezTo>
                <a:cubicBezTo>
                  <a:pt x="39117" y="26381"/>
                  <a:pt x="39081" y="26381"/>
                  <a:pt x="39044" y="26381"/>
                </a:cubicBezTo>
                <a:cubicBezTo>
                  <a:pt x="39044" y="26381"/>
                  <a:pt x="39007" y="26456"/>
                  <a:pt x="38970" y="26456"/>
                </a:cubicBezTo>
                <a:cubicBezTo>
                  <a:pt x="38970" y="26531"/>
                  <a:pt x="38934" y="26531"/>
                  <a:pt x="38897" y="26606"/>
                </a:cubicBezTo>
                <a:cubicBezTo>
                  <a:pt x="38897" y="26681"/>
                  <a:pt x="38897" y="26744"/>
                  <a:pt x="38897" y="26832"/>
                </a:cubicBezTo>
                <a:cubicBezTo>
                  <a:pt x="38897" y="26895"/>
                  <a:pt x="38897" y="26970"/>
                  <a:pt x="38934" y="27045"/>
                </a:cubicBezTo>
                <a:cubicBezTo>
                  <a:pt x="38934" y="27045"/>
                  <a:pt x="38970" y="27120"/>
                  <a:pt x="39007" y="27120"/>
                </a:cubicBezTo>
                <a:cubicBezTo>
                  <a:pt x="39044" y="27195"/>
                  <a:pt x="39044" y="27195"/>
                  <a:pt x="39081" y="27271"/>
                </a:cubicBezTo>
                <a:cubicBezTo>
                  <a:pt x="39117" y="27421"/>
                  <a:pt x="39148" y="27571"/>
                  <a:pt x="39222" y="27722"/>
                </a:cubicBezTo>
                <a:cubicBezTo>
                  <a:pt x="39258" y="27722"/>
                  <a:pt x="39295" y="27797"/>
                  <a:pt x="39295" y="27797"/>
                </a:cubicBezTo>
                <a:cubicBezTo>
                  <a:pt x="39295" y="27860"/>
                  <a:pt x="39332" y="27860"/>
                  <a:pt x="39332" y="27935"/>
                </a:cubicBezTo>
                <a:cubicBezTo>
                  <a:pt x="39332" y="28010"/>
                  <a:pt x="39332" y="28085"/>
                  <a:pt x="39332" y="28085"/>
                </a:cubicBezTo>
                <a:cubicBezTo>
                  <a:pt x="39332" y="28236"/>
                  <a:pt x="39405" y="28311"/>
                  <a:pt x="39405" y="28386"/>
                </a:cubicBezTo>
                <a:cubicBezTo>
                  <a:pt x="39442" y="28461"/>
                  <a:pt x="39442" y="28612"/>
                  <a:pt x="39442" y="28687"/>
                </a:cubicBezTo>
                <a:cubicBezTo>
                  <a:pt x="39479" y="28825"/>
                  <a:pt x="39552" y="28825"/>
                  <a:pt x="39589" y="28912"/>
                </a:cubicBezTo>
                <a:cubicBezTo>
                  <a:pt x="39626" y="28975"/>
                  <a:pt x="39663" y="28975"/>
                  <a:pt x="39663" y="28975"/>
                </a:cubicBezTo>
                <a:cubicBezTo>
                  <a:pt x="39693" y="29050"/>
                  <a:pt x="39693" y="29050"/>
                  <a:pt x="39730" y="29125"/>
                </a:cubicBezTo>
                <a:cubicBezTo>
                  <a:pt x="39730" y="29201"/>
                  <a:pt x="39693" y="29351"/>
                  <a:pt x="39730" y="29426"/>
                </a:cubicBezTo>
                <a:cubicBezTo>
                  <a:pt x="39730" y="29501"/>
                  <a:pt x="39730" y="29501"/>
                  <a:pt x="39767" y="29577"/>
                </a:cubicBezTo>
                <a:cubicBezTo>
                  <a:pt x="39840" y="29652"/>
                  <a:pt x="39914" y="29652"/>
                  <a:pt x="39987" y="29727"/>
                </a:cubicBezTo>
                <a:cubicBezTo>
                  <a:pt x="40061" y="29727"/>
                  <a:pt x="40061" y="29877"/>
                  <a:pt x="40134" y="29940"/>
                </a:cubicBezTo>
                <a:cubicBezTo>
                  <a:pt x="40134" y="29940"/>
                  <a:pt x="40134" y="30015"/>
                  <a:pt x="40171" y="30090"/>
                </a:cubicBezTo>
                <a:cubicBezTo>
                  <a:pt x="40202" y="30090"/>
                  <a:pt x="40202" y="30090"/>
                  <a:pt x="40238" y="30090"/>
                </a:cubicBezTo>
                <a:cubicBezTo>
                  <a:pt x="40312" y="30090"/>
                  <a:pt x="40312" y="30090"/>
                  <a:pt x="40312" y="30090"/>
                </a:cubicBezTo>
                <a:cubicBezTo>
                  <a:pt x="40349" y="30090"/>
                  <a:pt x="40349" y="30015"/>
                  <a:pt x="40385" y="30015"/>
                </a:cubicBezTo>
                <a:cubicBezTo>
                  <a:pt x="40422" y="29940"/>
                  <a:pt x="40459" y="29940"/>
                  <a:pt x="40496" y="29940"/>
                </a:cubicBezTo>
                <a:cubicBezTo>
                  <a:pt x="40532" y="29940"/>
                  <a:pt x="40532" y="29940"/>
                  <a:pt x="40532" y="29940"/>
                </a:cubicBezTo>
                <a:cubicBezTo>
                  <a:pt x="40532" y="29940"/>
                  <a:pt x="40569" y="30015"/>
                  <a:pt x="40606" y="30015"/>
                </a:cubicBezTo>
                <a:cubicBezTo>
                  <a:pt x="40606" y="30015"/>
                  <a:pt x="40643" y="29940"/>
                  <a:pt x="40679" y="30015"/>
                </a:cubicBezTo>
                <a:cubicBezTo>
                  <a:pt x="40679" y="30015"/>
                  <a:pt x="40679" y="30090"/>
                  <a:pt x="40679" y="30166"/>
                </a:cubicBezTo>
                <a:cubicBezTo>
                  <a:pt x="40679" y="30166"/>
                  <a:pt x="40679" y="30241"/>
                  <a:pt x="40710" y="30316"/>
                </a:cubicBezTo>
                <a:cubicBezTo>
                  <a:pt x="40710" y="30391"/>
                  <a:pt x="40747" y="30391"/>
                  <a:pt x="40784" y="30391"/>
                </a:cubicBezTo>
                <a:cubicBezTo>
                  <a:pt x="40820" y="30466"/>
                  <a:pt x="40820" y="30466"/>
                  <a:pt x="40857" y="30466"/>
                </a:cubicBezTo>
                <a:cubicBezTo>
                  <a:pt x="40931" y="30542"/>
                  <a:pt x="40967" y="30466"/>
                  <a:pt x="41004" y="30466"/>
                </a:cubicBezTo>
                <a:cubicBezTo>
                  <a:pt x="41041" y="30542"/>
                  <a:pt x="41078" y="30542"/>
                  <a:pt x="41078" y="30617"/>
                </a:cubicBezTo>
                <a:cubicBezTo>
                  <a:pt x="41078" y="30692"/>
                  <a:pt x="41078" y="30767"/>
                  <a:pt x="41114" y="30767"/>
                </a:cubicBezTo>
                <a:cubicBezTo>
                  <a:pt x="41114" y="30842"/>
                  <a:pt x="41151" y="30905"/>
                  <a:pt x="41188" y="30905"/>
                </a:cubicBezTo>
                <a:cubicBezTo>
                  <a:pt x="41218" y="30905"/>
                  <a:pt x="41255" y="30905"/>
                  <a:pt x="41292" y="30905"/>
                </a:cubicBezTo>
                <a:cubicBezTo>
                  <a:pt x="41366" y="30905"/>
                  <a:pt x="41402" y="30993"/>
                  <a:pt x="41439" y="30905"/>
                </a:cubicBezTo>
                <a:cubicBezTo>
                  <a:pt x="41476" y="30905"/>
                  <a:pt x="41476" y="30842"/>
                  <a:pt x="41513" y="30842"/>
                </a:cubicBezTo>
                <a:cubicBezTo>
                  <a:pt x="41549" y="30767"/>
                  <a:pt x="41549" y="30767"/>
                  <a:pt x="41586" y="30767"/>
                </a:cubicBezTo>
                <a:cubicBezTo>
                  <a:pt x="41623" y="30692"/>
                  <a:pt x="41660" y="30692"/>
                  <a:pt x="41660" y="30617"/>
                </a:cubicBezTo>
                <a:cubicBezTo>
                  <a:pt x="41660" y="30617"/>
                  <a:pt x="41660" y="30542"/>
                  <a:pt x="41660" y="30466"/>
                </a:cubicBezTo>
                <a:cubicBezTo>
                  <a:pt x="41660" y="30316"/>
                  <a:pt x="41660" y="30316"/>
                  <a:pt x="41660" y="30316"/>
                </a:cubicBezTo>
                <a:cubicBezTo>
                  <a:pt x="41660" y="30090"/>
                  <a:pt x="41660" y="29940"/>
                  <a:pt x="41696" y="29802"/>
                </a:cubicBezTo>
                <a:cubicBezTo>
                  <a:pt x="41733" y="29652"/>
                  <a:pt x="41800" y="29652"/>
                  <a:pt x="41837" y="29501"/>
                </a:cubicBezTo>
                <a:cubicBezTo>
                  <a:pt x="41837" y="29501"/>
                  <a:pt x="41837" y="29426"/>
                  <a:pt x="41874" y="29351"/>
                </a:cubicBezTo>
                <a:cubicBezTo>
                  <a:pt x="41874" y="29351"/>
                  <a:pt x="41911" y="29276"/>
                  <a:pt x="41911" y="29201"/>
                </a:cubicBezTo>
                <a:cubicBezTo>
                  <a:pt x="41911" y="29125"/>
                  <a:pt x="41874" y="29050"/>
                  <a:pt x="41874" y="28975"/>
                </a:cubicBezTo>
                <a:cubicBezTo>
                  <a:pt x="41874" y="28912"/>
                  <a:pt x="41874" y="28912"/>
                  <a:pt x="41874" y="28825"/>
                </a:cubicBezTo>
                <a:cubicBezTo>
                  <a:pt x="41874" y="28762"/>
                  <a:pt x="41874" y="28762"/>
                  <a:pt x="41874" y="28687"/>
                </a:cubicBezTo>
                <a:cubicBezTo>
                  <a:pt x="41874" y="28536"/>
                  <a:pt x="41874" y="28461"/>
                  <a:pt x="41874" y="28386"/>
                </a:cubicBezTo>
                <a:cubicBezTo>
                  <a:pt x="41837" y="28311"/>
                  <a:pt x="41800" y="28311"/>
                  <a:pt x="41800" y="28311"/>
                </a:cubicBezTo>
                <a:cubicBezTo>
                  <a:pt x="41800" y="28236"/>
                  <a:pt x="41764" y="28160"/>
                  <a:pt x="41764" y="28160"/>
                </a:cubicBezTo>
                <a:cubicBezTo>
                  <a:pt x="41764" y="28085"/>
                  <a:pt x="41733" y="28010"/>
                  <a:pt x="41733" y="28010"/>
                </a:cubicBezTo>
                <a:cubicBezTo>
                  <a:pt x="41733" y="27860"/>
                  <a:pt x="41837" y="27797"/>
                  <a:pt x="41911" y="27797"/>
                </a:cubicBezTo>
                <a:cubicBezTo>
                  <a:pt x="41984" y="27797"/>
                  <a:pt x="41984" y="27797"/>
                  <a:pt x="41984" y="27797"/>
                </a:cubicBezTo>
                <a:cubicBezTo>
                  <a:pt x="42021" y="27797"/>
                  <a:pt x="42021" y="27797"/>
                  <a:pt x="42058" y="27797"/>
                </a:cubicBezTo>
                <a:cubicBezTo>
                  <a:pt x="42131" y="27797"/>
                  <a:pt x="42168" y="27797"/>
                  <a:pt x="42205" y="27797"/>
                </a:cubicBezTo>
                <a:cubicBezTo>
                  <a:pt x="42205" y="27646"/>
                  <a:pt x="42205" y="27646"/>
                  <a:pt x="42205" y="27496"/>
                </a:cubicBezTo>
                <a:lnTo>
                  <a:pt x="42205" y="27421"/>
                </a:lnTo>
                <a:cubicBezTo>
                  <a:pt x="42205" y="27346"/>
                  <a:pt x="42235" y="27271"/>
                  <a:pt x="42235" y="27271"/>
                </a:cubicBezTo>
                <a:cubicBezTo>
                  <a:pt x="42272" y="27195"/>
                  <a:pt x="42272" y="27195"/>
                  <a:pt x="42309" y="27120"/>
                </a:cubicBezTo>
                <a:cubicBezTo>
                  <a:pt x="42346" y="27120"/>
                  <a:pt x="42382" y="27120"/>
                  <a:pt x="42382" y="27120"/>
                </a:cubicBezTo>
                <a:cubicBezTo>
                  <a:pt x="42419" y="27120"/>
                  <a:pt x="42419" y="27045"/>
                  <a:pt x="42456" y="27045"/>
                </a:cubicBezTo>
                <a:cubicBezTo>
                  <a:pt x="42456" y="26306"/>
                  <a:pt x="42456" y="26306"/>
                  <a:pt x="42456" y="26306"/>
                </a:cubicBezTo>
                <a:cubicBezTo>
                  <a:pt x="42493" y="26230"/>
                  <a:pt x="42529" y="26230"/>
                  <a:pt x="42529" y="26155"/>
                </a:cubicBezTo>
                <a:cubicBezTo>
                  <a:pt x="42529" y="26080"/>
                  <a:pt x="42529" y="26005"/>
                  <a:pt x="42529" y="25930"/>
                </a:cubicBezTo>
                <a:cubicBezTo>
                  <a:pt x="42493" y="25854"/>
                  <a:pt x="42493" y="25854"/>
                  <a:pt x="42493" y="25779"/>
                </a:cubicBezTo>
                <a:cubicBezTo>
                  <a:pt x="42456" y="25716"/>
                  <a:pt x="42493" y="25716"/>
                  <a:pt x="42456" y="25641"/>
                </a:cubicBezTo>
                <a:cubicBezTo>
                  <a:pt x="42456" y="25566"/>
                  <a:pt x="42382" y="25641"/>
                  <a:pt x="42382" y="25566"/>
                </a:cubicBezTo>
                <a:cubicBezTo>
                  <a:pt x="42382" y="25491"/>
                  <a:pt x="42382" y="25416"/>
                  <a:pt x="42419" y="25340"/>
                </a:cubicBezTo>
                <a:cubicBezTo>
                  <a:pt x="42456" y="25340"/>
                  <a:pt x="42493" y="25340"/>
                  <a:pt x="42493" y="25340"/>
                </a:cubicBezTo>
                <a:cubicBezTo>
                  <a:pt x="42529" y="25340"/>
                  <a:pt x="42603" y="25340"/>
                  <a:pt x="42640" y="25340"/>
                </a:cubicBezTo>
                <a:cubicBezTo>
                  <a:pt x="42676" y="25265"/>
                  <a:pt x="42676" y="25265"/>
                  <a:pt x="42713" y="25265"/>
                </a:cubicBezTo>
                <a:cubicBezTo>
                  <a:pt x="42750" y="25190"/>
                  <a:pt x="42750" y="25190"/>
                  <a:pt x="42781" y="25115"/>
                </a:cubicBezTo>
                <a:cubicBezTo>
                  <a:pt x="42781" y="25115"/>
                  <a:pt x="42781" y="25040"/>
                  <a:pt x="42781" y="24965"/>
                </a:cubicBezTo>
                <a:cubicBezTo>
                  <a:pt x="42781" y="24965"/>
                  <a:pt x="42781" y="24889"/>
                  <a:pt x="42781" y="24814"/>
                </a:cubicBezTo>
                <a:cubicBezTo>
                  <a:pt x="42781" y="24814"/>
                  <a:pt x="42781" y="24751"/>
                  <a:pt x="42781" y="24664"/>
                </a:cubicBezTo>
                <a:cubicBezTo>
                  <a:pt x="43222" y="24664"/>
                  <a:pt x="43222" y="24664"/>
                  <a:pt x="43222" y="24664"/>
                </a:cubicBezTo>
                <a:cubicBezTo>
                  <a:pt x="43222" y="24526"/>
                  <a:pt x="43222" y="24451"/>
                  <a:pt x="43222" y="24300"/>
                </a:cubicBezTo>
                <a:cubicBezTo>
                  <a:pt x="43222" y="24225"/>
                  <a:pt x="43222" y="24225"/>
                  <a:pt x="43222" y="24150"/>
                </a:cubicBezTo>
                <a:cubicBezTo>
                  <a:pt x="43473" y="24150"/>
                  <a:pt x="43473" y="24150"/>
                  <a:pt x="43473" y="24150"/>
                </a:cubicBezTo>
                <a:cubicBezTo>
                  <a:pt x="43473" y="24300"/>
                  <a:pt x="43436" y="24451"/>
                  <a:pt x="43473" y="24601"/>
                </a:cubicBezTo>
                <a:cubicBezTo>
                  <a:pt x="43473" y="24664"/>
                  <a:pt x="43473" y="24664"/>
                  <a:pt x="43473" y="24751"/>
                </a:cubicBezTo>
                <a:cubicBezTo>
                  <a:pt x="43509" y="24751"/>
                  <a:pt x="43546" y="24751"/>
                  <a:pt x="43620" y="24751"/>
                </a:cubicBezTo>
                <a:cubicBezTo>
                  <a:pt x="43656" y="24751"/>
                  <a:pt x="43656" y="24751"/>
                  <a:pt x="43693" y="24751"/>
                </a:cubicBezTo>
                <a:cubicBezTo>
                  <a:pt x="43767" y="24751"/>
                  <a:pt x="43797" y="24601"/>
                  <a:pt x="43871" y="24526"/>
                </a:cubicBezTo>
                <a:cubicBezTo>
                  <a:pt x="43908" y="24451"/>
                  <a:pt x="43908" y="24375"/>
                  <a:pt x="43944" y="24375"/>
                </a:cubicBezTo>
                <a:cubicBezTo>
                  <a:pt x="43981" y="24300"/>
                  <a:pt x="43981" y="24225"/>
                  <a:pt x="44018" y="24225"/>
                </a:cubicBezTo>
                <a:cubicBezTo>
                  <a:pt x="44055" y="24150"/>
                  <a:pt x="44055" y="24150"/>
                  <a:pt x="44091" y="24150"/>
                </a:cubicBezTo>
                <a:cubicBezTo>
                  <a:pt x="44165" y="24150"/>
                  <a:pt x="44165" y="24150"/>
                  <a:pt x="44165" y="24150"/>
                </a:cubicBezTo>
                <a:cubicBezTo>
                  <a:pt x="44202" y="24150"/>
                  <a:pt x="44238" y="24150"/>
                  <a:pt x="44312" y="24150"/>
                </a:cubicBezTo>
                <a:cubicBezTo>
                  <a:pt x="44312" y="24150"/>
                  <a:pt x="44343" y="24075"/>
                  <a:pt x="44379" y="24075"/>
                </a:cubicBezTo>
                <a:cubicBezTo>
                  <a:pt x="44379" y="24000"/>
                  <a:pt x="44416" y="24075"/>
                  <a:pt x="44453" y="24000"/>
                </a:cubicBezTo>
                <a:cubicBezTo>
                  <a:pt x="44453" y="24000"/>
                  <a:pt x="44416" y="23924"/>
                  <a:pt x="44453" y="23849"/>
                </a:cubicBezTo>
                <a:cubicBezTo>
                  <a:pt x="44490" y="23699"/>
                  <a:pt x="44490" y="23699"/>
                  <a:pt x="44490" y="23699"/>
                </a:cubicBezTo>
                <a:lnTo>
                  <a:pt x="44526" y="23636"/>
                </a:lnTo>
                <a:cubicBezTo>
                  <a:pt x="44563" y="23561"/>
                  <a:pt x="44600" y="23561"/>
                  <a:pt x="44600" y="23561"/>
                </a:cubicBezTo>
                <a:cubicBezTo>
                  <a:pt x="44637" y="23486"/>
                  <a:pt x="44673" y="23486"/>
                  <a:pt x="44673" y="23486"/>
                </a:cubicBezTo>
                <a:cubicBezTo>
                  <a:pt x="44710" y="23410"/>
                  <a:pt x="44710" y="23335"/>
                  <a:pt x="44710" y="23335"/>
                </a:cubicBezTo>
                <a:cubicBezTo>
                  <a:pt x="44747" y="23260"/>
                  <a:pt x="44747" y="23185"/>
                  <a:pt x="44784" y="23185"/>
                </a:cubicBezTo>
                <a:cubicBezTo>
                  <a:pt x="44784" y="23110"/>
                  <a:pt x="44814" y="23185"/>
                  <a:pt x="44851" y="23110"/>
                </a:cubicBezTo>
                <a:cubicBezTo>
                  <a:pt x="44888" y="23034"/>
                  <a:pt x="44888" y="22959"/>
                  <a:pt x="44924" y="22809"/>
                </a:cubicBezTo>
                <a:cubicBezTo>
                  <a:pt x="44924" y="22809"/>
                  <a:pt x="44924" y="22734"/>
                  <a:pt x="44961" y="22671"/>
                </a:cubicBezTo>
                <a:cubicBezTo>
                  <a:pt x="44961" y="22671"/>
                  <a:pt x="44998" y="22671"/>
                  <a:pt x="45035" y="22671"/>
                </a:cubicBezTo>
                <a:cubicBezTo>
                  <a:pt x="45071" y="22671"/>
                  <a:pt x="45071" y="22671"/>
                  <a:pt x="45108" y="22583"/>
                </a:cubicBezTo>
                <a:cubicBezTo>
                  <a:pt x="45108" y="22583"/>
                  <a:pt x="45108" y="22521"/>
                  <a:pt x="45108" y="22445"/>
                </a:cubicBezTo>
                <a:cubicBezTo>
                  <a:pt x="45108" y="22370"/>
                  <a:pt x="45145" y="22370"/>
                  <a:pt x="45145" y="22295"/>
                </a:cubicBezTo>
                <a:cubicBezTo>
                  <a:pt x="45182" y="22295"/>
                  <a:pt x="45218" y="22295"/>
                  <a:pt x="45218" y="22295"/>
                </a:cubicBezTo>
                <a:cubicBezTo>
                  <a:pt x="45255" y="22220"/>
                  <a:pt x="45286" y="22220"/>
                  <a:pt x="45286" y="22145"/>
                </a:cubicBezTo>
                <a:cubicBezTo>
                  <a:pt x="45329" y="21994"/>
                  <a:pt x="45286" y="21844"/>
                  <a:pt x="45286" y="21693"/>
                </a:cubicBezTo>
                <a:close/>
                <a:moveTo>
                  <a:pt x="26223" y="10627"/>
                </a:moveTo>
                <a:lnTo>
                  <a:pt x="26223" y="10627"/>
                </a:lnTo>
                <a:cubicBezTo>
                  <a:pt x="26474" y="11141"/>
                  <a:pt x="26474" y="11141"/>
                  <a:pt x="26474" y="11141"/>
                </a:cubicBezTo>
                <a:cubicBezTo>
                  <a:pt x="26768" y="11367"/>
                  <a:pt x="26768" y="11367"/>
                  <a:pt x="26768" y="11367"/>
                </a:cubicBezTo>
                <a:cubicBezTo>
                  <a:pt x="27093" y="11141"/>
                  <a:pt x="27093" y="11141"/>
                  <a:pt x="27093" y="11141"/>
                </a:cubicBezTo>
                <a:cubicBezTo>
                  <a:pt x="27093" y="11141"/>
                  <a:pt x="27093" y="10991"/>
                  <a:pt x="27240" y="11141"/>
                </a:cubicBezTo>
                <a:cubicBezTo>
                  <a:pt x="27381" y="11216"/>
                  <a:pt x="27454" y="11291"/>
                  <a:pt x="27528" y="11291"/>
                </a:cubicBezTo>
                <a:cubicBezTo>
                  <a:pt x="27638" y="11291"/>
                  <a:pt x="27785" y="11442"/>
                  <a:pt x="27785" y="11291"/>
                </a:cubicBezTo>
                <a:cubicBezTo>
                  <a:pt x="27822" y="11141"/>
                  <a:pt x="28000" y="10991"/>
                  <a:pt x="28000" y="10991"/>
                </a:cubicBezTo>
                <a:cubicBezTo>
                  <a:pt x="28000" y="10991"/>
                  <a:pt x="28147" y="11216"/>
                  <a:pt x="28220" y="11216"/>
                </a:cubicBezTo>
                <a:cubicBezTo>
                  <a:pt x="28294" y="11216"/>
                  <a:pt x="28434" y="11291"/>
                  <a:pt x="28471" y="11216"/>
                </a:cubicBezTo>
                <a:cubicBezTo>
                  <a:pt x="28545" y="11141"/>
                  <a:pt x="28508" y="11141"/>
                  <a:pt x="28618" y="11141"/>
                </a:cubicBezTo>
                <a:cubicBezTo>
                  <a:pt x="28912" y="11141"/>
                  <a:pt x="28912" y="11141"/>
                  <a:pt x="28912" y="11141"/>
                </a:cubicBezTo>
                <a:cubicBezTo>
                  <a:pt x="28943" y="11291"/>
                  <a:pt x="28802" y="11517"/>
                  <a:pt x="28875" y="11592"/>
                </a:cubicBezTo>
                <a:cubicBezTo>
                  <a:pt x="29127" y="11667"/>
                  <a:pt x="29237" y="11517"/>
                  <a:pt x="29237" y="11517"/>
                </a:cubicBezTo>
                <a:cubicBezTo>
                  <a:pt x="29451" y="11517"/>
                  <a:pt x="29451" y="11517"/>
                  <a:pt x="29451" y="11517"/>
                </a:cubicBezTo>
                <a:cubicBezTo>
                  <a:pt x="29745" y="11291"/>
                  <a:pt x="29745" y="11291"/>
                  <a:pt x="29745" y="11291"/>
                </a:cubicBezTo>
                <a:cubicBezTo>
                  <a:pt x="29745" y="11291"/>
                  <a:pt x="29745" y="11141"/>
                  <a:pt x="29892" y="11141"/>
                </a:cubicBezTo>
                <a:cubicBezTo>
                  <a:pt x="29996" y="11141"/>
                  <a:pt x="30070" y="10778"/>
                  <a:pt x="30070" y="10778"/>
                </a:cubicBezTo>
                <a:cubicBezTo>
                  <a:pt x="29996" y="10326"/>
                  <a:pt x="29996" y="10326"/>
                  <a:pt x="29996" y="10326"/>
                </a:cubicBezTo>
                <a:cubicBezTo>
                  <a:pt x="29745" y="10627"/>
                  <a:pt x="29745" y="10627"/>
                  <a:pt x="29745" y="10627"/>
                </a:cubicBezTo>
                <a:cubicBezTo>
                  <a:pt x="29635" y="10026"/>
                  <a:pt x="29635" y="10026"/>
                  <a:pt x="29635" y="10026"/>
                </a:cubicBezTo>
                <a:cubicBezTo>
                  <a:pt x="29929" y="9963"/>
                  <a:pt x="29929" y="9963"/>
                  <a:pt x="29929" y="9963"/>
                </a:cubicBezTo>
                <a:cubicBezTo>
                  <a:pt x="30033" y="9437"/>
                  <a:pt x="30033" y="9437"/>
                  <a:pt x="30033" y="9437"/>
                </a:cubicBezTo>
                <a:cubicBezTo>
                  <a:pt x="29929" y="8998"/>
                  <a:pt x="29929" y="8998"/>
                  <a:pt x="29929" y="8998"/>
                </a:cubicBezTo>
                <a:cubicBezTo>
                  <a:pt x="30143" y="8998"/>
                  <a:pt x="30143" y="8998"/>
                  <a:pt x="30143" y="8998"/>
                </a:cubicBezTo>
                <a:cubicBezTo>
                  <a:pt x="30505" y="9061"/>
                  <a:pt x="30505" y="9061"/>
                  <a:pt x="30505" y="9061"/>
                </a:cubicBezTo>
                <a:cubicBezTo>
                  <a:pt x="30505" y="9061"/>
                  <a:pt x="30615" y="9061"/>
                  <a:pt x="30689" y="8998"/>
                </a:cubicBezTo>
                <a:cubicBezTo>
                  <a:pt x="30725" y="8848"/>
                  <a:pt x="30689" y="8472"/>
                  <a:pt x="30689" y="8472"/>
                </a:cubicBezTo>
                <a:cubicBezTo>
                  <a:pt x="30689" y="8472"/>
                  <a:pt x="30364" y="8096"/>
                  <a:pt x="30542" y="8096"/>
                </a:cubicBezTo>
                <a:cubicBezTo>
                  <a:pt x="30836" y="8096"/>
                  <a:pt x="30836" y="8096"/>
                  <a:pt x="30836" y="8096"/>
                </a:cubicBezTo>
                <a:cubicBezTo>
                  <a:pt x="30946" y="8096"/>
                  <a:pt x="31013" y="8171"/>
                  <a:pt x="31013" y="8020"/>
                </a:cubicBezTo>
                <a:cubicBezTo>
                  <a:pt x="31013" y="7807"/>
                  <a:pt x="30872" y="7507"/>
                  <a:pt x="30872" y="7507"/>
                </a:cubicBezTo>
                <a:cubicBezTo>
                  <a:pt x="30872" y="7507"/>
                  <a:pt x="30689" y="7507"/>
                  <a:pt x="30578" y="7356"/>
                </a:cubicBezTo>
                <a:cubicBezTo>
                  <a:pt x="30505" y="7206"/>
                  <a:pt x="30327" y="7281"/>
                  <a:pt x="30327" y="7281"/>
                </a:cubicBezTo>
                <a:cubicBezTo>
                  <a:pt x="30070" y="7507"/>
                  <a:pt x="30070" y="7507"/>
                  <a:pt x="30070" y="7507"/>
                </a:cubicBezTo>
                <a:cubicBezTo>
                  <a:pt x="29892" y="7732"/>
                  <a:pt x="29892" y="7732"/>
                  <a:pt x="29892" y="7732"/>
                </a:cubicBezTo>
                <a:cubicBezTo>
                  <a:pt x="29856" y="7356"/>
                  <a:pt x="29856" y="7356"/>
                  <a:pt x="29856" y="7356"/>
                </a:cubicBezTo>
                <a:cubicBezTo>
                  <a:pt x="30107" y="7206"/>
                  <a:pt x="30107" y="7206"/>
                  <a:pt x="30107" y="7206"/>
                </a:cubicBezTo>
                <a:cubicBezTo>
                  <a:pt x="30107" y="7206"/>
                  <a:pt x="30070" y="7055"/>
                  <a:pt x="30143" y="6980"/>
                </a:cubicBezTo>
                <a:cubicBezTo>
                  <a:pt x="30217" y="6980"/>
                  <a:pt x="30364" y="6767"/>
                  <a:pt x="30364" y="6767"/>
                </a:cubicBezTo>
                <a:cubicBezTo>
                  <a:pt x="30615" y="6767"/>
                  <a:pt x="30615" y="6767"/>
                  <a:pt x="30615" y="6767"/>
                </a:cubicBezTo>
                <a:cubicBezTo>
                  <a:pt x="30725" y="7055"/>
                  <a:pt x="30725" y="7055"/>
                  <a:pt x="30725" y="7055"/>
                </a:cubicBezTo>
                <a:cubicBezTo>
                  <a:pt x="31087" y="7131"/>
                  <a:pt x="31087" y="7131"/>
                  <a:pt x="31087" y="7131"/>
                </a:cubicBezTo>
                <a:cubicBezTo>
                  <a:pt x="31087" y="7131"/>
                  <a:pt x="31234" y="7206"/>
                  <a:pt x="31307" y="7055"/>
                </a:cubicBezTo>
                <a:cubicBezTo>
                  <a:pt x="31381" y="6918"/>
                  <a:pt x="31558" y="6692"/>
                  <a:pt x="31558" y="6692"/>
                </a:cubicBezTo>
                <a:cubicBezTo>
                  <a:pt x="31271" y="6241"/>
                  <a:pt x="31271" y="6241"/>
                  <a:pt x="31271" y="6241"/>
                </a:cubicBezTo>
                <a:cubicBezTo>
                  <a:pt x="31595" y="6166"/>
                  <a:pt x="31595" y="6166"/>
                  <a:pt x="31595" y="6166"/>
                </a:cubicBezTo>
                <a:cubicBezTo>
                  <a:pt x="31742" y="6542"/>
                  <a:pt x="31742" y="6542"/>
                  <a:pt x="31742" y="6542"/>
                </a:cubicBezTo>
                <a:cubicBezTo>
                  <a:pt x="32030" y="6466"/>
                  <a:pt x="32030" y="6466"/>
                  <a:pt x="32030" y="6466"/>
                </a:cubicBezTo>
                <a:cubicBezTo>
                  <a:pt x="32361" y="6241"/>
                  <a:pt x="32361" y="6241"/>
                  <a:pt x="32361" y="6241"/>
                </a:cubicBezTo>
                <a:cubicBezTo>
                  <a:pt x="32214" y="5802"/>
                  <a:pt x="32214" y="5802"/>
                  <a:pt x="32214" y="5802"/>
                </a:cubicBezTo>
                <a:cubicBezTo>
                  <a:pt x="32000" y="5577"/>
                  <a:pt x="32000" y="5577"/>
                  <a:pt x="32000" y="5577"/>
                </a:cubicBezTo>
                <a:cubicBezTo>
                  <a:pt x="32398" y="5577"/>
                  <a:pt x="32398" y="5577"/>
                  <a:pt x="32398" y="5577"/>
                </a:cubicBezTo>
                <a:cubicBezTo>
                  <a:pt x="32649" y="5577"/>
                  <a:pt x="32649" y="5577"/>
                  <a:pt x="32649" y="5577"/>
                </a:cubicBezTo>
                <a:cubicBezTo>
                  <a:pt x="32759" y="5276"/>
                  <a:pt x="32759" y="5276"/>
                  <a:pt x="32759" y="5276"/>
                </a:cubicBezTo>
                <a:cubicBezTo>
                  <a:pt x="33084" y="5125"/>
                  <a:pt x="33084" y="5125"/>
                  <a:pt x="33084" y="5125"/>
                </a:cubicBezTo>
                <a:cubicBezTo>
                  <a:pt x="33378" y="4687"/>
                  <a:pt x="33378" y="4687"/>
                  <a:pt x="33378" y="4687"/>
                </a:cubicBezTo>
                <a:cubicBezTo>
                  <a:pt x="33378" y="4687"/>
                  <a:pt x="33666" y="4461"/>
                  <a:pt x="33739" y="4461"/>
                </a:cubicBezTo>
                <a:cubicBezTo>
                  <a:pt x="33849" y="4386"/>
                  <a:pt x="34064" y="4010"/>
                  <a:pt x="34064" y="4010"/>
                </a:cubicBezTo>
                <a:cubicBezTo>
                  <a:pt x="34395" y="3935"/>
                  <a:pt x="34395" y="3935"/>
                  <a:pt x="34395" y="3935"/>
                </a:cubicBezTo>
                <a:cubicBezTo>
                  <a:pt x="34578" y="3722"/>
                  <a:pt x="34578" y="3722"/>
                  <a:pt x="34578" y="3722"/>
                </a:cubicBezTo>
                <a:cubicBezTo>
                  <a:pt x="34431" y="3346"/>
                  <a:pt x="34431" y="3346"/>
                  <a:pt x="34431" y="3346"/>
                </a:cubicBezTo>
                <a:cubicBezTo>
                  <a:pt x="34431" y="3346"/>
                  <a:pt x="34248" y="3571"/>
                  <a:pt x="34174" y="3571"/>
                </a:cubicBezTo>
                <a:cubicBezTo>
                  <a:pt x="34137" y="3571"/>
                  <a:pt x="33886" y="3860"/>
                  <a:pt x="33813" y="3722"/>
                </a:cubicBezTo>
                <a:cubicBezTo>
                  <a:pt x="33739" y="3646"/>
                  <a:pt x="33813" y="3571"/>
                  <a:pt x="33666" y="3571"/>
                </a:cubicBezTo>
                <a:cubicBezTo>
                  <a:pt x="33519" y="3571"/>
                  <a:pt x="33231" y="3646"/>
                  <a:pt x="33231" y="3646"/>
                </a:cubicBezTo>
                <a:cubicBezTo>
                  <a:pt x="33304" y="3271"/>
                  <a:pt x="33304" y="3271"/>
                  <a:pt x="33304" y="3271"/>
                </a:cubicBezTo>
                <a:cubicBezTo>
                  <a:pt x="33629" y="3195"/>
                  <a:pt x="33629" y="3195"/>
                  <a:pt x="33629" y="3195"/>
                </a:cubicBezTo>
                <a:cubicBezTo>
                  <a:pt x="34033" y="3195"/>
                  <a:pt x="34033" y="3195"/>
                  <a:pt x="34033" y="3195"/>
                </a:cubicBezTo>
                <a:cubicBezTo>
                  <a:pt x="34395" y="3195"/>
                  <a:pt x="34395" y="3195"/>
                  <a:pt x="34395" y="3195"/>
                </a:cubicBezTo>
                <a:cubicBezTo>
                  <a:pt x="34395" y="3195"/>
                  <a:pt x="34609" y="2970"/>
                  <a:pt x="34756" y="2970"/>
                </a:cubicBezTo>
                <a:cubicBezTo>
                  <a:pt x="34903" y="2970"/>
                  <a:pt x="35117" y="2757"/>
                  <a:pt x="35117" y="2757"/>
                </a:cubicBezTo>
                <a:cubicBezTo>
                  <a:pt x="35522" y="2757"/>
                  <a:pt x="35522" y="2757"/>
                  <a:pt x="35522" y="2757"/>
                </a:cubicBezTo>
                <a:cubicBezTo>
                  <a:pt x="35522" y="2757"/>
                  <a:pt x="35552" y="2456"/>
                  <a:pt x="35595" y="2306"/>
                </a:cubicBezTo>
                <a:cubicBezTo>
                  <a:pt x="35663" y="2080"/>
                  <a:pt x="35552" y="1854"/>
                  <a:pt x="35552" y="1854"/>
                </a:cubicBezTo>
                <a:cubicBezTo>
                  <a:pt x="35228" y="2005"/>
                  <a:pt x="35228" y="2005"/>
                  <a:pt x="35228" y="2005"/>
                </a:cubicBezTo>
                <a:cubicBezTo>
                  <a:pt x="34977" y="1930"/>
                  <a:pt x="34977" y="1930"/>
                  <a:pt x="34977" y="1930"/>
                </a:cubicBezTo>
                <a:cubicBezTo>
                  <a:pt x="34903" y="1566"/>
                  <a:pt x="34903" y="1566"/>
                  <a:pt x="34903" y="1566"/>
                </a:cubicBezTo>
                <a:cubicBezTo>
                  <a:pt x="34578" y="1190"/>
                  <a:pt x="34578" y="1190"/>
                  <a:pt x="34578" y="1190"/>
                </a:cubicBezTo>
                <a:cubicBezTo>
                  <a:pt x="34284" y="1340"/>
                  <a:pt x="34284" y="1340"/>
                  <a:pt x="34284" y="1340"/>
                </a:cubicBezTo>
                <a:cubicBezTo>
                  <a:pt x="33923" y="1340"/>
                  <a:pt x="33923" y="1340"/>
                  <a:pt x="33923" y="1340"/>
                </a:cubicBezTo>
                <a:cubicBezTo>
                  <a:pt x="33519" y="1566"/>
                  <a:pt x="33519" y="1566"/>
                  <a:pt x="33519" y="1566"/>
                </a:cubicBezTo>
                <a:cubicBezTo>
                  <a:pt x="33562" y="1265"/>
                  <a:pt x="33562" y="1265"/>
                  <a:pt x="33562" y="1265"/>
                </a:cubicBezTo>
                <a:cubicBezTo>
                  <a:pt x="33231" y="1190"/>
                  <a:pt x="33231" y="1190"/>
                  <a:pt x="33231" y="1190"/>
                </a:cubicBezTo>
                <a:cubicBezTo>
                  <a:pt x="33231" y="1190"/>
                  <a:pt x="33016" y="1340"/>
                  <a:pt x="32980" y="1265"/>
                </a:cubicBezTo>
                <a:cubicBezTo>
                  <a:pt x="32943" y="1115"/>
                  <a:pt x="32906" y="965"/>
                  <a:pt x="32906" y="965"/>
                </a:cubicBezTo>
                <a:cubicBezTo>
                  <a:pt x="32649" y="965"/>
                  <a:pt x="32649" y="965"/>
                  <a:pt x="32649" y="965"/>
                </a:cubicBezTo>
                <a:cubicBezTo>
                  <a:pt x="32471" y="739"/>
                  <a:pt x="32287" y="739"/>
                  <a:pt x="32287" y="739"/>
                </a:cubicBezTo>
                <a:cubicBezTo>
                  <a:pt x="32287" y="739"/>
                  <a:pt x="32287" y="1340"/>
                  <a:pt x="32251" y="1265"/>
                </a:cubicBezTo>
                <a:cubicBezTo>
                  <a:pt x="32177" y="1265"/>
                  <a:pt x="32104" y="1416"/>
                  <a:pt x="32030" y="1265"/>
                </a:cubicBezTo>
                <a:cubicBezTo>
                  <a:pt x="31963" y="1040"/>
                  <a:pt x="32000" y="965"/>
                  <a:pt x="31889" y="965"/>
                </a:cubicBezTo>
                <a:cubicBezTo>
                  <a:pt x="31779" y="965"/>
                  <a:pt x="31742" y="965"/>
                  <a:pt x="31669" y="965"/>
                </a:cubicBezTo>
                <a:cubicBezTo>
                  <a:pt x="31595" y="965"/>
                  <a:pt x="31595" y="1340"/>
                  <a:pt x="31595" y="1340"/>
                </a:cubicBezTo>
                <a:cubicBezTo>
                  <a:pt x="31485" y="1566"/>
                  <a:pt x="31271" y="1340"/>
                  <a:pt x="31271" y="1340"/>
                </a:cubicBezTo>
                <a:cubicBezTo>
                  <a:pt x="31087" y="965"/>
                  <a:pt x="30946" y="965"/>
                  <a:pt x="30946" y="965"/>
                </a:cubicBezTo>
                <a:cubicBezTo>
                  <a:pt x="30615" y="889"/>
                  <a:pt x="30615" y="889"/>
                  <a:pt x="30615" y="889"/>
                </a:cubicBezTo>
                <a:cubicBezTo>
                  <a:pt x="30615" y="889"/>
                  <a:pt x="30364" y="739"/>
                  <a:pt x="30364" y="889"/>
                </a:cubicBezTo>
                <a:cubicBezTo>
                  <a:pt x="30290" y="1265"/>
                  <a:pt x="30364" y="1566"/>
                  <a:pt x="30364" y="1566"/>
                </a:cubicBezTo>
                <a:cubicBezTo>
                  <a:pt x="30217" y="1566"/>
                  <a:pt x="30217" y="1566"/>
                  <a:pt x="30217" y="1566"/>
                </a:cubicBezTo>
                <a:cubicBezTo>
                  <a:pt x="29996" y="1340"/>
                  <a:pt x="29996" y="1340"/>
                  <a:pt x="29996" y="1340"/>
                </a:cubicBezTo>
                <a:cubicBezTo>
                  <a:pt x="29996" y="1340"/>
                  <a:pt x="29960" y="1190"/>
                  <a:pt x="29856" y="1190"/>
                </a:cubicBezTo>
                <a:cubicBezTo>
                  <a:pt x="29525" y="1190"/>
                  <a:pt x="29525" y="1190"/>
                  <a:pt x="29525" y="1190"/>
                </a:cubicBezTo>
                <a:cubicBezTo>
                  <a:pt x="29525" y="1491"/>
                  <a:pt x="29525" y="1491"/>
                  <a:pt x="29525" y="1491"/>
                </a:cubicBezTo>
                <a:cubicBezTo>
                  <a:pt x="29237" y="1491"/>
                  <a:pt x="29237" y="1491"/>
                  <a:pt x="29237" y="1491"/>
                </a:cubicBezTo>
                <a:cubicBezTo>
                  <a:pt x="29090" y="1340"/>
                  <a:pt x="28802" y="1416"/>
                  <a:pt x="28802" y="1416"/>
                </a:cubicBezTo>
                <a:cubicBezTo>
                  <a:pt x="28692" y="1641"/>
                  <a:pt x="28471" y="1704"/>
                  <a:pt x="28471" y="1704"/>
                </a:cubicBezTo>
                <a:cubicBezTo>
                  <a:pt x="28294" y="2155"/>
                  <a:pt x="28294" y="2155"/>
                  <a:pt x="28294" y="2155"/>
                </a:cubicBezTo>
                <a:cubicBezTo>
                  <a:pt x="28692" y="2155"/>
                  <a:pt x="28692" y="2155"/>
                  <a:pt x="28692" y="2155"/>
                </a:cubicBezTo>
                <a:cubicBezTo>
                  <a:pt x="28802" y="2306"/>
                  <a:pt x="29200" y="2531"/>
                  <a:pt x="29200" y="2531"/>
                </a:cubicBezTo>
                <a:cubicBezTo>
                  <a:pt x="29200" y="2531"/>
                  <a:pt x="29310" y="2381"/>
                  <a:pt x="29347" y="2531"/>
                </a:cubicBezTo>
                <a:cubicBezTo>
                  <a:pt x="29384" y="2757"/>
                  <a:pt x="29415" y="2970"/>
                  <a:pt x="29415" y="2970"/>
                </a:cubicBezTo>
                <a:cubicBezTo>
                  <a:pt x="29415" y="2970"/>
                  <a:pt x="29163" y="3045"/>
                  <a:pt x="29090" y="2895"/>
                </a:cubicBezTo>
                <a:cubicBezTo>
                  <a:pt x="29016" y="2757"/>
                  <a:pt x="28943" y="2606"/>
                  <a:pt x="28839" y="2606"/>
                </a:cubicBezTo>
                <a:cubicBezTo>
                  <a:pt x="28471" y="2606"/>
                  <a:pt x="28471" y="2606"/>
                  <a:pt x="28471" y="2606"/>
                </a:cubicBezTo>
                <a:cubicBezTo>
                  <a:pt x="28471" y="2606"/>
                  <a:pt x="28257" y="2531"/>
                  <a:pt x="28183" y="2381"/>
                </a:cubicBezTo>
                <a:cubicBezTo>
                  <a:pt x="28147" y="2306"/>
                  <a:pt x="28110" y="2005"/>
                  <a:pt x="28000" y="2005"/>
                </a:cubicBezTo>
                <a:cubicBezTo>
                  <a:pt x="27926" y="2080"/>
                  <a:pt x="27748" y="2080"/>
                  <a:pt x="27748" y="2080"/>
                </a:cubicBezTo>
                <a:cubicBezTo>
                  <a:pt x="27528" y="1854"/>
                  <a:pt x="27528" y="1854"/>
                  <a:pt x="27528" y="1854"/>
                </a:cubicBezTo>
                <a:cubicBezTo>
                  <a:pt x="27528" y="1854"/>
                  <a:pt x="27454" y="1779"/>
                  <a:pt x="27381" y="1854"/>
                </a:cubicBezTo>
                <a:cubicBezTo>
                  <a:pt x="27203" y="1930"/>
                  <a:pt x="27203" y="1930"/>
                  <a:pt x="27203" y="1930"/>
                </a:cubicBezTo>
                <a:cubicBezTo>
                  <a:pt x="27166" y="2230"/>
                  <a:pt x="27166" y="2230"/>
                  <a:pt x="27166" y="2230"/>
                </a:cubicBezTo>
                <a:cubicBezTo>
                  <a:pt x="27166" y="2230"/>
                  <a:pt x="27240" y="2606"/>
                  <a:pt x="27166" y="2606"/>
                </a:cubicBezTo>
                <a:cubicBezTo>
                  <a:pt x="26909" y="2606"/>
                  <a:pt x="26909" y="2606"/>
                  <a:pt x="26909" y="2606"/>
                </a:cubicBezTo>
                <a:cubicBezTo>
                  <a:pt x="26621" y="2456"/>
                  <a:pt x="26621" y="2456"/>
                  <a:pt x="26621" y="2456"/>
                </a:cubicBezTo>
                <a:cubicBezTo>
                  <a:pt x="26474" y="2456"/>
                  <a:pt x="26474" y="2456"/>
                  <a:pt x="26474" y="2456"/>
                </a:cubicBezTo>
                <a:cubicBezTo>
                  <a:pt x="26297" y="2757"/>
                  <a:pt x="26297" y="2757"/>
                  <a:pt x="26297" y="2757"/>
                </a:cubicBezTo>
                <a:cubicBezTo>
                  <a:pt x="26297" y="2757"/>
                  <a:pt x="26223" y="2895"/>
                  <a:pt x="26150" y="2895"/>
                </a:cubicBezTo>
                <a:cubicBezTo>
                  <a:pt x="25966" y="2895"/>
                  <a:pt x="25966" y="2895"/>
                  <a:pt x="25966" y="2895"/>
                </a:cubicBezTo>
                <a:cubicBezTo>
                  <a:pt x="25788" y="2895"/>
                  <a:pt x="25788" y="2895"/>
                  <a:pt x="25788" y="2895"/>
                </a:cubicBezTo>
                <a:cubicBezTo>
                  <a:pt x="25751" y="3195"/>
                  <a:pt x="25751" y="3195"/>
                  <a:pt x="25751" y="3195"/>
                </a:cubicBezTo>
                <a:cubicBezTo>
                  <a:pt x="25384" y="3120"/>
                  <a:pt x="25384" y="3120"/>
                  <a:pt x="25384" y="3120"/>
                </a:cubicBezTo>
                <a:cubicBezTo>
                  <a:pt x="25384" y="3421"/>
                  <a:pt x="25384" y="3421"/>
                  <a:pt x="25384" y="3421"/>
                </a:cubicBezTo>
                <a:cubicBezTo>
                  <a:pt x="25604" y="3496"/>
                  <a:pt x="25604" y="3496"/>
                  <a:pt x="25604" y="3496"/>
                </a:cubicBezTo>
                <a:cubicBezTo>
                  <a:pt x="25715" y="3571"/>
                  <a:pt x="25715" y="3571"/>
                  <a:pt x="25715" y="3571"/>
                </a:cubicBezTo>
                <a:cubicBezTo>
                  <a:pt x="25715" y="4010"/>
                  <a:pt x="25715" y="4010"/>
                  <a:pt x="25715" y="4010"/>
                </a:cubicBezTo>
                <a:cubicBezTo>
                  <a:pt x="26003" y="4160"/>
                  <a:pt x="26003" y="4160"/>
                  <a:pt x="26003" y="4160"/>
                </a:cubicBezTo>
                <a:cubicBezTo>
                  <a:pt x="26003" y="4160"/>
                  <a:pt x="26076" y="4536"/>
                  <a:pt x="26150" y="4536"/>
                </a:cubicBezTo>
                <a:cubicBezTo>
                  <a:pt x="26223" y="4536"/>
                  <a:pt x="26437" y="4536"/>
                  <a:pt x="26437" y="4536"/>
                </a:cubicBezTo>
                <a:cubicBezTo>
                  <a:pt x="26437" y="4536"/>
                  <a:pt x="26584" y="4687"/>
                  <a:pt x="26695" y="4749"/>
                </a:cubicBezTo>
                <a:cubicBezTo>
                  <a:pt x="26836" y="4837"/>
                  <a:pt x="27019" y="4837"/>
                  <a:pt x="27019" y="4837"/>
                </a:cubicBezTo>
                <a:cubicBezTo>
                  <a:pt x="27166" y="4386"/>
                  <a:pt x="27166" y="4386"/>
                  <a:pt x="27166" y="4386"/>
                </a:cubicBezTo>
                <a:cubicBezTo>
                  <a:pt x="27277" y="4160"/>
                  <a:pt x="27277" y="4160"/>
                  <a:pt x="27277" y="4160"/>
                </a:cubicBezTo>
                <a:cubicBezTo>
                  <a:pt x="27638" y="4085"/>
                  <a:pt x="27638" y="4085"/>
                  <a:pt x="27638" y="4085"/>
                </a:cubicBezTo>
                <a:cubicBezTo>
                  <a:pt x="27418" y="4386"/>
                  <a:pt x="27418" y="4386"/>
                  <a:pt x="27418" y="4386"/>
                </a:cubicBezTo>
                <a:cubicBezTo>
                  <a:pt x="27240" y="4837"/>
                  <a:pt x="27240" y="4837"/>
                  <a:pt x="27240" y="4837"/>
                </a:cubicBezTo>
                <a:cubicBezTo>
                  <a:pt x="27277" y="5201"/>
                  <a:pt x="27277" y="5201"/>
                  <a:pt x="27277" y="5201"/>
                </a:cubicBezTo>
                <a:cubicBezTo>
                  <a:pt x="27785" y="5201"/>
                  <a:pt x="27785" y="5201"/>
                  <a:pt x="27785" y="5201"/>
                </a:cubicBezTo>
                <a:cubicBezTo>
                  <a:pt x="27785" y="5201"/>
                  <a:pt x="28183" y="5426"/>
                  <a:pt x="28220" y="5201"/>
                </a:cubicBezTo>
                <a:cubicBezTo>
                  <a:pt x="28257" y="4975"/>
                  <a:pt x="28367" y="4749"/>
                  <a:pt x="28367" y="4749"/>
                </a:cubicBezTo>
                <a:cubicBezTo>
                  <a:pt x="28692" y="4837"/>
                  <a:pt x="28692" y="4837"/>
                  <a:pt x="28692" y="4837"/>
                </a:cubicBezTo>
                <a:cubicBezTo>
                  <a:pt x="29127" y="4837"/>
                  <a:pt x="29127" y="4837"/>
                  <a:pt x="29127" y="4837"/>
                </a:cubicBezTo>
                <a:cubicBezTo>
                  <a:pt x="29415" y="4461"/>
                  <a:pt x="29415" y="4461"/>
                  <a:pt x="29415" y="4461"/>
                </a:cubicBezTo>
                <a:cubicBezTo>
                  <a:pt x="29562" y="4160"/>
                  <a:pt x="29562" y="4160"/>
                  <a:pt x="29562" y="4160"/>
                </a:cubicBezTo>
                <a:cubicBezTo>
                  <a:pt x="29598" y="3935"/>
                  <a:pt x="29598" y="3935"/>
                  <a:pt x="29598" y="3935"/>
                </a:cubicBezTo>
                <a:cubicBezTo>
                  <a:pt x="29598" y="3935"/>
                  <a:pt x="29745" y="3935"/>
                  <a:pt x="29856" y="3935"/>
                </a:cubicBezTo>
                <a:cubicBezTo>
                  <a:pt x="29929" y="3860"/>
                  <a:pt x="30143" y="3646"/>
                  <a:pt x="30143" y="3646"/>
                </a:cubicBezTo>
                <a:cubicBezTo>
                  <a:pt x="30437" y="3722"/>
                  <a:pt x="30437" y="3722"/>
                  <a:pt x="30437" y="3722"/>
                </a:cubicBezTo>
                <a:cubicBezTo>
                  <a:pt x="30254" y="3784"/>
                  <a:pt x="30254" y="3784"/>
                  <a:pt x="30254" y="3784"/>
                </a:cubicBezTo>
                <a:cubicBezTo>
                  <a:pt x="29960" y="4085"/>
                  <a:pt x="29960" y="4085"/>
                  <a:pt x="29960" y="4085"/>
                </a:cubicBezTo>
                <a:cubicBezTo>
                  <a:pt x="29819" y="4236"/>
                  <a:pt x="29672" y="4461"/>
                  <a:pt x="29672" y="4461"/>
                </a:cubicBezTo>
                <a:cubicBezTo>
                  <a:pt x="30070" y="4386"/>
                  <a:pt x="30070" y="4386"/>
                  <a:pt x="30070" y="4386"/>
                </a:cubicBezTo>
                <a:cubicBezTo>
                  <a:pt x="30254" y="4461"/>
                  <a:pt x="30254" y="4461"/>
                  <a:pt x="30254" y="4461"/>
                </a:cubicBezTo>
                <a:cubicBezTo>
                  <a:pt x="30401" y="4536"/>
                  <a:pt x="30401" y="4536"/>
                  <a:pt x="30401" y="4536"/>
                </a:cubicBezTo>
                <a:cubicBezTo>
                  <a:pt x="30290" y="4837"/>
                  <a:pt x="30290" y="4837"/>
                  <a:pt x="30290" y="4837"/>
                </a:cubicBezTo>
                <a:cubicBezTo>
                  <a:pt x="29892" y="4837"/>
                  <a:pt x="29892" y="4837"/>
                  <a:pt x="29892" y="4837"/>
                </a:cubicBezTo>
                <a:cubicBezTo>
                  <a:pt x="29598" y="4837"/>
                  <a:pt x="29598" y="4837"/>
                  <a:pt x="29598" y="4837"/>
                </a:cubicBezTo>
                <a:cubicBezTo>
                  <a:pt x="29415" y="4975"/>
                  <a:pt x="29415" y="4975"/>
                  <a:pt x="29415" y="4975"/>
                </a:cubicBezTo>
                <a:cubicBezTo>
                  <a:pt x="29237" y="5050"/>
                  <a:pt x="29237" y="5050"/>
                  <a:pt x="29237" y="5050"/>
                </a:cubicBezTo>
                <a:cubicBezTo>
                  <a:pt x="29090" y="5201"/>
                  <a:pt x="28839" y="5201"/>
                  <a:pt x="28839" y="5201"/>
                </a:cubicBezTo>
                <a:cubicBezTo>
                  <a:pt x="28618" y="5201"/>
                  <a:pt x="28618" y="5201"/>
                  <a:pt x="28618" y="5201"/>
                </a:cubicBezTo>
                <a:cubicBezTo>
                  <a:pt x="28398" y="5276"/>
                  <a:pt x="28398" y="5276"/>
                  <a:pt x="28398" y="5276"/>
                </a:cubicBezTo>
                <a:cubicBezTo>
                  <a:pt x="28398" y="5652"/>
                  <a:pt x="28398" y="5652"/>
                  <a:pt x="28398" y="5652"/>
                </a:cubicBezTo>
                <a:cubicBezTo>
                  <a:pt x="28618" y="5727"/>
                  <a:pt x="28618" y="5727"/>
                  <a:pt x="28618" y="5727"/>
                </a:cubicBezTo>
                <a:cubicBezTo>
                  <a:pt x="28802" y="5940"/>
                  <a:pt x="28802" y="5940"/>
                  <a:pt x="28802" y="5940"/>
                </a:cubicBezTo>
                <a:cubicBezTo>
                  <a:pt x="28875" y="6316"/>
                  <a:pt x="28875" y="6316"/>
                  <a:pt x="28875" y="6316"/>
                </a:cubicBezTo>
                <a:cubicBezTo>
                  <a:pt x="29347" y="6466"/>
                  <a:pt x="29347" y="6466"/>
                  <a:pt x="29347" y="6466"/>
                </a:cubicBezTo>
                <a:cubicBezTo>
                  <a:pt x="29127" y="6542"/>
                  <a:pt x="29127" y="6542"/>
                  <a:pt x="29127" y="6542"/>
                </a:cubicBezTo>
                <a:cubicBezTo>
                  <a:pt x="28875" y="6466"/>
                  <a:pt x="28875" y="6466"/>
                  <a:pt x="28875" y="6466"/>
                </a:cubicBezTo>
                <a:cubicBezTo>
                  <a:pt x="28875" y="6466"/>
                  <a:pt x="28618" y="6166"/>
                  <a:pt x="28508" y="6090"/>
                </a:cubicBezTo>
                <a:cubicBezTo>
                  <a:pt x="28434" y="6015"/>
                  <a:pt x="28147" y="5577"/>
                  <a:pt x="28073" y="5577"/>
                </a:cubicBezTo>
                <a:cubicBezTo>
                  <a:pt x="28000" y="5577"/>
                  <a:pt x="27712" y="5501"/>
                  <a:pt x="27712" y="5501"/>
                </a:cubicBezTo>
                <a:cubicBezTo>
                  <a:pt x="27203" y="5426"/>
                  <a:pt x="27203" y="5426"/>
                  <a:pt x="27203" y="5426"/>
                </a:cubicBezTo>
                <a:cubicBezTo>
                  <a:pt x="27166" y="5802"/>
                  <a:pt x="27166" y="5802"/>
                  <a:pt x="27166" y="5802"/>
                </a:cubicBezTo>
                <a:cubicBezTo>
                  <a:pt x="27350" y="6166"/>
                  <a:pt x="27350" y="6166"/>
                  <a:pt x="27350" y="6166"/>
                </a:cubicBezTo>
                <a:cubicBezTo>
                  <a:pt x="27601" y="6542"/>
                  <a:pt x="27601" y="6542"/>
                  <a:pt x="27601" y="6542"/>
                </a:cubicBezTo>
                <a:cubicBezTo>
                  <a:pt x="28073" y="7131"/>
                  <a:pt x="28073" y="7131"/>
                  <a:pt x="28073" y="7131"/>
                </a:cubicBezTo>
                <a:cubicBezTo>
                  <a:pt x="28367" y="7356"/>
                  <a:pt x="28367" y="7356"/>
                  <a:pt x="28367" y="7356"/>
                </a:cubicBezTo>
                <a:cubicBezTo>
                  <a:pt x="28839" y="7431"/>
                  <a:pt x="28839" y="7431"/>
                  <a:pt x="28839" y="7431"/>
                </a:cubicBezTo>
                <a:cubicBezTo>
                  <a:pt x="28839" y="7431"/>
                  <a:pt x="28802" y="7732"/>
                  <a:pt x="28728" y="7732"/>
                </a:cubicBezTo>
                <a:cubicBezTo>
                  <a:pt x="28655" y="7732"/>
                  <a:pt x="28545" y="7657"/>
                  <a:pt x="28545" y="7883"/>
                </a:cubicBezTo>
                <a:cubicBezTo>
                  <a:pt x="28545" y="8246"/>
                  <a:pt x="28545" y="8246"/>
                  <a:pt x="28545" y="8246"/>
                </a:cubicBezTo>
                <a:cubicBezTo>
                  <a:pt x="28110" y="7657"/>
                  <a:pt x="28110" y="7657"/>
                  <a:pt x="28110" y="7657"/>
                </a:cubicBezTo>
                <a:cubicBezTo>
                  <a:pt x="27822" y="7582"/>
                  <a:pt x="27822" y="7582"/>
                  <a:pt x="27822" y="7582"/>
                </a:cubicBezTo>
                <a:cubicBezTo>
                  <a:pt x="27454" y="7657"/>
                  <a:pt x="27454" y="7657"/>
                  <a:pt x="27454" y="7657"/>
                </a:cubicBezTo>
                <a:cubicBezTo>
                  <a:pt x="27166" y="7732"/>
                  <a:pt x="27166" y="7732"/>
                  <a:pt x="27166" y="7732"/>
                </a:cubicBezTo>
                <a:cubicBezTo>
                  <a:pt x="26909" y="8020"/>
                  <a:pt x="26909" y="8020"/>
                  <a:pt x="26909" y="8020"/>
                </a:cubicBezTo>
                <a:cubicBezTo>
                  <a:pt x="26909" y="8396"/>
                  <a:pt x="26909" y="8396"/>
                  <a:pt x="26909" y="8396"/>
                </a:cubicBezTo>
                <a:cubicBezTo>
                  <a:pt x="26946" y="8697"/>
                  <a:pt x="26946" y="8697"/>
                  <a:pt x="26946" y="8697"/>
                </a:cubicBezTo>
                <a:cubicBezTo>
                  <a:pt x="27203" y="8772"/>
                  <a:pt x="27203" y="8772"/>
                  <a:pt x="27203" y="8772"/>
                </a:cubicBezTo>
                <a:cubicBezTo>
                  <a:pt x="27565" y="8772"/>
                  <a:pt x="27565" y="8772"/>
                  <a:pt x="27565" y="8772"/>
                </a:cubicBezTo>
                <a:cubicBezTo>
                  <a:pt x="27895" y="8697"/>
                  <a:pt x="27895" y="8697"/>
                  <a:pt x="27895" y="8697"/>
                </a:cubicBezTo>
                <a:cubicBezTo>
                  <a:pt x="27601" y="9061"/>
                  <a:pt x="27601" y="9061"/>
                  <a:pt x="27601" y="9061"/>
                </a:cubicBezTo>
                <a:cubicBezTo>
                  <a:pt x="27675" y="9437"/>
                  <a:pt x="27675" y="9437"/>
                  <a:pt x="27675" y="9437"/>
                </a:cubicBezTo>
                <a:cubicBezTo>
                  <a:pt x="27963" y="9512"/>
                  <a:pt x="27963" y="9512"/>
                  <a:pt x="27963" y="9512"/>
                </a:cubicBezTo>
                <a:cubicBezTo>
                  <a:pt x="27963" y="9512"/>
                  <a:pt x="28036" y="9437"/>
                  <a:pt x="28147" y="9361"/>
                </a:cubicBezTo>
                <a:cubicBezTo>
                  <a:pt x="28220" y="9286"/>
                  <a:pt x="28508" y="8910"/>
                  <a:pt x="28508" y="8910"/>
                </a:cubicBezTo>
                <a:cubicBezTo>
                  <a:pt x="28398" y="9361"/>
                  <a:pt x="28398" y="9361"/>
                  <a:pt x="28398" y="9361"/>
                </a:cubicBezTo>
                <a:cubicBezTo>
                  <a:pt x="28110" y="9737"/>
                  <a:pt x="28110" y="9737"/>
                  <a:pt x="28110" y="9737"/>
                </a:cubicBezTo>
                <a:cubicBezTo>
                  <a:pt x="27822" y="9813"/>
                  <a:pt x="27822" y="9813"/>
                  <a:pt x="27822" y="9813"/>
                </a:cubicBezTo>
                <a:cubicBezTo>
                  <a:pt x="27313" y="9437"/>
                  <a:pt x="27313" y="9437"/>
                  <a:pt x="27313" y="9437"/>
                </a:cubicBezTo>
                <a:cubicBezTo>
                  <a:pt x="27313" y="9437"/>
                  <a:pt x="27093" y="9061"/>
                  <a:pt x="26946" y="9061"/>
                </a:cubicBezTo>
                <a:cubicBezTo>
                  <a:pt x="26805" y="9061"/>
                  <a:pt x="26548" y="9136"/>
                  <a:pt x="26548" y="9136"/>
                </a:cubicBezTo>
                <a:cubicBezTo>
                  <a:pt x="26621" y="9512"/>
                  <a:pt x="26621" y="9512"/>
                  <a:pt x="26621" y="9512"/>
                </a:cubicBezTo>
                <a:cubicBezTo>
                  <a:pt x="26621" y="9512"/>
                  <a:pt x="26768" y="10101"/>
                  <a:pt x="26695" y="10101"/>
                </a:cubicBezTo>
                <a:cubicBezTo>
                  <a:pt x="26621" y="10101"/>
                  <a:pt x="26364" y="10176"/>
                  <a:pt x="26364" y="10176"/>
                </a:cubicBezTo>
                <a:lnTo>
                  <a:pt x="26223" y="10627"/>
                </a:lnTo>
                <a:close/>
                <a:moveTo>
                  <a:pt x="26364" y="8246"/>
                </a:moveTo>
                <a:lnTo>
                  <a:pt x="26364" y="8246"/>
                </a:lnTo>
                <a:cubicBezTo>
                  <a:pt x="26548" y="8246"/>
                  <a:pt x="26548" y="8246"/>
                  <a:pt x="26548" y="8246"/>
                </a:cubicBezTo>
                <a:cubicBezTo>
                  <a:pt x="26621" y="8246"/>
                  <a:pt x="26584" y="7945"/>
                  <a:pt x="26584" y="7945"/>
                </a:cubicBezTo>
                <a:cubicBezTo>
                  <a:pt x="26584" y="7507"/>
                  <a:pt x="26584" y="7507"/>
                  <a:pt x="26584" y="7507"/>
                </a:cubicBezTo>
                <a:cubicBezTo>
                  <a:pt x="26879" y="7732"/>
                  <a:pt x="26879" y="7732"/>
                  <a:pt x="26879" y="7732"/>
                </a:cubicBezTo>
                <a:cubicBezTo>
                  <a:pt x="26879" y="7732"/>
                  <a:pt x="26946" y="7582"/>
                  <a:pt x="26946" y="7431"/>
                </a:cubicBezTo>
                <a:cubicBezTo>
                  <a:pt x="26946" y="7281"/>
                  <a:pt x="27166" y="7431"/>
                  <a:pt x="27277" y="7507"/>
                </a:cubicBezTo>
                <a:cubicBezTo>
                  <a:pt x="27350" y="7582"/>
                  <a:pt x="27491" y="7131"/>
                  <a:pt x="27491" y="7131"/>
                </a:cubicBezTo>
                <a:cubicBezTo>
                  <a:pt x="27491" y="6617"/>
                  <a:pt x="27491" y="6617"/>
                  <a:pt x="27491" y="6617"/>
                </a:cubicBezTo>
                <a:cubicBezTo>
                  <a:pt x="27130" y="6391"/>
                  <a:pt x="27130" y="6391"/>
                  <a:pt x="27130" y="6391"/>
                </a:cubicBezTo>
                <a:cubicBezTo>
                  <a:pt x="27130" y="6391"/>
                  <a:pt x="27056" y="6391"/>
                  <a:pt x="26909" y="6241"/>
                </a:cubicBezTo>
                <a:cubicBezTo>
                  <a:pt x="26805" y="5940"/>
                  <a:pt x="26805" y="5940"/>
                  <a:pt x="26805" y="5940"/>
                </a:cubicBezTo>
                <a:cubicBezTo>
                  <a:pt x="26805" y="5652"/>
                  <a:pt x="26805" y="5652"/>
                  <a:pt x="26805" y="5652"/>
                </a:cubicBezTo>
                <a:cubicBezTo>
                  <a:pt x="26584" y="5351"/>
                  <a:pt x="26584" y="5351"/>
                  <a:pt x="26584" y="5351"/>
                </a:cubicBezTo>
                <a:cubicBezTo>
                  <a:pt x="26584" y="5351"/>
                  <a:pt x="26511" y="5652"/>
                  <a:pt x="26437" y="5652"/>
                </a:cubicBezTo>
                <a:cubicBezTo>
                  <a:pt x="26364" y="5577"/>
                  <a:pt x="26297" y="5426"/>
                  <a:pt x="26297" y="5276"/>
                </a:cubicBezTo>
                <a:cubicBezTo>
                  <a:pt x="26297" y="5125"/>
                  <a:pt x="26186" y="5050"/>
                  <a:pt x="26113" y="4975"/>
                </a:cubicBezTo>
                <a:cubicBezTo>
                  <a:pt x="26076" y="4900"/>
                  <a:pt x="25929" y="4900"/>
                  <a:pt x="25751" y="4749"/>
                </a:cubicBezTo>
                <a:cubicBezTo>
                  <a:pt x="25604" y="4687"/>
                  <a:pt x="25568" y="4386"/>
                  <a:pt x="25568" y="4386"/>
                </a:cubicBezTo>
                <a:cubicBezTo>
                  <a:pt x="25384" y="4085"/>
                  <a:pt x="25384" y="4085"/>
                  <a:pt x="25384" y="4085"/>
                </a:cubicBezTo>
                <a:cubicBezTo>
                  <a:pt x="25384" y="4085"/>
                  <a:pt x="25169" y="3722"/>
                  <a:pt x="25096" y="3646"/>
                </a:cubicBezTo>
                <a:cubicBezTo>
                  <a:pt x="25022" y="3646"/>
                  <a:pt x="24912" y="3646"/>
                  <a:pt x="24912" y="3646"/>
                </a:cubicBezTo>
                <a:cubicBezTo>
                  <a:pt x="24912" y="3646"/>
                  <a:pt x="24551" y="3722"/>
                  <a:pt x="24551" y="3935"/>
                </a:cubicBezTo>
                <a:cubicBezTo>
                  <a:pt x="24802" y="3935"/>
                  <a:pt x="24802" y="3935"/>
                  <a:pt x="24802" y="3935"/>
                </a:cubicBezTo>
                <a:cubicBezTo>
                  <a:pt x="24912" y="3935"/>
                  <a:pt x="24875" y="4010"/>
                  <a:pt x="24912" y="4236"/>
                </a:cubicBezTo>
                <a:cubicBezTo>
                  <a:pt x="24912" y="4386"/>
                  <a:pt x="24698" y="4311"/>
                  <a:pt x="24698" y="4311"/>
                </a:cubicBezTo>
                <a:cubicBezTo>
                  <a:pt x="24367" y="4311"/>
                  <a:pt x="24367" y="4311"/>
                  <a:pt x="24367" y="4311"/>
                </a:cubicBezTo>
                <a:cubicBezTo>
                  <a:pt x="24226" y="4386"/>
                  <a:pt x="24226" y="4386"/>
                  <a:pt x="24226" y="4386"/>
                </a:cubicBezTo>
                <a:cubicBezTo>
                  <a:pt x="24226" y="4386"/>
                  <a:pt x="24367" y="4612"/>
                  <a:pt x="24441" y="4687"/>
                </a:cubicBezTo>
                <a:cubicBezTo>
                  <a:pt x="24551" y="4749"/>
                  <a:pt x="24477" y="5050"/>
                  <a:pt x="24477" y="5050"/>
                </a:cubicBezTo>
                <a:cubicBezTo>
                  <a:pt x="24189" y="4975"/>
                  <a:pt x="24189" y="4975"/>
                  <a:pt x="24189" y="4975"/>
                </a:cubicBezTo>
                <a:cubicBezTo>
                  <a:pt x="24006" y="5050"/>
                  <a:pt x="24006" y="5050"/>
                  <a:pt x="24006" y="5050"/>
                </a:cubicBezTo>
                <a:cubicBezTo>
                  <a:pt x="24042" y="5501"/>
                  <a:pt x="24042" y="5501"/>
                  <a:pt x="24042" y="5501"/>
                </a:cubicBezTo>
                <a:cubicBezTo>
                  <a:pt x="23859" y="5727"/>
                  <a:pt x="23859" y="5727"/>
                  <a:pt x="23859" y="5727"/>
                </a:cubicBezTo>
                <a:cubicBezTo>
                  <a:pt x="23859" y="6166"/>
                  <a:pt x="23859" y="6166"/>
                  <a:pt x="23859" y="6166"/>
                </a:cubicBezTo>
                <a:cubicBezTo>
                  <a:pt x="24116" y="6166"/>
                  <a:pt x="24116" y="6166"/>
                  <a:pt x="24116" y="6166"/>
                </a:cubicBezTo>
                <a:cubicBezTo>
                  <a:pt x="24116" y="6692"/>
                  <a:pt x="24116" y="6692"/>
                  <a:pt x="24116" y="6692"/>
                </a:cubicBezTo>
                <a:cubicBezTo>
                  <a:pt x="24367" y="6980"/>
                  <a:pt x="24367" y="6980"/>
                  <a:pt x="24367" y="6980"/>
                </a:cubicBezTo>
                <a:cubicBezTo>
                  <a:pt x="24624" y="6918"/>
                  <a:pt x="24624" y="6918"/>
                  <a:pt x="24624" y="6918"/>
                </a:cubicBezTo>
                <a:cubicBezTo>
                  <a:pt x="24875" y="6767"/>
                  <a:pt x="24875" y="6767"/>
                  <a:pt x="24875" y="6767"/>
                </a:cubicBezTo>
                <a:cubicBezTo>
                  <a:pt x="25206" y="6692"/>
                  <a:pt x="25206" y="6692"/>
                  <a:pt x="25206" y="6692"/>
                </a:cubicBezTo>
                <a:cubicBezTo>
                  <a:pt x="25347" y="7055"/>
                  <a:pt x="25347" y="7055"/>
                  <a:pt x="25347" y="7055"/>
                </a:cubicBezTo>
                <a:cubicBezTo>
                  <a:pt x="25347" y="7055"/>
                  <a:pt x="25133" y="7206"/>
                  <a:pt x="25059" y="7206"/>
                </a:cubicBezTo>
                <a:cubicBezTo>
                  <a:pt x="24771" y="7206"/>
                  <a:pt x="24771" y="7206"/>
                  <a:pt x="24771" y="7206"/>
                </a:cubicBezTo>
                <a:cubicBezTo>
                  <a:pt x="24551" y="7431"/>
                  <a:pt x="24551" y="7431"/>
                  <a:pt x="24551" y="7431"/>
                </a:cubicBezTo>
                <a:cubicBezTo>
                  <a:pt x="24845" y="7807"/>
                  <a:pt x="24845" y="7807"/>
                  <a:pt x="24845" y="7807"/>
                </a:cubicBezTo>
                <a:cubicBezTo>
                  <a:pt x="25022" y="8246"/>
                  <a:pt x="25022" y="8246"/>
                  <a:pt x="25022" y="8246"/>
                </a:cubicBezTo>
                <a:cubicBezTo>
                  <a:pt x="25531" y="8472"/>
                  <a:pt x="25531" y="8472"/>
                  <a:pt x="25531" y="8472"/>
                </a:cubicBezTo>
                <a:cubicBezTo>
                  <a:pt x="25892" y="8396"/>
                  <a:pt x="25892" y="8396"/>
                  <a:pt x="25892" y="8396"/>
                </a:cubicBezTo>
                <a:cubicBezTo>
                  <a:pt x="26260" y="8547"/>
                  <a:pt x="26260" y="8547"/>
                  <a:pt x="26260" y="8547"/>
                </a:cubicBezTo>
                <a:lnTo>
                  <a:pt x="26364" y="8246"/>
                </a:lnTo>
                <a:close/>
                <a:moveTo>
                  <a:pt x="25457" y="9512"/>
                </a:moveTo>
                <a:lnTo>
                  <a:pt x="25457" y="9512"/>
                </a:lnTo>
                <a:cubicBezTo>
                  <a:pt x="25316" y="10026"/>
                  <a:pt x="25316" y="10026"/>
                  <a:pt x="25316" y="10026"/>
                </a:cubicBezTo>
                <a:cubicBezTo>
                  <a:pt x="25819" y="10101"/>
                  <a:pt x="25819" y="10101"/>
                  <a:pt x="25819" y="10101"/>
                </a:cubicBezTo>
                <a:cubicBezTo>
                  <a:pt x="26113" y="9888"/>
                  <a:pt x="26113" y="9888"/>
                  <a:pt x="26113" y="9888"/>
                </a:cubicBezTo>
                <a:cubicBezTo>
                  <a:pt x="26113" y="9888"/>
                  <a:pt x="25929" y="9437"/>
                  <a:pt x="25862" y="9361"/>
                </a:cubicBezTo>
                <a:lnTo>
                  <a:pt x="25457" y="9512"/>
                </a:lnTo>
                <a:close/>
                <a:moveTo>
                  <a:pt x="25751" y="13823"/>
                </a:moveTo>
                <a:lnTo>
                  <a:pt x="25751" y="13823"/>
                </a:lnTo>
                <a:cubicBezTo>
                  <a:pt x="26223" y="13748"/>
                  <a:pt x="26223" y="13748"/>
                  <a:pt x="26223" y="13748"/>
                </a:cubicBezTo>
                <a:cubicBezTo>
                  <a:pt x="26437" y="13447"/>
                  <a:pt x="26437" y="13447"/>
                  <a:pt x="26437" y="13447"/>
                </a:cubicBezTo>
                <a:cubicBezTo>
                  <a:pt x="26437" y="13447"/>
                  <a:pt x="26658" y="13823"/>
                  <a:pt x="26768" y="13898"/>
                </a:cubicBezTo>
                <a:cubicBezTo>
                  <a:pt x="26836" y="14049"/>
                  <a:pt x="27277" y="13973"/>
                  <a:pt x="27277" y="13973"/>
                </a:cubicBezTo>
                <a:cubicBezTo>
                  <a:pt x="27852" y="13973"/>
                  <a:pt x="27852" y="13973"/>
                  <a:pt x="27852" y="13973"/>
                </a:cubicBezTo>
                <a:cubicBezTo>
                  <a:pt x="28110" y="13823"/>
                  <a:pt x="28110" y="13823"/>
                  <a:pt x="28110" y="13823"/>
                </a:cubicBezTo>
                <a:cubicBezTo>
                  <a:pt x="28220" y="13597"/>
                  <a:pt x="28220" y="13597"/>
                  <a:pt x="28220" y="13597"/>
                </a:cubicBezTo>
                <a:cubicBezTo>
                  <a:pt x="28398" y="13898"/>
                  <a:pt x="28398" y="13898"/>
                  <a:pt x="28398" y="13898"/>
                </a:cubicBezTo>
                <a:cubicBezTo>
                  <a:pt x="28692" y="13823"/>
                  <a:pt x="28692" y="13823"/>
                  <a:pt x="28692" y="13823"/>
                </a:cubicBezTo>
                <a:cubicBezTo>
                  <a:pt x="28692" y="13823"/>
                  <a:pt x="29127" y="13748"/>
                  <a:pt x="29200" y="13748"/>
                </a:cubicBezTo>
                <a:cubicBezTo>
                  <a:pt x="29310" y="13748"/>
                  <a:pt x="29237" y="13447"/>
                  <a:pt x="29237" y="13297"/>
                </a:cubicBezTo>
                <a:cubicBezTo>
                  <a:pt x="29237" y="13159"/>
                  <a:pt x="29415" y="13084"/>
                  <a:pt x="29415" y="13084"/>
                </a:cubicBezTo>
                <a:cubicBezTo>
                  <a:pt x="29384" y="12482"/>
                  <a:pt x="29384" y="12482"/>
                  <a:pt x="29384" y="12482"/>
                </a:cubicBezTo>
                <a:cubicBezTo>
                  <a:pt x="28943" y="12256"/>
                  <a:pt x="28943" y="12256"/>
                  <a:pt x="28943" y="12256"/>
                </a:cubicBezTo>
                <a:cubicBezTo>
                  <a:pt x="28434" y="12043"/>
                  <a:pt x="28434" y="12043"/>
                  <a:pt x="28434" y="12043"/>
                </a:cubicBezTo>
                <a:cubicBezTo>
                  <a:pt x="28073" y="12256"/>
                  <a:pt x="28073" y="12256"/>
                  <a:pt x="28073" y="12256"/>
                </a:cubicBezTo>
                <a:cubicBezTo>
                  <a:pt x="27528" y="12557"/>
                  <a:pt x="27528" y="12557"/>
                  <a:pt x="27528" y="12557"/>
                </a:cubicBezTo>
                <a:cubicBezTo>
                  <a:pt x="27166" y="12632"/>
                  <a:pt x="27166" y="12632"/>
                  <a:pt x="27166" y="12632"/>
                </a:cubicBezTo>
                <a:cubicBezTo>
                  <a:pt x="26695" y="12407"/>
                  <a:pt x="26695" y="12407"/>
                  <a:pt x="26695" y="12407"/>
                </a:cubicBezTo>
                <a:cubicBezTo>
                  <a:pt x="26297" y="12482"/>
                  <a:pt x="26297" y="12482"/>
                  <a:pt x="26297" y="12482"/>
                </a:cubicBezTo>
                <a:cubicBezTo>
                  <a:pt x="25966" y="11968"/>
                  <a:pt x="25966" y="11968"/>
                  <a:pt x="25966" y="11968"/>
                </a:cubicBezTo>
                <a:cubicBezTo>
                  <a:pt x="25929" y="11367"/>
                  <a:pt x="25929" y="11367"/>
                  <a:pt x="25929" y="11367"/>
                </a:cubicBezTo>
                <a:cubicBezTo>
                  <a:pt x="25788" y="10928"/>
                  <a:pt x="25788" y="10928"/>
                  <a:pt x="25788" y="10928"/>
                </a:cubicBezTo>
                <a:cubicBezTo>
                  <a:pt x="25347" y="10928"/>
                  <a:pt x="25347" y="10928"/>
                  <a:pt x="25347" y="10928"/>
                </a:cubicBezTo>
                <a:cubicBezTo>
                  <a:pt x="25059" y="10991"/>
                  <a:pt x="25059" y="10991"/>
                  <a:pt x="25059" y="10991"/>
                </a:cubicBezTo>
                <a:cubicBezTo>
                  <a:pt x="25059" y="10991"/>
                  <a:pt x="25169" y="11592"/>
                  <a:pt x="25169" y="11743"/>
                </a:cubicBezTo>
                <a:cubicBezTo>
                  <a:pt x="25206" y="11893"/>
                  <a:pt x="25384" y="12407"/>
                  <a:pt x="25384" y="12407"/>
                </a:cubicBezTo>
                <a:cubicBezTo>
                  <a:pt x="25206" y="12933"/>
                  <a:pt x="25206" y="12933"/>
                  <a:pt x="25206" y="12933"/>
                </a:cubicBezTo>
                <a:cubicBezTo>
                  <a:pt x="25421" y="13372"/>
                  <a:pt x="25421" y="13372"/>
                  <a:pt x="25421" y="13372"/>
                </a:cubicBezTo>
                <a:lnTo>
                  <a:pt x="25751" y="13823"/>
                </a:lnTo>
                <a:close/>
                <a:moveTo>
                  <a:pt x="23313" y="13973"/>
                </a:moveTo>
                <a:lnTo>
                  <a:pt x="23313" y="13973"/>
                </a:lnTo>
                <a:cubicBezTo>
                  <a:pt x="23571" y="13973"/>
                  <a:pt x="23571" y="13973"/>
                  <a:pt x="23571" y="13973"/>
                </a:cubicBezTo>
                <a:cubicBezTo>
                  <a:pt x="23460" y="13673"/>
                  <a:pt x="23460" y="13673"/>
                  <a:pt x="23460" y="13673"/>
                </a:cubicBezTo>
                <a:lnTo>
                  <a:pt x="23313" y="13973"/>
                </a:lnTo>
                <a:close/>
                <a:moveTo>
                  <a:pt x="23859" y="13084"/>
                </a:moveTo>
                <a:lnTo>
                  <a:pt x="23859" y="13084"/>
                </a:lnTo>
                <a:cubicBezTo>
                  <a:pt x="24116" y="13522"/>
                  <a:pt x="24116" y="13522"/>
                  <a:pt x="24116" y="13522"/>
                </a:cubicBezTo>
                <a:cubicBezTo>
                  <a:pt x="24367" y="13522"/>
                  <a:pt x="24367" y="13522"/>
                  <a:pt x="24367" y="13522"/>
                </a:cubicBezTo>
                <a:cubicBezTo>
                  <a:pt x="24624" y="13748"/>
                  <a:pt x="24624" y="13748"/>
                  <a:pt x="24624" y="13748"/>
                </a:cubicBezTo>
                <a:cubicBezTo>
                  <a:pt x="24802" y="13597"/>
                  <a:pt x="24802" y="13597"/>
                  <a:pt x="24802" y="13597"/>
                </a:cubicBezTo>
                <a:cubicBezTo>
                  <a:pt x="24875" y="13008"/>
                  <a:pt x="24875" y="13008"/>
                  <a:pt x="24875" y="13008"/>
                </a:cubicBezTo>
                <a:cubicBezTo>
                  <a:pt x="24661" y="12783"/>
                  <a:pt x="24661" y="12783"/>
                  <a:pt x="24661" y="12783"/>
                </a:cubicBezTo>
                <a:cubicBezTo>
                  <a:pt x="24514" y="12332"/>
                  <a:pt x="24514" y="12332"/>
                  <a:pt x="24514" y="12332"/>
                </a:cubicBezTo>
                <a:cubicBezTo>
                  <a:pt x="24263" y="12407"/>
                  <a:pt x="24263" y="12407"/>
                  <a:pt x="24263" y="12407"/>
                </a:cubicBezTo>
                <a:cubicBezTo>
                  <a:pt x="23932" y="12708"/>
                  <a:pt x="23932" y="12708"/>
                  <a:pt x="23932" y="12708"/>
                </a:cubicBezTo>
                <a:lnTo>
                  <a:pt x="23859" y="13084"/>
                </a:lnTo>
                <a:close/>
                <a:moveTo>
                  <a:pt x="24698" y="11517"/>
                </a:moveTo>
                <a:lnTo>
                  <a:pt x="24698" y="11517"/>
                </a:lnTo>
                <a:cubicBezTo>
                  <a:pt x="24912" y="11141"/>
                  <a:pt x="24912" y="11141"/>
                  <a:pt x="24912" y="11141"/>
                </a:cubicBezTo>
                <a:cubicBezTo>
                  <a:pt x="24875" y="10853"/>
                  <a:pt x="24875" y="10853"/>
                  <a:pt x="24875" y="10853"/>
                </a:cubicBezTo>
                <a:cubicBezTo>
                  <a:pt x="24661" y="10402"/>
                  <a:pt x="24661" y="10402"/>
                  <a:pt x="24661" y="10402"/>
                </a:cubicBezTo>
                <a:cubicBezTo>
                  <a:pt x="24300" y="10402"/>
                  <a:pt x="24300" y="10402"/>
                  <a:pt x="24300" y="10402"/>
                </a:cubicBezTo>
                <a:cubicBezTo>
                  <a:pt x="24116" y="10251"/>
                  <a:pt x="24116" y="10251"/>
                  <a:pt x="24116" y="10251"/>
                </a:cubicBezTo>
                <a:cubicBezTo>
                  <a:pt x="23785" y="10326"/>
                  <a:pt x="23785" y="10326"/>
                  <a:pt x="23785" y="10326"/>
                </a:cubicBezTo>
                <a:cubicBezTo>
                  <a:pt x="23754" y="10853"/>
                  <a:pt x="23754" y="10853"/>
                  <a:pt x="23754" y="10853"/>
                </a:cubicBezTo>
                <a:cubicBezTo>
                  <a:pt x="24079" y="11141"/>
                  <a:pt x="24079" y="11141"/>
                  <a:pt x="24079" y="11141"/>
                </a:cubicBezTo>
                <a:cubicBezTo>
                  <a:pt x="24367" y="11517"/>
                  <a:pt x="24367" y="11517"/>
                  <a:pt x="24367" y="11517"/>
                </a:cubicBezTo>
                <a:lnTo>
                  <a:pt x="24698" y="11517"/>
                </a:lnTo>
                <a:close/>
                <a:moveTo>
                  <a:pt x="24006" y="9813"/>
                </a:moveTo>
                <a:lnTo>
                  <a:pt x="24006" y="9813"/>
                </a:lnTo>
                <a:cubicBezTo>
                  <a:pt x="24404" y="9813"/>
                  <a:pt x="24404" y="9813"/>
                  <a:pt x="24404" y="9813"/>
                </a:cubicBezTo>
                <a:cubicBezTo>
                  <a:pt x="24661" y="9662"/>
                  <a:pt x="24661" y="9662"/>
                  <a:pt x="24661" y="9662"/>
                </a:cubicBezTo>
                <a:cubicBezTo>
                  <a:pt x="24912" y="9587"/>
                  <a:pt x="24912" y="9587"/>
                  <a:pt x="24912" y="9587"/>
                </a:cubicBezTo>
                <a:cubicBezTo>
                  <a:pt x="24912" y="9211"/>
                  <a:pt x="24912" y="9211"/>
                  <a:pt x="24912" y="9211"/>
                </a:cubicBezTo>
                <a:cubicBezTo>
                  <a:pt x="24551" y="9211"/>
                  <a:pt x="24551" y="9211"/>
                  <a:pt x="24551" y="9211"/>
                </a:cubicBezTo>
                <a:cubicBezTo>
                  <a:pt x="24189" y="9211"/>
                  <a:pt x="24189" y="9211"/>
                  <a:pt x="24189" y="9211"/>
                </a:cubicBezTo>
                <a:cubicBezTo>
                  <a:pt x="24006" y="9512"/>
                  <a:pt x="24006" y="9512"/>
                  <a:pt x="24006" y="9512"/>
                </a:cubicBezTo>
                <a:lnTo>
                  <a:pt x="24006" y="9813"/>
                </a:lnTo>
                <a:close/>
                <a:moveTo>
                  <a:pt x="24079" y="8910"/>
                </a:moveTo>
                <a:lnTo>
                  <a:pt x="24079" y="8910"/>
                </a:lnTo>
                <a:cubicBezTo>
                  <a:pt x="24330" y="8848"/>
                  <a:pt x="24330" y="8848"/>
                  <a:pt x="24330" y="8848"/>
                </a:cubicBezTo>
                <a:cubicBezTo>
                  <a:pt x="24404" y="8547"/>
                  <a:pt x="24404" y="8547"/>
                  <a:pt x="24404" y="8547"/>
                </a:cubicBezTo>
                <a:cubicBezTo>
                  <a:pt x="24116" y="8096"/>
                  <a:pt x="24116" y="8096"/>
                  <a:pt x="24116" y="8096"/>
                </a:cubicBezTo>
                <a:cubicBezTo>
                  <a:pt x="23718" y="8020"/>
                  <a:pt x="23718" y="8020"/>
                  <a:pt x="23718" y="8020"/>
                </a:cubicBezTo>
                <a:cubicBezTo>
                  <a:pt x="23350" y="7582"/>
                  <a:pt x="23350" y="7582"/>
                  <a:pt x="23350" y="7582"/>
                </a:cubicBezTo>
                <a:cubicBezTo>
                  <a:pt x="23209" y="7883"/>
                  <a:pt x="23209" y="7883"/>
                  <a:pt x="23209" y="7883"/>
                </a:cubicBezTo>
                <a:cubicBezTo>
                  <a:pt x="23350" y="8246"/>
                  <a:pt x="23350" y="8246"/>
                  <a:pt x="23350" y="8246"/>
                </a:cubicBezTo>
                <a:cubicBezTo>
                  <a:pt x="23460" y="8910"/>
                  <a:pt x="23460" y="8910"/>
                  <a:pt x="23460" y="8910"/>
                </a:cubicBezTo>
                <a:cubicBezTo>
                  <a:pt x="23754" y="8998"/>
                  <a:pt x="23754" y="8998"/>
                  <a:pt x="23754" y="8998"/>
                </a:cubicBezTo>
                <a:lnTo>
                  <a:pt x="24079" y="8910"/>
                </a:lnTo>
                <a:close/>
                <a:moveTo>
                  <a:pt x="23099" y="6241"/>
                </a:moveTo>
                <a:lnTo>
                  <a:pt x="23099" y="6241"/>
                </a:lnTo>
                <a:cubicBezTo>
                  <a:pt x="22989" y="5727"/>
                  <a:pt x="22989" y="5727"/>
                  <a:pt x="22989" y="5727"/>
                </a:cubicBezTo>
                <a:cubicBezTo>
                  <a:pt x="22768" y="5577"/>
                  <a:pt x="22768" y="5577"/>
                  <a:pt x="22768" y="5577"/>
                </a:cubicBezTo>
                <a:cubicBezTo>
                  <a:pt x="22554" y="5577"/>
                  <a:pt x="22554" y="5577"/>
                  <a:pt x="22554" y="5577"/>
                </a:cubicBezTo>
                <a:cubicBezTo>
                  <a:pt x="22554" y="6015"/>
                  <a:pt x="22554" y="6015"/>
                  <a:pt x="22554" y="6015"/>
                </a:cubicBezTo>
                <a:cubicBezTo>
                  <a:pt x="22805" y="6015"/>
                  <a:pt x="22805" y="6015"/>
                  <a:pt x="22805" y="6015"/>
                </a:cubicBezTo>
                <a:cubicBezTo>
                  <a:pt x="22879" y="6391"/>
                  <a:pt x="22879" y="6391"/>
                  <a:pt x="22879" y="6391"/>
                </a:cubicBezTo>
                <a:lnTo>
                  <a:pt x="23099" y="6241"/>
                </a:lnTo>
                <a:close/>
                <a:moveTo>
                  <a:pt x="22842" y="9286"/>
                </a:moveTo>
                <a:lnTo>
                  <a:pt x="22842" y="9286"/>
                </a:lnTo>
                <a:cubicBezTo>
                  <a:pt x="22952" y="8998"/>
                  <a:pt x="22952" y="8998"/>
                  <a:pt x="22952" y="8998"/>
                </a:cubicBezTo>
                <a:cubicBezTo>
                  <a:pt x="22879" y="8547"/>
                  <a:pt x="22879" y="8547"/>
                  <a:pt x="22879" y="8547"/>
                </a:cubicBezTo>
                <a:cubicBezTo>
                  <a:pt x="22701" y="8246"/>
                  <a:pt x="22701" y="8246"/>
                  <a:pt x="22701" y="8246"/>
                </a:cubicBezTo>
                <a:cubicBezTo>
                  <a:pt x="22627" y="7883"/>
                  <a:pt x="22627" y="7883"/>
                  <a:pt x="22627" y="7883"/>
                </a:cubicBezTo>
                <a:cubicBezTo>
                  <a:pt x="22333" y="7657"/>
                  <a:pt x="22333" y="7657"/>
                  <a:pt x="22333" y="7657"/>
                </a:cubicBezTo>
                <a:cubicBezTo>
                  <a:pt x="22156" y="7356"/>
                  <a:pt x="22156" y="7356"/>
                  <a:pt x="22156" y="7356"/>
                </a:cubicBezTo>
                <a:cubicBezTo>
                  <a:pt x="21935" y="7431"/>
                  <a:pt x="21935" y="7431"/>
                  <a:pt x="21935" y="7431"/>
                </a:cubicBezTo>
                <a:cubicBezTo>
                  <a:pt x="21751" y="7131"/>
                  <a:pt x="21751" y="7131"/>
                  <a:pt x="21751" y="7131"/>
                </a:cubicBezTo>
                <a:cubicBezTo>
                  <a:pt x="21464" y="6918"/>
                  <a:pt x="21464" y="6918"/>
                  <a:pt x="21464" y="6918"/>
                </a:cubicBezTo>
                <a:cubicBezTo>
                  <a:pt x="21280" y="6980"/>
                  <a:pt x="21280" y="6980"/>
                  <a:pt x="21280" y="6980"/>
                </a:cubicBezTo>
                <a:cubicBezTo>
                  <a:pt x="20735" y="7131"/>
                  <a:pt x="20735" y="7131"/>
                  <a:pt x="20735" y="7131"/>
                </a:cubicBezTo>
                <a:cubicBezTo>
                  <a:pt x="20882" y="7507"/>
                  <a:pt x="20882" y="7507"/>
                  <a:pt x="20882" y="7507"/>
                </a:cubicBezTo>
                <a:cubicBezTo>
                  <a:pt x="21065" y="7507"/>
                  <a:pt x="21065" y="7507"/>
                  <a:pt x="21065" y="7507"/>
                </a:cubicBezTo>
                <a:cubicBezTo>
                  <a:pt x="21243" y="7657"/>
                  <a:pt x="21243" y="7657"/>
                  <a:pt x="21243" y="7657"/>
                </a:cubicBezTo>
                <a:cubicBezTo>
                  <a:pt x="21316" y="8096"/>
                  <a:pt x="21316" y="8096"/>
                  <a:pt x="21316" y="8096"/>
                </a:cubicBezTo>
                <a:cubicBezTo>
                  <a:pt x="20992" y="8096"/>
                  <a:pt x="20992" y="8096"/>
                  <a:pt x="20992" y="8096"/>
                </a:cubicBezTo>
                <a:cubicBezTo>
                  <a:pt x="21102" y="8472"/>
                  <a:pt x="21102" y="8472"/>
                  <a:pt x="21102" y="8472"/>
                </a:cubicBezTo>
                <a:cubicBezTo>
                  <a:pt x="21316" y="8472"/>
                  <a:pt x="21316" y="8472"/>
                  <a:pt x="21316" y="8472"/>
                </a:cubicBezTo>
                <a:cubicBezTo>
                  <a:pt x="21427" y="8697"/>
                  <a:pt x="21427" y="8697"/>
                  <a:pt x="21427" y="8697"/>
                </a:cubicBezTo>
                <a:cubicBezTo>
                  <a:pt x="21647" y="8547"/>
                  <a:pt x="21647" y="8547"/>
                  <a:pt x="21647" y="8547"/>
                </a:cubicBezTo>
                <a:cubicBezTo>
                  <a:pt x="21825" y="8547"/>
                  <a:pt x="21825" y="8547"/>
                  <a:pt x="21825" y="8547"/>
                </a:cubicBezTo>
                <a:cubicBezTo>
                  <a:pt x="22229" y="8622"/>
                  <a:pt x="22229" y="8622"/>
                  <a:pt x="22229" y="8622"/>
                </a:cubicBezTo>
                <a:cubicBezTo>
                  <a:pt x="22554" y="9136"/>
                  <a:pt x="22554" y="9136"/>
                  <a:pt x="22554" y="9136"/>
                </a:cubicBezTo>
                <a:lnTo>
                  <a:pt x="22842" y="9286"/>
                </a:lnTo>
                <a:close/>
                <a:moveTo>
                  <a:pt x="22192" y="9361"/>
                </a:moveTo>
                <a:lnTo>
                  <a:pt x="22192" y="9361"/>
                </a:lnTo>
                <a:cubicBezTo>
                  <a:pt x="21972" y="9061"/>
                  <a:pt x="21972" y="9061"/>
                  <a:pt x="21972" y="9061"/>
                </a:cubicBezTo>
                <a:cubicBezTo>
                  <a:pt x="21647" y="9061"/>
                  <a:pt x="21647" y="9061"/>
                  <a:pt x="21647" y="9061"/>
                </a:cubicBezTo>
                <a:cubicBezTo>
                  <a:pt x="21684" y="9512"/>
                  <a:pt x="21684" y="9512"/>
                  <a:pt x="21684" y="9512"/>
                </a:cubicBezTo>
                <a:cubicBezTo>
                  <a:pt x="21972" y="9512"/>
                  <a:pt x="21972" y="9512"/>
                  <a:pt x="21972" y="9512"/>
                </a:cubicBezTo>
                <a:lnTo>
                  <a:pt x="22192" y="9361"/>
                </a:lnTo>
                <a:close/>
                <a:moveTo>
                  <a:pt x="22045" y="12482"/>
                </a:moveTo>
                <a:lnTo>
                  <a:pt x="22045" y="12482"/>
                </a:lnTo>
                <a:cubicBezTo>
                  <a:pt x="22266" y="12332"/>
                  <a:pt x="22266" y="12332"/>
                  <a:pt x="22266" y="12332"/>
                </a:cubicBezTo>
                <a:cubicBezTo>
                  <a:pt x="22407" y="12256"/>
                  <a:pt x="22407" y="12256"/>
                  <a:pt x="22407" y="12256"/>
                </a:cubicBezTo>
                <a:cubicBezTo>
                  <a:pt x="22554" y="12632"/>
                  <a:pt x="22554" y="12632"/>
                  <a:pt x="22554" y="12632"/>
                </a:cubicBezTo>
                <a:cubicBezTo>
                  <a:pt x="22701" y="13221"/>
                  <a:pt x="22701" y="13221"/>
                  <a:pt x="22701" y="13221"/>
                </a:cubicBezTo>
                <a:cubicBezTo>
                  <a:pt x="22842" y="13084"/>
                  <a:pt x="22842" y="13084"/>
                  <a:pt x="22842" y="13084"/>
                </a:cubicBezTo>
                <a:cubicBezTo>
                  <a:pt x="23173" y="13008"/>
                  <a:pt x="23173" y="13008"/>
                  <a:pt x="23173" y="13008"/>
                </a:cubicBezTo>
                <a:cubicBezTo>
                  <a:pt x="23350" y="12933"/>
                  <a:pt x="23350" y="12933"/>
                  <a:pt x="23350" y="12933"/>
                </a:cubicBezTo>
                <a:cubicBezTo>
                  <a:pt x="23387" y="12557"/>
                  <a:pt x="23387" y="12557"/>
                  <a:pt x="23387" y="12557"/>
                </a:cubicBezTo>
                <a:cubicBezTo>
                  <a:pt x="23387" y="11968"/>
                  <a:pt x="23387" y="11968"/>
                  <a:pt x="23387" y="11968"/>
                </a:cubicBezTo>
                <a:cubicBezTo>
                  <a:pt x="23387" y="11968"/>
                  <a:pt x="23424" y="11818"/>
                  <a:pt x="23497" y="11743"/>
                </a:cubicBezTo>
                <a:cubicBezTo>
                  <a:pt x="23571" y="11592"/>
                  <a:pt x="23424" y="11291"/>
                  <a:pt x="23424" y="11291"/>
                </a:cubicBezTo>
                <a:cubicBezTo>
                  <a:pt x="23424" y="11291"/>
                  <a:pt x="23246" y="10991"/>
                  <a:pt x="23136" y="10991"/>
                </a:cubicBezTo>
                <a:cubicBezTo>
                  <a:pt x="23062" y="10991"/>
                  <a:pt x="22952" y="11216"/>
                  <a:pt x="22952" y="11216"/>
                </a:cubicBezTo>
                <a:cubicBezTo>
                  <a:pt x="22627" y="10853"/>
                  <a:pt x="22627" y="10853"/>
                  <a:pt x="22627" y="10853"/>
                </a:cubicBezTo>
                <a:cubicBezTo>
                  <a:pt x="22333" y="10853"/>
                  <a:pt x="22333" y="10853"/>
                  <a:pt x="22333" y="10853"/>
                </a:cubicBezTo>
                <a:cubicBezTo>
                  <a:pt x="22554" y="11141"/>
                  <a:pt x="22554" y="11141"/>
                  <a:pt x="22554" y="11141"/>
                </a:cubicBezTo>
                <a:cubicBezTo>
                  <a:pt x="22554" y="11141"/>
                  <a:pt x="22738" y="11592"/>
                  <a:pt x="22805" y="11818"/>
                </a:cubicBezTo>
                <a:cubicBezTo>
                  <a:pt x="22842" y="12043"/>
                  <a:pt x="22591" y="11893"/>
                  <a:pt x="22591" y="11893"/>
                </a:cubicBezTo>
                <a:cubicBezTo>
                  <a:pt x="22229" y="11141"/>
                  <a:pt x="22229" y="11141"/>
                  <a:pt x="22229" y="11141"/>
                </a:cubicBezTo>
                <a:cubicBezTo>
                  <a:pt x="21972" y="11141"/>
                  <a:pt x="21972" y="11141"/>
                  <a:pt x="21972" y="11141"/>
                </a:cubicBezTo>
                <a:cubicBezTo>
                  <a:pt x="21972" y="11592"/>
                  <a:pt x="21972" y="11592"/>
                  <a:pt x="21972" y="11592"/>
                </a:cubicBezTo>
                <a:cubicBezTo>
                  <a:pt x="22045" y="12043"/>
                  <a:pt x="22045" y="12043"/>
                  <a:pt x="22045" y="12043"/>
                </a:cubicBezTo>
                <a:cubicBezTo>
                  <a:pt x="21751" y="11667"/>
                  <a:pt x="21751" y="11667"/>
                  <a:pt x="21751" y="11667"/>
                </a:cubicBezTo>
                <a:cubicBezTo>
                  <a:pt x="21574" y="10991"/>
                  <a:pt x="21574" y="10991"/>
                  <a:pt x="21574" y="10991"/>
                </a:cubicBezTo>
                <a:cubicBezTo>
                  <a:pt x="21139" y="10627"/>
                  <a:pt x="21139" y="10627"/>
                  <a:pt x="21139" y="10627"/>
                </a:cubicBezTo>
                <a:cubicBezTo>
                  <a:pt x="21102" y="11216"/>
                  <a:pt x="21102" y="11216"/>
                  <a:pt x="21102" y="11216"/>
                </a:cubicBezTo>
                <a:cubicBezTo>
                  <a:pt x="21243" y="11592"/>
                  <a:pt x="21243" y="11592"/>
                  <a:pt x="21243" y="11592"/>
                </a:cubicBezTo>
                <a:cubicBezTo>
                  <a:pt x="21243" y="11592"/>
                  <a:pt x="21611" y="12106"/>
                  <a:pt x="21647" y="12256"/>
                </a:cubicBezTo>
                <a:lnTo>
                  <a:pt x="22045" y="12482"/>
                </a:lnTo>
                <a:close/>
                <a:moveTo>
                  <a:pt x="21029" y="12783"/>
                </a:moveTo>
                <a:lnTo>
                  <a:pt x="21029" y="12783"/>
                </a:lnTo>
                <a:cubicBezTo>
                  <a:pt x="21102" y="13159"/>
                  <a:pt x="21102" y="13159"/>
                  <a:pt x="21102" y="13159"/>
                </a:cubicBezTo>
                <a:cubicBezTo>
                  <a:pt x="21316" y="13159"/>
                  <a:pt x="21316" y="13159"/>
                  <a:pt x="21316" y="13159"/>
                </a:cubicBezTo>
                <a:cubicBezTo>
                  <a:pt x="21316" y="13159"/>
                  <a:pt x="21390" y="12933"/>
                  <a:pt x="21390" y="12858"/>
                </a:cubicBezTo>
                <a:cubicBezTo>
                  <a:pt x="21390" y="12708"/>
                  <a:pt x="21139" y="12482"/>
                  <a:pt x="21139" y="12632"/>
                </a:cubicBezTo>
                <a:cubicBezTo>
                  <a:pt x="21176" y="12783"/>
                  <a:pt x="21029" y="12783"/>
                  <a:pt x="21029" y="12783"/>
                </a:cubicBezTo>
                <a:close/>
                <a:moveTo>
                  <a:pt x="21139" y="10101"/>
                </a:moveTo>
                <a:lnTo>
                  <a:pt x="21139" y="10101"/>
                </a:lnTo>
                <a:cubicBezTo>
                  <a:pt x="20918" y="9512"/>
                  <a:pt x="20918" y="9512"/>
                  <a:pt x="20918" y="9512"/>
                </a:cubicBezTo>
                <a:cubicBezTo>
                  <a:pt x="20630" y="9136"/>
                  <a:pt x="20630" y="9136"/>
                  <a:pt x="20630" y="9136"/>
                </a:cubicBezTo>
                <a:cubicBezTo>
                  <a:pt x="20630" y="9136"/>
                  <a:pt x="20594" y="9437"/>
                  <a:pt x="20667" y="9662"/>
                </a:cubicBezTo>
                <a:cubicBezTo>
                  <a:pt x="20704" y="9888"/>
                  <a:pt x="20955" y="10251"/>
                  <a:pt x="20955" y="10251"/>
                </a:cubicBezTo>
                <a:lnTo>
                  <a:pt x="21139" y="10101"/>
                </a:lnTo>
                <a:close/>
                <a:moveTo>
                  <a:pt x="30254" y="22959"/>
                </a:moveTo>
                <a:lnTo>
                  <a:pt x="30254" y="22959"/>
                </a:lnTo>
                <a:cubicBezTo>
                  <a:pt x="30542" y="23034"/>
                  <a:pt x="30542" y="23034"/>
                  <a:pt x="30542" y="23034"/>
                </a:cubicBezTo>
                <a:cubicBezTo>
                  <a:pt x="30872" y="22884"/>
                  <a:pt x="30872" y="22884"/>
                  <a:pt x="30872" y="22884"/>
                </a:cubicBezTo>
                <a:cubicBezTo>
                  <a:pt x="31013" y="22370"/>
                  <a:pt x="31013" y="22370"/>
                  <a:pt x="31013" y="22370"/>
                </a:cubicBezTo>
                <a:cubicBezTo>
                  <a:pt x="30872" y="21844"/>
                  <a:pt x="30872" y="21844"/>
                  <a:pt x="30872" y="21844"/>
                </a:cubicBezTo>
                <a:cubicBezTo>
                  <a:pt x="30872" y="21844"/>
                  <a:pt x="30437" y="21844"/>
                  <a:pt x="30364" y="21844"/>
                </a:cubicBezTo>
                <a:cubicBezTo>
                  <a:pt x="30327" y="21844"/>
                  <a:pt x="30107" y="22521"/>
                  <a:pt x="30107" y="22521"/>
                </a:cubicBezTo>
                <a:lnTo>
                  <a:pt x="30254" y="22959"/>
                </a:lnTo>
                <a:close/>
                <a:moveTo>
                  <a:pt x="24624" y="16868"/>
                </a:moveTo>
                <a:lnTo>
                  <a:pt x="24624" y="16868"/>
                </a:lnTo>
                <a:cubicBezTo>
                  <a:pt x="24845" y="16568"/>
                  <a:pt x="24845" y="16568"/>
                  <a:pt x="24845" y="16568"/>
                </a:cubicBezTo>
                <a:cubicBezTo>
                  <a:pt x="24875" y="16054"/>
                  <a:pt x="24875" y="16054"/>
                  <a:pt x="24875" y="16054"/>
                </a:cubicBezTo>
                <a:cubicBezTo>
                  <a:pt x="25206" y="16204"/>
                  <a:pt x="25206" y="16204"/>
                  <a:pt x="25206" y="16204"/>
                </a:cubicBezTo>
                <a:cubicBezTo>
                  <a:pt x="25421" y="15903"/>
                  <a:pt x="25421" y="15903"/>
                  <a:pt x="25421" y="15903"/>
                </a:cubicBezTo>
                <a:cubicBezTo>
                  <a:pt x="25604" y="15302"/>
                  <a:pt x="25604" y="15302"/>
                  <a:pt x="25604" y="15302"/>
                </a:cubicBezTo>
                <a:cubicBezTo>
                  <a:pt x="25819" y="14863"/>
                  <a:pt x="25819" y="14863"/>
                  <a:pt x="25819" y="14863"/>
                </a:cubicBezTo>
                <a:cubicBezTo>
                  <a:pt x="25819" y="14863"/>
                  <a:pt x="25604" y="14562"/>
                  <a:pt x="25494" y="14562"/>
                </a:cubicBezTo>
                <a:cubicBezTo>
                  <a:pt x="25169" y="14562"/>
                  <a:pt x="25169" y="14562"/>
                  <a:pt x="25169" y="14562"/>
                </a:cubicBezTo>
                <a:cubicBezTo>
                  <a:pt x="24875" y="14337"/>
                  <a:pt x="24875" y="14337"/>
                  <a:pt x="24875" y="14337"/>
                </a:cubicBezTo>
                <a:cubicBezTo>
                  <a:pt x="24875" y="14337"/>
                  <a:pt x="24477" y="14337"/>
                  <a:pt x="24404" y="14337"/>
                </a:cubicBezTo>
                <a:cubicBezTo>
                  <a:pt x="24330" y="14337"/>
                  <a:pt x="24404" y="14638"/>
                  <a:pt x="24404" y="14863"/>
                </a:cubicBezTo>
                <a:cubicBezTo>
                  <a:pt x="24404" y="15014"/>
                  <a:pt x="24189" y="15164"/>
                  <a:pt x="24189" y="15164"/>
                </a:cubicBezTo>
                <a:cubicBezTo>
                  <a:pt x="24189" y="16054"/>
                  <a:pt x="24189" y="16054"/>
                  <a:pt x="24189" y="16054"/>
                </a:cubicBezTo>
                <a:cubicBezTo>
                  <a:pt x="24189" y="16054"/>
                  <a:pt x="24263" y="16868"/>
                  <a:pt x="24263" y="17019"/>
                </a:cubicBezTo>
                <a:lnTo>
                  <a:pt x="24624" y="16868"/>
                </a:lnTo>
                <a:close/>
                <a:moveTo>
                  <a:pt x="23062" y="17984"/>
                </a:moveTo>
                <a:lnTo>
                  <a:pt x="23062" y="17984"/>
                </a:lnTo>
                <a:cubicBezTo>
                  <a:pt x="23136" y="17984"/>
                  <a:pt x="23313" y="17608"/>
                  <a:pt x="23313" y="17608"/>
                </a:cubicBezTo>
                <a:cubicBezTo>
                  <a:pt x="23718" y="17533"/>
                  <a:pt x="23718" y="17533"/>
                  <a:pt x="23718" y="17533"/>
                </a:cubicBezTo>
                <a:cubicBezTo>
                  <a:pt x="23859" y="16944"/>
                  <a:pt x="23859" y="16944"/>
                  <a:pt x="23859" y="16944"/>
                </a:cubicBezTo>
                <a:cubicBezTo>
                  <a:pt x="23754" y="16492"/>
                  <a:pt x="23754" y="16492"/>
                  <a:pt x="23754" y="16492"/>
                </a:cubicBezTo>
                <a:cubicBezTo>
                  <a:pt x="23497" y="16054"/>
                  <a:pt x="23497" y="16054"/>
                  <a:pt x="23497" y="16054"/>
                </a:cubicBezTo>
                <a:cubicBezTo>
                  <a:pt x="23283" y="15828"/>
                  <a:pt x="23283" y="15828"/>
                  <a:pt x="23283" y="15828"/>
                </a:cubicBezTo>
                <a:cubicBezTo>
                  <a:pt x="23571" y="15527"/>
                  <a:pt x="23571" y="15527"/>
                  <a:pt x="23571" y="15527"/>
                </a:cubicBezTo>
                <a:cubicBezTo>
                  <a:pt x="23571" y="15527"/>
                  <a:pt x="23644" y="15377"/>
                  <a:pt x="23571" y="15164"/>
                </a:cubicBezTo>
                <a:cubicBezTo>
                  <a:pt x="23497" y="15014"/>
                  <a:pt x="23313" y="14713"/>
                  <a:pt x="23313" y="14713"/>
                </a:cubicBezTo>
                <a:cubicBezTo>
                  <a:pt x="23209" y="14412"/>
                  <a:pt x="23209" y="14412"/>
                  <a:pt x="23209" y="14412"/>
                </a:cubicBezTo>
                <a:cubicBezTo>
                  <a:pt x="22915" y="14487"/>
                  <a:pt x="22915" y="14487"/>
                  <a:pt x="22915" y="14487"/>
                </a:cubicBezTo>
                <a:cubicBezTo>
                  <a:pt x="22879" y="14863"/>
                  <a:pt x="22879" y="14863"/>
                  <a:pt x="22879" y="14863"/>
                </a:cubicBezTo>
                <a:cubicBezTo>
                  <a:pt x="22768" y="14863"/>
                  <a:pt x="22768" y="14863"/>
                  <a:pt x="22768" y="14863"/>
                </a:cubicBezTo>
                <a:cubicBezTo>
                  <a:pt x="22517" y="14713"/>
                  <a:pt x="22517" y="14713"/>
                  <a:pt x="22517" y="14713"/>
                </a:cubicBezTo>
                <a:cubicBezTo>
                  <a:pt x="22266" y="14863"/>
                  <a:pt x="22266" y="14863"/>
                  <a:pt x="22266" y="14863"/>
                </a:cubicBezTo>
                <a:cubicBezTo>
                  <a:pt x="22297" y="15227"/>
                  <a:pt x="22297" y="15227"/>
                  <a:pt x="22297" y="15227"/>
                </a:cubicBezTo>
                <a:cubicBezTo>
                  <a:pt x="22517" y="15678"/>
                  <a:pt x="22517" y="15678"/>
                  <a:pt x="22517" y="15678"/>
                </a:cubicBezTo>
                <a:cubicBezTo>
                  <a:pt x="22444" y="16129"/>
                  <a:pt x="22444" y="16129"/>
                  <a:pt x="22444" y="16129"/>
                </a:cubicBezTo>
                <a:cubicBezTo>
                  <a:pt x="22444" y="16129"/>
                  <a:pt x="22333" y="16342"/>
                  <a:pt x="22266" y="16279"/>
                </a:cubicBezTo>
                <a:cubicBezTo>
                  <a:pt x="22192" y="16204"/>
                  <a:pt x="22009" y="15903"/>
                  <a:pt x="22009" y="15903"/>
                </a:cubicBezTo>
                <a:cubicBezTo>
                  <a:pt x="21825" y="15903"/>
                  <a:pt x="21825" y="15903"/>
                  <a:pt x="21825" y="15903"/>
                </a:cubicBezTo>
                <a:cubicBezTo>
                  <a:pt x="21788" y="16342"/>
                  <a:pt x="21788" y="16342"/>
                  <a:pt x="21788" y="16342"/>
                </a:cubicBezTo>
                <a:cubicBezTo>
                  <a:pt x="22045" y="16643"/>
                  <a:pt x="22045" y="16643"/>
                  <a:pt x="22045" y="16643"/>
                </a:cubicBezTo>
                <a:cubicBezTo>
                  <a:pt x="22229" y="16868"/>
                  <a:pt x="22229" y="16868"/>
                  <a:pt x="22229" y="16868"/>
                </a:cubicBezTo>
                <a:cubicBezTo>
                  <a:pt x="22517" y="17019"/>
                  <a:pt x="22517" y="17019"/>
                  <a:pt x="22517" y="17019"/>
                </a:cubicBezTo>
                <a:cubicBezTo>
                  <a:pt x="22517" y="17019"/>
                  <a:pt x="22664" y="17457"/>
                  <a:pt x="22664" y="17608"/>
                </a:cubicBezTo>
                <a:cubicBezTo>
                  <a:pt x="22664" y="17758"/>
                  <a:pt x="23062" y="17984"/>
                  <a:pt x="23062" y="17984"/>
                </a:cubicBezTo>
                <a:close/>
                <a:moveTo>
                  <a:pt x="21102" y="15753"/>
                </a:moveTo>
                <a:lnTo>
                  <a:pt x="21102" y="15753"/>
                </a:lnTo>
                <a:cubicBezTo>
                  <a:pt x="21176" y="15227"/>
                  <a:pt x="21176" y="15227"/>
                  <a:pt x="21176" y="15227"/>
                </a:cubicBezTo>
                <a:cubicBezTo>
                  <a:pt x="21029" y="14938"/>
                  <a:pt x="21029" y="14938"/>
                  <a:pt x="21029" y="14938"/>
                </a:cubicBezTo>
                <a:cubicBezTo>
                  <a:pt x="20483" y="14788"/>
                  <a:pt x="20483" y="14788"/>
                  <a:pt x="20483" y="14788"/>
                </a:cubicBezTo>
                <a:cubicBezTo>
                  <a:pt x="20373" y="15089"/>
                  <a:pt x="20373" y="15089"/>
                  <a:pt x="20373" y="15089"/>
                </a:cubicBezTo>
                <a:cubicBezTo>
                  <a:pt x="20373" y="15089"/>
                  <a:pt x="20594" y="15452"/>
                  <a:pt x="20667" y="15527"/>
                </a:cubicBezTo>
                <a:cubicBezTo>
                  <a:pt x="20735" y="15527"/>
                  <a:pt x="20918" y="16054"/>
                  <a:pt x="20918" y="16054"/>
                </a:cubicBezTo>
                <a:lnTo>
                  <a:pt x="21102" y="15753"/>
                </a:lnTo>
                <a:close/>
                <a:moveTo>
                  <a:pt x="19975" y="14938"/>
                </a:moveTo>
                <a:lnTo>
                  <a:pt x="19975" y="14938"/>
                </a:lnTo>
                <a:cubicBezTo>
                  <a:pt x="19828" y="15164"/>
                  <a:pt x="19828" y="15164"/>
                  <a:pt x="19828" y="15164"/>
                </a:cubicBezTo>
                <a:cubicBezTo>
                  <a:pt x="20085" y="15227"/>
                  <a:pt x="20085" y="15227"/>
                  <a:pt x="20085" y="15227"/>
                </a:cubicBezTo>
                <a:cubicBezTo>
                  <a:pt x="20159" y="14863"/>
                  <a:pt x="20159" y="14863"/>
                  <a:pt x="20159" y="14863"/>
                </a:cubicBezTo>
                <a:lnTo>
                  <a:pt x="19975" y="14938"/>
                </a:lnTo>
                <a:close/>
                <a:moveTo>
                  <a:pt x="18266" y="8396"/>
                </a:moveTo>
                <a:lnTo>
                  <a:pt x="18266" y="8396"/>
                </a:lnTo>
                <a:cubicBezTo>
                  <a:pt x="18560" y="8396"/>
                  <a:pt x="18560" y="8396"/>
                  <a:pt x="18560" y="8396"/>
                </a:cubicBezTo>
                <a:cubicBezTo>
                  <a:pt x="18995" y="8396"/>
                  <a:pt x="18995" y="8396"/>
                  <a:pt x="18995" y="8396"/>
                </a:cubicBezTo>
                <a:cubicBezTo>
                  <a:pt x="19503" y="8396"/>
                  <a:pt x="19503" y="8396"/>
                  <a:pt x="19503" y="8396"/>
                </a:cubicBezTo>
                <a:cubicBezTo>
                  <a:pt x="19503" y="8396"/>
                  <a:pt x="19540" y="8096"/>
                  <a:pt x="19430" y="8020"/>
                </a:cubicBezTo>
                <a:cubicBezTo>
                  <a:pt x="19356" y="8020"/>
                  <a:pt x="19105" y="7807"/>
                  <a:pt x="19105" y="7807"/>
                </a:cubicBezTo>
                <a:cubicBezTo>
                  <a:pt x="18774" y="7883"/>
                  <a:pt x="18774" y="7883"/>
                  <a:pt x="18774" y="7883"/>
                </a:cubicBezTo>
                <a:cubicBezTo>
                  <a:pt x="18523" y="8020"/>
                  <a:pt x="18523" y="8020"/>
                  <a:pt x="18523" y="8020"/>
                </a:cubicBezTo>
                <a:lnTo>
                  <a:pt x="18266" y="8396"/>
                </a:lnTo>
                <a:close/>
                <a:moveTo>
                  <a:pt x="18597" y="10026"/>
                </a:moveTo>
                <a:lnTo>
                  <a:pt x="18597" y="10026"/>
                </a:lnTo>
                <a:cubicBezTo>
                  <a:pt x="18811" y="9888"/>
                  <a:pt x="18811" y="9888"/>
                  <a:pt x="18811" y="9888"/>
                </a:cubicBezTo>
                <a:cubicBezTo>
                  <a:pt x="19179" y="9813"/>
                  <a:pt x="19179" y="9813"/>
                  <a:pt x="19179" y="9813"/>
                </a:cubicBezTo>
                <a:cubicBezTo>
                  <a:pt x="19283" y="9512"/>
                  <a:pt x="19283" y="9512"/>
                  <a:pt x="19283" y="9512"/>
                </a:cubicBezTo>
                <a:cubicBezTo>
                  <a:pt x="19105" y="9211"/>
                  <a:pt x="19105" y="9211"/>
                  <a:pt x="19105" y="9211"/>
                </a:cubicBezTo>
                <a:cubicBezTo>
                  <a:pt x="19283" y="9136"/>
                  <a:pt x="19283" y="9136"/>
                  <a:pt x="19283" y="9136"/>
                </a:cubicBezTo>
                <a:cubicBezTo>
                  <a:pt x="19393" y="8848"/>
                  <a:pt x="19393" y="8848"/>
                  <a:pt x="19393" y="8848"/>
                </a:cubicBezTo>
                <a:cubicBezTo>
                  <a:pt x="19179" y="8848"/>
                  <a:pt x="19179" y="8848"/>
                  <a:pt x="19179" y="8848"/>
                </a:cubicBezTo>
                <a:cubicBezTo>
                  <a:pt x="18738" y="8848"/>
                  <a:pt x="18738" y="8848"/>
                  <a:pt x="18738" y="8848"/>
                </a:cubicBezTo>
                <a:cubicBezTo>
                  <a:pt x="18486" y="8998"/>
                  <a:pt x="18486" y="8998"/>
                  <a:pt x="18486" y="8998"/>
                </a:cubicBezTo>
                <a:cubicBezTo>
                  <a:pt x="18229" y="9286"/>
                  <a:pt x="18229" y="9286"/>
                  <a:pt x="18229" y="9286"/>
                </a:cubicBezTo>
                <a:cubicBezTo>
                  <a:pt x="18450" y="9963"/>
                  <a:pt x="18450" y="9963"/>
                  <a:pt x="18450" y="9963"/>
                </a:cubicBezTo>
                <a:lnTo>
                  <a:pt x="18597" y="10026"/>
                </a:lnTo>
                <a:close/>
                <a:moveTo>
                  <a:pt x="18015" y="9361"/>
                </a:moveTo>
                <a:lnTo>
                  <a:pt x="18015" y="9361"/>
                </a:lnTo>
                <a:cubicBezTo>
                  <a:pt x="17978" y="8910"/>
                  <a:pt x="17978" y="8910"/>
                  <a:pt x="17978" y="8910"/>
                </a:cubicBezTo>
                <a:cubicBezTo>
                  <a:pt x="17684" y="8697"/>
                  <a:pt x="17684" y="8697"/>
                  <a:pt x="17684" y="8697"/>
                </a:cubicBezTo>
                <a:cubicBezTo>
                  <a:pt x="17543" y="8697"/>
                  <a:pt x="17543" y="8697"/>
                  <a:pt x="17543" y="8697"/>
                </a:cubicBezTo>
                <a:cubicBezTo>
                  <a:pt x="17617" y="9061"/>
                  <a:pt x="17617" y="9061"/>
                  <a:pt x="17617" y="9061"/>
                </a:cubicBezTo>
                <a:cubicBezTo>
                  <a:pt x="17721" y="9286"/>
                  <a:pt x="17721" y="9286"/>
                  <a:pt x="17721" y="9286"/>
                </a:cubicBezTo>
                <a:lnTo>
                  <a:pt x="18015" y="9361"/>
                </a:lnTo>
                <a:close/>
                <a:moveTo>
                  <a:pt x="17647" y="11141"/>
                </a:moveTo>
                <a:lnTo>
                  <a:pt x="17647" y="11141"/>
                </a:lnTo>
                <a:cubicBezTo>
                  <a:pt x="17323" y="11367"/>
                  <a:pt x="17323" y="11367"/>
                  <a:pt x="17323" y="11367"/>
                </a:cubicBezTo>
                <a:cubicBezTo>
                  <a:pt x="17145" y="11893"/>
                  <a:pt x="17145" y="11893"/>
                  <a:pt x="17145" y="11893"/>
                </a:cubicBezTo>
                <a:cubicBezTo>
                  <a:pt x="16961" y="12181"/>
                  <a:pt x="16961" y="12181"/>
                  <a:pt x="16961" y="12181"/>
                </a:cubicBezTo>
                <a:cubicBezTo>
                  <a:pt x="16777" y="12632"/>
                  <a:pt x="16777" y="12632"/>
                  <a:pt x="16777" y="12632"/>
                </a:cubicBezTo>
                <a:cubicBezTo>
                  <a:pt x="16814" y="13008"/>
                  <a:pt x="16814" y="13008"/>
                  <a:pt x="16814" y="13008"/>
                </a:cubicBezTo>
                <a:cubicBezTo>
                  <a:pt x="17176" y="13084"/>
                  <a:pt x="17176" y="13084"/>
                  <a:pt x="17176" y="13084"/>
                </a:cubicBezTo>
                <a:cubicBezTo>
                  <a:pt x="17543" y="13221"/>
                  <a:pt x="17543" y="13221"/>
                  <a:pt x="17543" y="13221"/>
                </a:cubicBezTo>
                <a:cubicBezTo>
                  <a:pt x="17831" y="13159"/>
                  <a:pt x="17831" y="13159"/>
                  <a:pt x="17831" y="13159"/>
                </a:cubicBezTo>
                <a:cubicBezTo>
                  <a:pt x="18088" y="12933"/>
                  <a:pt x="18088" y="12933"/>
                  <a:pt x="18088" y="12933"/>
                </a:cubicBezTo>
                <a:cubicBezTo>
                  <a:pt x="18560" y="13084"/>
                  <a:pt x="18560" y="13084"/>
                  <a:pt x="18560" y="13084"/>
                </a:cubicBezTo>
                <a:cubicBezTo>
                  <a:pt x="18848" y="13084"/>
                  <a:pt x="18848" y="13084"/>
                  <a:pt x="18848" y="13084"/>
                </a:cubicBezTo>
                <a:cubicBezTo>
                  <a:pt x="18738" y="13297"/>
                  <a:pt x="18486" y="13297"/>
                  <a:pt x="18486" y="13297"/>
                </a:cubicBezTo>
                <a:cubicBezTo>
                  <a:pt x="18162" y="13297"/>
                  <a:pt x="18162" y="13297"/>
                  <a:pt x="18162" y="13297"/>
                </a:cubicBezTo>
                <a:cubicBezTo>
                  <a:pt x="17941" y="13522"/>
                  <a:pt x="17941" y="13522"/>
                  <a:pt x="17941" y="13522"/>
                </a:cubicBezTo>
                <a:cubicBezTo>
                  <a:pt x="17978" y="13898"/>
                  <a:pt x="17978" y="13898"/>
                  <a:pt x="17978" y="13898"/>
                </a:cubicBezTo>
                <a:cubicBezTo>
                  <a:pt x="18162" y="14049"/>
                  <a:pt x="18162" y="14049"/>
                  <a:pt x="18162" y="14049"/>
                </a:cubicBezTo>
                <a:cubicBezTo>
                  <a:pt x="18597" y="14049"/>
                  <a:pt x="18597" y="14049"/>
                  <a:pt x="18597" y="14049"/>
                </a:cubicBezTo>
                <a:cubicBezTo>
                  <a:pt x="19032" y="13748"/>
                  <a:pt x="19032" y="13748"/>
                  <a:pt x="19032" y="13748"/>
                </a:cubicBezTo>
                <a:cubicBezTo>
                  <a:pt x="19320" y="13297"/>
                  <a:pt x="19320" y="13297"/>
                  <a:pt x="19320" y="13297"/>
                </a:cubicBezTo>
                <a:cubicBezTo>
                  <a:pt x="19650" y="13221"/>
                  <a:pt x="19650" y="13221"/>
                  <a:pt x="19650" y="13221"/>
                </a:cubicBezTo>
                <a:cubicBezTo>
                  <a:pt x="20049" y="13221"/>
                  <a:pt x="20049" y="13221"/>
                  <a:pt x="20049" y="13221"/>
                </a:cubicBezTo>
                <a:cubicBezTo>
                  <a:pt x="20483" y="13221"/>
                  <a:pt x="20483" y="13221"/>
                  <a:pt x="20483" y="13221"/>
                </a:cubicBezTo>
                <a:cubicBezTo>
                  <a:pt x="20630" y="12858"/>
                  <a:pt x="20630" y="12858"/>
                  <a:pt x="20630" y="12858"/>
                </a:cubicBezTo>
                <a:cubicBezTo>
                  <a:pt x="20735" y="12043"/>
                  <a:pt x="20735" y="12043"/>
                  <a:pt x="20735" y="12043"/>
                </a:cubicBezTo>
                <a:cubicBezTo>
                  <a:pt x="20594" y="11818"/>
                  <a:pt x="20594" y="11818"/>
                  <a:pt x="20594" y="11818"/>
                </a:cubicBezTo>
                <a:cubicBezTo>
                  <a:pt x="20410" y="11818"/>
                  <a:pt x="20410" y="11818"/>
                  <a:pt x="20410" y="11818"/>
                </a:cubicBezTo>
                <a:cubicBezTo>
                  <a:pt x="20373" y="12106"/>
                  <a:pt x="20373" y="12106"/>
                  <a:pt x="20373" y="12106"/>
                </a:cubicBezTo>
                <a:cubicBezTo>
                  <a:pt x="20122" y="11968"/>
                  <a:pt x="20122" y="11968"/>
                  <a:pt x="20122" y="11968"/>
                </a:cubicBezTo>
                <a:cubicBezTo>
                  <a:pt x="19828" y="11442"/>
                  <a:pt x="19828" y="11442"/>
                  <a:pt x="19828" y="11442"/>
                </a:cubicBezTo>
                <a:cubicBezTo>
                  <a:pt x="19828" y="11078"/>
                  <a:pt x="19828" y="11078"/>
                  <a:pt x="19828" y="11078"/>
                </a:cubicBezTo>
                <a:cubicBezTo>
                  <a:pt x="19718" y="10702"/>
                  <a:pt x="19718" y="10702"/>
                  <a:pt x="19718" y="10702"/>
                </a:cubicBezTo>
                <a:cubicBezTo>
                  <a:pt x="19467" y="10702"/>
                  <a:pt x="19467" y="10702"/>
                  <a:pt x="19467" y="10702"/>
                </a:cubicBezTo>
                <a:cubicBezTo>
                  <a:pt x="19356" y="10928"/>
                  <a:pt x="19356" y="10928"/>
                  <a:pt x="19356" y="10928"/>
                </a:cubicBezTo>
                <a:cubicBezTo>
                  <a:pt x="19179" y="10991"/>
                  <a:pt x="19179" y="10991"/>
                  <a:pt x="19179" y="10991"/>
                </a:cubicBezTo>
                <a:cubicBezTo>
                  <a:pt x="19179" y="11291"/>
                  <a:pt x="19179" y="11291"/>
                  <a:pt x="19179" y="11291"/>
                </a:cubicBezTo>
                <a:cubicBezTo>
                  <a:pt x="19393" y="11592"/>
                  <a:pt x="19393" y="11592"/>
                  <a:pt x="19393" y="11592"/>
                </a:cubicBezTo>
                <a:cubicBezTo>
                  <a:pt x="19393" y="11893"/>
                  <a:pt x="19356" y="12106"/>
                  <a:pt x="19356" y="12106"/>
                </a:cubicBezTo>
                <a:cubicBezTo>
                  <a:pt x="19614" y="12181"/>
                  <a:pt x="19614" y="12181"/>
                  <a:pt x="19614" y="12181"/>
                </a:cubicBezTo>
                <a:cubicBezTo>
                  <a:pt x="19614" y="12181"/>
                  <a:pt x="19681" y="12482"/>
                  <a:pt x="19614" y="12482"/>
                </a:cubicBezTo>
                <a:cubicBezTo>
                  <a:pt x="19540" y="12557"/>
                  <a:pt x="19393" y="12557"/>
                  <a:pt x="19393" y="12557"/>
                </a:cubicBezTo>
                <a:cubicBezTo>
                  <a:pt x="19032" y="12557"/>
                  <a:pt x="19032" y="12557"/>
                  <a:pt x="19032" y="12557"/>
                </a:cubicBezTo>
                <a:cubicBezTo>
                  <a:pt x="18811" y="12256"/>
                  <a:pt x="18811" y="12256"/>
                  <a:pt x="18811" y="12256"/>
                </a:cubicBezTo>
                <a:cubicBezTo>
                  <a:pt x="18597" y="11667"/>
                  <a:pt x="18597" y="11667"/>
                  <a:pt x="18597" y="11667"/>
                </a:cubicBezTo>
                <a:cubicBezTo>
                  <a:pt x="18303" y="11442"/>
                  <a:pt x="18303" y="11442"/>
                  <a:pt x="18303" y="11442"/>
                </a:cubicBezTo>
                <a:cubicBezTo>
                  <a:pt x="18088" y="11442"/>
                  <a:pt x="18088" y="11442"/>
                  <a:pt x="18088" y="11442"/>
                </a:cubicBezTo>
                <a:cubicBezTo>
                  <a:pt x="17831" y="11216"/>
                  <a:pt x="17831" y="11216"/>
                  <a:pt x="17831" y="11216"/>
                </a:cubicBezTo>
                <a:lnTo>
                  <a:pt x="17647" y="11141"/>
                </a:lnTo>
                <a:close/>
                <a:moveTo>
                  <a:pt x="17758" y="10477"/>
                </a:moveTo>
                <a:lnTo>
                  <a:pt x="17758" y="10477"/>
                </a:lnTo>
                <a:cubicBezTo>
                  <a:pt x="17794" y="10778"/>
                  <a:pt x="17794" y="10778"/>
                  <a:pt x="17794" y="10778"/>
                </a:cubicBezTo>
                <a:cubicBezTo>
                  <a:pt x="18162" y="10853"/>
                  <a:pt x="18162" y="10853"/>
                  <a:pt x="18162" y="10853"/>
                </a:cubicBezTo>
                <a:cubicBezTo>
                  <a:pt x="18162" y="10477"/>
                  <a:pt x="18162" y="10477"/>
                  <a:pt x="18162" y="10477"/>
                </a:cubicBezTo>
                <a:cubicBezTo>
                  <a:pt x="18162" y="10477"/>
                  <a:pt x="17758" y="10627"/>
                  <a:pt x="17758" y="10477"/>
                </a:cubicBezTo>
                <a:close/>
                <a:moveTo>
                  <a:pt x="16343" y="11968"/>
                </a:moveTo>
                <a:lnTo>
                  <a:pt x="16343" y="11968"/>
                </a:lnTo>
                <a:cubicBezTo>
                  <a:pt x="16196" y="12407"/>
                  <a:pt x="16196" y="12407"/>
                  <a:pt x="16196" y="12407"/>
                </a:cubicBezTo>
                <a:cubicBezTo>
                  <a:pt x="16526" y="12557"/>
                  <a:pt x="16526" y="12557"/>
                  <a:pt x="16526" y="12557"/>
                </a:cubicBezTo>
                <a:cubicBezTo>
                  <a:pt x="16667" y="11818"/>
                  <a:pt x="16667" y="11818"/>
                  <a:pt x="16667" y="11818"/>
                </a:cubicBezTo>
                <a:lnTo>
                  <a:pt x="16343" y="11968"/>
                </a:lnTo>
                <a:close/>
                <a:moveTo>
                  <a:pt x="16924" y="11078"/>
                </a:moveTo>
                <a:lnTo>
                  <a:pt x="16924" y="11078"/>
                </a:lnTo>
                <a:cubicBezTo>
                  <a:pt x="17212" y="10928"/>
                  <a:pt x="17212" y="10928"/>
                  <a:pt x="17212" y="10928"/>
                </a:cubicBezTo>
                <a:cubicBezTo>
                  <a:pt x="17286" y="10176"/>
                  <a:pt x="17286" y="10176"/>
                  <a:pt x="17286" y="10176"/>
                </a:cubicBezTo>
                <a:cubicBezTo>
                  <a:pt x="17396" y="9737"/>
                  <a:pt x="17396" y="9737"/>
                  <a:pt x="17396" y="9737"/>
                </a:cubicBezTo>
                <a:cubicBezTo>
                  <a:pt x="17035" y="9587"/>
                  <a:pt x="17035" y="9587"/>
                  <a:pt x="17035" y="9587"/>
                </a:cubicBezTo>
                <a:cubicBezTo>
                  <a:pt x="16814" y="9963"/>
                  <a:pt x="16814" y="9963"/>
                  <a:pt x="16814" y="9963"/>
                </a:cubicBezTo>
                <a:cubicBezTo>
                  <a:pt x="16416" y="9963"/>
                  <a:pt x="16416" y="9963"/>
                  <a:pt x="16416" y="9963"/>
                </a:cubicBezTo>
                <a:cubicBezTo>
                  <a:pt x="16159" y="9888"/>
                  <a:pt x="16159" y="9888"/>
                  <a:pt x="16159" y="9888"/>
                </a:cubicBezTo>
                <a:cubicBezTo>
                  <a:pt x="16159" y="9888"/>
                  <a:pt x="15981" y="10477"/>
                  <a:pt x="15908" y="10627"/>
                </a:cubicBezTo>
                <a:cubicBezTo>
                  <a:pt x="15871" y="10778"/>
                  <a:pt x="15650" y="11141"/>
                  <a:pt x="15650" y="11141"/>
                </a:cubicBezTo>
                <a:cubicBezTo>
                  <a:pt x="15326" y="11141"/>
                  <a:pt x="15326" y="11141"/>
                  <a:pt x="15326" y="11141"/>
                </a:cubicBezTo>
                <a:cubicBezTo>
                  <a:pt x="15038" y="11442"/>
                  <a:pt x="15038" y="11442"/>
                  <a:pt x="15038" y="11442"/>
                </a:cubicBezTo>
                <a:cubicBezTo>
                  <a:pt x="15179" y="11893"/>
                  <a:pt x="15179" y="11893"/>
                  <a:pt x="15179" y="11893"/>
                </a:cubicBezTo>
                <a:cubicBezTo>
                  <a:pt x="15509" y="12106"/>
                  <a:pt x="15509" y="12106"/>
                  <a:pt x="15509" y="12106"/>
                </a:cubicBezTo>
                <a:cubicBezTo>
                  <a:pt x="15650" y="11743"/>
                  <a:pt x="15650" y="11743"/>
                  <a:pt x="15650" y="11743"/>
                </a:cubicBezTo>
                <a:cubicBezTo>
                  <a:pt x="15871" y="12043"/>
                  <a:pt x="15871" y="12043"/>
                  <a:pt x="15871" y="12043"/>
                </a:cubicBezTo>
                <a:cubicBezTo>
                  <a:pt x="16055" y="11818"/>
                  <a:pt x="16055" y="11818"/>
                  <a:pt x="16055" y="11818"/>
                </a:cubicBezTo>
                <a:cubicBezTo>
                  <a:pt x="16085" y="11517"/>
                  <a:pt x="16085" y="11517"/>
                  <a:pt x="16085" y="11517"/>
                </a:cubicBezTo>
                <a:cubicBezTo>
                  <a:pt x="16306" y="11517"/>
                  <a:pt x="16306" y="11517"/>
                  <a:pt x="16306" y="11517"/>
                </a:cubicBezTo>
                <a:cubicBezTo>
                  <a:pt x="16379" y="11078"/>
                  <a:pt x="16379" y="11078"/>
                  <a:pt x="16379" y="11078"/>
                </a:cubicBezTo>
                <a:cubicBezTo>
                  <a:pt x="16600" y="10778"/>
                  <a:pt x="16600" y="10778"/>
                  <a:pt x="16600" y="10778"/>
                </a:cubicBezTo>
                <a:cubicBezTo>
                  <a:pt x="16741" y="11216"/>
                  <a:pt x="16741" y="11216"/>
                  <a:pt x="16741" y="11216"/>
                </a:cubicBezTo>
                <a:lnTo>
                  <a:pt x="16924" y="11078"/>
                </a:lnTo>
                <a:close/>
                <a:moveTo>
                  <a:pt x="17145" y="20440"/>
                </a:moveTo>
                <a:lnTo>
                  <a:pt x="17145" y="20440"/>
                </a:lnTo>
                <a:cubicBezTo>
                  <a:pt x="17617" y="20503"/>
                  <a:pt x="17617" y="20503"/>
                  <a:pt x="17617" y="20503"/>
                </a:cubicBezTo>
                <a:cubicBezTo>
                  <a:pt x="17978" y="20503"/>
                  <a:pt x="17978" y="20503"/>
                  <a:pt x="17978" y="20503"/>
                </a:cubicBezTo>
                <a:cubicBezTo>
                  <a:pt x="18162" y="21180"/>
                  <a:pt x="18162" y="21180"/>
                  <a:pt x="18162" y="21180"/>
                </a:cubicBezTo>
                <a:cubicBezTo>
                  <a:pt x="18413" y="21480"/>
                  <a:pt x="18413" y="21480"/>
                  <a:pt x="18413" y="21480"/>
                </a:cubicBezTo>
                <a:cubicBezTo>
                  <a:pt x="18885" y="21480"/>
                  <a:pt x="18885" y="21480"/>
                  <a:pt x="18885" y="21480"/>
                </a:cubicBezTo>
                <a:cubicBezTo>
                  <a:pt x="19320" y="21405"/>
                  <a:pt x="19320" y="21405"/>
                  <a:pt x="19320" y="21405"/>
                </a:cubicBezTo>
                <a:cubicBezTo>
                  <a:pt x="19614" y="21104"/>
                  <a:pt x="19614" y="21104"/>
                  <a:pt x="19614" y="21104"/>
                </a:cubicBezTo>
                <a:cubicBezTo>
                  <a:pt x="19938" y="20879"/>
                  <a:pt x="19938" y="20879"/>
                  <a:pt x="19938" y="20879"/>
                </a:cubicBezTo>
                <a:cubicBezTo>
                  <a:pt x="20226" y="20578"/>
                  <a:pt x="20226" y="20578"/>
                  <a:pt x="20226" y="20578"/>
                </a:cubicBezTo>
                <a:cubicBezTo>
                  <a:pt x="20410" y="20365"/>
                  <a:pt x="20410" y="20365"/>
                  <a:pt x="20410" y="20365"/>
                </a:cubicBezTo>
                <a:cubicBezTo>
                  <a:pt x="20557" y="20578"/>
                  <a:pt x="20557" y="20578"/>
                  <a:pt x="20557" y="20578"/>
                </a:cubicBezTo>
                <a:cubicBezTo>
                  <a:pt x="20735" y="20503"/>
                  <a:pt x="20735" y="20503"/>
                  <a:pt x="20735" y="20503"/>
                </a:cubicBezTo>
                <a:cubicBezTo>
                  <a:pt x="21243" y="21029"/>
                  <a:pt x="21243" y="21029"/>
                  <a:pt x="21243" y="21029"/>
                </a:cubicBezTo>
                <a:cubicBezTo>
                  <a:pt x="21574" y="21029"/>
                  <a:pt x="21574" y="21029"/>
                  <a:pt x="21574" y="21029"/>
                </a:cubicBezTo>
                <a:cubicBezTo>
                  <a:pt x="21862" y="20954"/>
                  <a:pt x="21862" y="20954"/>
                  <a:pt x="21862" y="20954"/>
                </a:cubicBezTo>
                <a:cubicBezTo>
                  <a:pt x="21972" y="20503"/>
                  <a:pt x="21972" y="20503"/>
                  <a:pt x="21972" y="20503"/>
                </a:cubicBezTo>
                <a:cubicBezTo>
                  <a:pt x="21751" y="20139"/>
                  <a:pt x="21751" y="20139"/>
                  <a:pt x="21751" y="20139"/>
                </a:cubicBezTo>
                <a:cubicBezTo>
                  <a:pt x="21935" y="20064"/>
                  <a:pt x="21935" y="20064"/>
                  <a:pt x="21935" y="20064"/>
                </a:cubicBezTo>
                <a:cubicBezTo>
                  <a:pt x="22229" y="19989"/>
                  <a:pt x="22229" y="19989"/>
                  <a:pt x="22229" y="19989"/>
                </a:cubicBezTo>
                <a:cubicBezTo>
                  <a:pt x="22297" y="19688"/>
                  <a:pt x="22297" y="19688"/>
                  <a:pt x="22297" y="19688"/>
                </a:cubicBezTo>
                <a:cubicBezTo>
                  <a:pt x="22009" y="19325"/>
                  <a:pt x="22009" y="19325"/>
                  <a:pt x="22009" y="19325"/>
                </a:cubicBezTo>
                <a:cubicBezTo>
                  <a:pt x="21427" y="18874"/>
                  <a:pt x="21427" y="18874"/>
                  <a:pt x="21427" y="18874"/>
                </a:cubicBezTo>
                <a:cubicBezTo>
                  <a:pt x="21139" y="18285"/>
                  <a:pt x="21139" y="18285"/>
                  <a:pt x="21139" y="18285"/>
                </a:cubicBezTo>
                <a:cubicBezTo>
                  <a:pt x="21206" y="17683"/>
                  <a:pt x="21206" y="17683"/>
                  <a:pt x="21206" y="17683"/>
                </a:cubicBezTo>
                <a:cubicBezTo>
                  <a:pt x="20918" y="17320"/>
                  <a:pt x="20918" y="17320"/>
                  <a:pt x="20918" y="17320"/>
                </a:cubicBezTo>
                <a:cubicBezTo>
                  <a:pt x="20882" y="16492"/>
                  <a:pt x="20882" y="16492"/>
                  <a:pt x="20882" y="16492"/>
                </a:cubicBezTo>
                <a:cubicBezTo>
                  <a:pt x="20667" y="15903"/>
                  <a:pt x="20667" y="15903"/>
                  <a:pt x="20667" y="15903"/>
                </a:cubicBezTo>
                <a:cubicBezTo>
                  <a:pt x="20300" y="15603"/>
                  <a:pt x="20300" y="15603"/>
                  <a:pt x="20300" y="15603"/>
                </a:cubicBezTo>
                <a:cubicBezTo>
                  <a:pt x="19975" y="15603"/>
                  <a:pt x="19975" y="15603"/>
                  <a:pt x="19975" y="15603"/>
                </a:cubicBezTo>
                <a:cubicBezTo>
                  <a:pt x="19975" y="16204"/>
                  <a:pt x="19975" y="16204"/>
                  <a:pt x="19975" y="16204"/>
                </a:cubicBezTo>
                <a:cubicBezTo>
                  <a:pt x="20012" y="16643"/>
                  <a:pt x="20012" y="16643"/>
                  <a:pt x="20012" y="16643"/>
                </a:cubicBezTo>
                <a:cubicBezTo>
                  <a:pt x="20196" y="17244"/>
                  <a:pt x="20196" y="17244"/>
                  <a:pt x="20196" y="17244"/>
                </a:cubicBezTo>
                <a:cubicBezTo>
                  <a:pt x="20085" y="17457"/>
                  <a:pt x="20085" y="17457"/>
                  <a:pt x="20085" y="17457"/>
                </a:cubicBezTo>
                <a:cubicBezTo>
                  <a:pt x="19938" y="17457"/>
                  <a:pt x="19938" y="17457"/>
                  <a:pt x="19938" y="17457"/>
                </a:cubicBezTo>
                <a:cubicBezTo>
                  <a:pt x="19791" y="17169"/>
                  <a:pt x="19791" y="17169"/>
                  <a:pt x="19791" y="17169"/>
                </a:cubicBezTo>
                <a:cubicBezTo>
                  <a:pt x="19754" y="16793"/>
                  <a:pt x="19754" y="16793"/>
                  <a:pt x="19754" y="16793"/>
                </a:cubicBezTo>
                <a:cubicBezTo>
                  <a:pt x="19681" y="16417"/>
                  <a:pt x="19681" y="16417"/>
                  <a:pt x="19681" y="16417"/>
                </a:cubicBezTo>
                <a:cubicBezTo>
                  <a:pt x="19430" y="15828"/>
                  <a:pt x="19430" y="15828"/>
                  <a:pt x="19430" y="15828"/>
                </a:cubicBezTo>
                <a:cubicBezTo>
                  <a:pt x="19142" y="15828"/>
                  <a:pt x="19142" y="15828"/>
                  <a:pt x="19142" y="15828"/>
                </a:cubicBezTo>
                <a:cubicBezTo>
                  <a:pt x="19209" y="16204"/>
                  <a:pt x="19209" y="16204"/>
                  <a:pt x="19209" y="16204"/>
                </a:cubicBezTo>
                <a:cubicBezTo>
                  <a:pt x="19320" y="16492"/>
                  <a:pt x="19320" y="16492"/>
                  <a:pt x="19320" y="16492"/>
                </a:cubicBezTo>
                <a:cubicBezTo>
                  <a:pt x="19032" y="16492"/>
                  <a:pt x="19032" y="16492"/>
                  <a:pt x="19032" y="16492"/>
                </a:cubicBezTo>
                <a:cubicBezTo>
                  <a:pt x="19032" y="16793"/>
                  <a:pt x="19032" y="16793"/>
                  <a:pt x="19032" y="16793"/>
                </a:cubicBezTo>
                <a:cubicBezTo>
                  <a:pt x="18774" y="16868"/>
                  <a:pt x="18774" y="16868"/>
                  <a:pt x="18774" y="16868"/>
                </a:cubicBezTo>
                <a:cubicBezTo>
                  <a:pt x="18811" y="16568"/>
                  <a:pt x="18811" y="16568"/>
                  <a:pt x="18811" y="16568"/>
                </a:cubicBezTo>
                <a:cubicBezTo>
                  <a:pt x="18885" y="16129"/>
                  <a:pt x="18885" y="16129"/>
                  <a:pt x="18885" y="16129"/>
                </a:cubicBezTo>
                <a:cubicBezTo>
                  <a:pt x="18664" y="16129"/>
                  <a:pt x="18664" y="16129"/>
                  <a:pt x="18664" y="16129"/>
                </a:cubicBezTo>
                <a:cubicBezTo>
                  <a:pt x="18413" y="15903"/>
                  <a:pt x="18413" y="15903"/>
                  <a:pt x="18413" y="15903"/>
                </a:cubicBezTo>
                <a:cubicBezTo>
                  <a:pt x="18162" y="15979"/>
                  <a:pt x="18162" y="15979"/>
                  <a:pt x="18162" y="15979"/>
                </a:cubicBezTo>
                <a:cubicBezTo>
                  <a:pt x="18119" y="16342"/>
                  <a:pt x="18119" y="16342"/>
                  <a:pt x="18119" y="16342"/>
                </a:cubicBezTo>
                <a:cubicBezTo>
                  <a:pt x="17905" y="16279"/>
                  <a:pt x="17905" y="16279"/>
                  <a:pt x="17905" y="16279"/>
                </a:cubicBezTo>
                <a:cubicBezTo>
                  <a:pt x="17978" y="16054"/>
                  <a:pt x="17978" y="16054"/>
                  <a:pt x="17978" y="16054"/>
                </a:cubicBezTo>
                <a:cubicBezTo>
                  <a:pt x="17905" y="15527"/>
                  <a:pt x="17905" y="15527"/>
                  <a:pt x="17905" y="15527"/>
                </a:cubicBezTo>
                <a:cubicBezTo>
                  <a:pt x="17758" y="15452"/>
                  <a:pt x="17758" y="15452"/>
                  <a:pt x="17758" y="15452"/>
                </a:cubicBezTo>
                <a:cubicBezTo>
                  <a:pt x="17470" y="15452"/>
                  <a:pt x="17470" y="15452"/>
                  <a:pt x="17470" y="15452"/>
                </a:cubicBezTo>
                <a:cubicBezTo>
                  <a:pt x="17249" y="15828"/>
                  <a:pt x="17249" y="15828"/>
                  <a:pt x="17249" y="15828"/>
                </a:cubicBezTo>
                <a:cubicBezTo>
                  <a:pt x="17035" y="15979"/>
                  <a:pt x="17035" y="15979"/>
                  <a:pt x="17035" y="15979"/>
                </a:cubicBezTo>
                <a:cubicBezTo>
                  <a:pt x="16741" y="16129"/>
                  <a:pt x="16741" y="16129"/>
                  <a:pt x="16741" y="16129"/>
                </a:cubicBezTo>
                <a:cubicBezTo>
                  <a:pt x="16526" y="16417"/>
                  <a:pt x="16526" y="16417"/>
                  <a:pt x="16526" y="16417"/>
                </a:cubicBezTo>
                <a:cubicBezTo>
                  <a:pt x="16563" y="16944"/>
                  <a:pt x="16563" y="16944"/>
                  <a:pt x="16563" y="16944"/>
                </a:cubicBezTo>
                <a:cubicBezTo>
                  <a:pt x="16269" y="17320"/>
                  <a:pt x="16269" y="17320"/>
                  <a:pt x="16269" y="17320"/>
                </a:cubicBezTo>
                <a:cubicBezTo>
                  <a:pt x="16269" y="17608"/>
                  <a:pt x="16269" y="17608"/>
                  <a:pt x="16269" y="17608"/>
                </a:cubicBezTo>
                <a:cubicBezTo>
                  <a:pt x="16490" y="17608"/>
                  <a:pt x="16490" y="17608"/>
                  <a:pt x="16490" y="17608"/>
                </a:cubicBezTo>
                <a:cubicBezTo>
                  <a:pt x="16630" y="17833"/>
                  <a:pt x="16630" y="17833"/>
                  <a:pt x="16630" y="17833"/>
                </a:cubicBezTo>
                <a:cubicBezTo>
                  <a:pt x="16888" y="17683"/>
                  <a:pt x="16888" y="17683"/>
                  <a:pt x="16888" y="17683"/>
                </a:cubicBezTo>
                <a:cubicBezTo>
                  <a:pt x="17212" y="17608"/>
                  <a:pt x="17212" y="17608"/>
                  <a:pt x="17212" y="17608"/>
                </a:cubicBezTo>
                <a:cubicBezTo>
                  <a:pt x="17433" y="17909"/>
                  <a:pt x="17433" y="17909"/>
                  <a:pt x="17433" y="17909"/>
                </a:cubicBezTo>
                <a:cubicBezTo>
                  <a:pt x="17102" y="18134"/>
                  <a:pt x="17102" y="18134"/>
                  <a:pt x="17102" y="18134"/>
                </a:cubicBezTo>
                <a:cubicBezTo>
                  <a:pt x="16814" y="18285"/>
                  <a:pt x="16814" y="18285"/>
                  <a:pt x="16814" y="18285"/>
                </a:cubicBezTo>
                <a:cubicBezTo>
                  <a:pt x="16667" y="18573"/>
                  <a:pt x="16667" y="18573"/>
                  <a:pt x="16667" y="18573"/>
                </a:cubicBezTo>
                <a:cubicBezTo>
                  <a:pt x="17071" y="18874"/>
                  <a:pt x="17071" y="18874"/>
                  <a:pt x="17071" y="18874"/>
                </a:cubicBezTo>
                <a:cubicBezTo>
                  <a:pt x="17433" y="18874"/>
                  <a:pt x="17433" y="18874"/>
                  <a:pt x="17433" y="18874"/>
                </a:cubicBezTo>
                <a:cubicBezTo>
                  <a:pt x="17868" y="18798"/>
                  <a:pt x="17868" y="18798"/>
                  <a:pt x="17868" y="18798"/>
                </a:cubicBezTo>
                <a:cubicBezTo>
                  <a:pt x="18229" y="18798"/>
                  <a:pt x="18229" y="18798"/>
                  <a:pt x="18229" y="18798"/>
                </a:cubicBezTo>
                <a:cubicBezTo>
                  <a:pt x="18229" y="18798"/>
                  <a:pt x="18450" y="19024"/>
                  <a:pt x="18523" y="19024"/>
                </a:cubicBezTo>
                <a:cubicBezTo>
                  <a:pt x="18597" y="19099"/>
                  <a:pt x="18486" y="19400"/>
                  <a:pt x="18486" y="19400"/>
                </a:cubicBezTo>
                <a:cubicBezTo>
                  <a:pt x="17868" y="19400"/>
                  <a:pt x="17868" y="19400"/>
                  <a:pt x="17868" y="19400"/>
                </a:cubicBezTo>
                <a:cubicBezTo>
                  <a:pt x="17323" y="19400"/>
                  <a:pt x="17323" y="19400"/>
                  <a:pt x="17323" y="19400"/>
                </a:cubicBezTo>
                <a:cubicBezTo>
                  <a:pt x="16924" y="19688"/>
                  <a:pt x="16924" y="19688"/>
                  <a:pt x="16924" y="19688"/>
                </a:cubicBezTo>
                <a:lnTo>
                  <a:pt x="17145" y="20440"/>
                </a:lnTo>
                <a:close/>
                <a:moveTo>
                  <a:pt x="20085" y="21844"/>
                </a:moveTo>
                <a:lnTo>
                  <a:pt x="20085" y="21844"/>
                </a:lnTo>
                <a:cubicBezTo>
                  <a:pt x="20373" y="21556"/>
                  <a:pt x="20373" y="21556"/>
                  <a:pt x="20373" y="21556"/>
                </a:cubicBezTo>
                <a:cubicBezTo>
                  <a:pt x="20630" y="21480"/>
                  <a:pt x="20630" y="21480"/>
                  <a:pt x="20630" y="21480"/>
                </a:cubicBezTo>
                <a:cubicBezTo>
                  <a:pt x="20667" y="20954"/>
                  <a:pt x="20667" y="20954"/>
                  <a:pt x="20667" y="20954"/>
                </a:cubicBezTo>
                <a:cubicBezTo>
                  <a:pt x="20196" y="21255"/>
                  <a:pt x="20196" y="21255"/>
                  <a:pt x="20196" y="21255"/>
                </a:cubicBezTo>
                <a:cubicBezTo>
                  <a:pt x="19718" y="21693"/>
                  <a:pt x="19718" y="21693"/>
                  <a:pt x="19718" y="21693"/>
                </a:cubicBezTo>
                <a:lnTo>
                  <a:pt x="20085" y="21844"/>
                </a:lnTo>
                <a:close/>
                <a:moveTo>
                  <a:pt x="15215" y="17984"/>
                </a:moveTo>
                <a:lnTo>
                  <a:pt x="15215" y="17984"/>
                </a:lnTo>
                <a:cubicBezTo>
                  <a:pt x="15583" y="17984"/>
                  <a:pt x="15583" y="17984"/>
                  <a:pt x="15583" y="17984"/>
                </a:cubicBezTo>
                <a:cubicBezTo>
                  <a:pt x="15797" y="17608"/>
                  <a:pt x="15797" y="17608"/>
                  <a:pt x="15797" y="17608"/>
                </a:cubicBezTo>
                <a:cubicBezTo>
                  <a:pt x="15871" y="16944"/>
                  <a:pt x="15871" y="16944"/>
                  <a:pt x="15871" y="16944"/>
                </a:cubicBezTo>
                <a:cubicBezTo>
                  <a:pt x="15871" y="16944"/>
                  <a:pt x="16196" y="16643"/>
                  <a:pt x="16196" y="16492"/>
                </a:cubicBezTo>
                <a:cubicBezTo>
                  <a:pt x="16232" y="16342"/>
                  <a:pt x="16453" y="16054"/>
                  <a:pt x="16453" y="16054"/>
                </a:cubicBezTo>
                <a:cubicBezTo>
                  <a:pt x="17071" y="15527"/>
                  <a:pt x="17071" y="15527"/>
                  <a:pt x="17071" y="15527"/>
                </a:cubicBezTo>
                <a:cubicBezTo>
                  <a:pt x="17470" y="15302"/>
                  <a:pt x="17470" y="15302"/>
                  <a:pt x="17470" y="15302"/>
                </a:cubicBezTo>
                <a:cubicBezTo>
                  <a:pt x="17433" y="14863"/>
                  <a:pt x="17433" y="14863"/>
                  <a:pt x="17433" y="14863"/>
                </a:cubicBezTo>
                <a:cubicBezTo>
                  <a:pt x="16924" y="14262"/>
                  <a:pt x="16924" y="14262"/>
                  <a:pt x="16924" y="14262"/>
                </a:cubicBezTo>
                <a:cubicBezTo>
                  <a:pt x="16667" y="14186"/>
                  <a:pt x="16667" y="14186"/>
                  <a:pt x="16667" y="14186"/>
                </a:cubicBezTo>
                <a:cubicBezTo>
                  <a:pt x="16306" y="14487"/>
                  <a:pt x="16306" y="14487"/>
                  <a:pt x="16306" y="14487"/>
                </a:cubicBezTo>
                <a:cubicBezTo>
                  <a:pt x="15944" y="14186"/>
                  <a:pt x="15944" y="14186"/>
                  <a:pt x="15944" y="14186"/>
                </a:cubicBezTo>
                <a:cubicBezTo>
                  <a:pt x="15546" y="13898"/>
                  <a:pt x="15546" y="13898"/>
                  <a:pt x="15546" y="13898"/>
                </a:cubicBezTo>
                <a:cubicBezTo>
                  <a:pt x="15068" y="13898"/>
                  <a:pt x="15068" y="13898"/>
                  <a:pt x="15068" y="13898"/>
                </a:cubicBezTo>
                <a:cubicBezTo>
                  <a:pt x="14456" y="13973"/>
                  <a:pt x="14456" y="13973"/>
                  <a:pt x="14456" y="13973"/>
                </a:cubicBezTo>
                <a:cubicBezTo>
                  <a:pt x="14456" y="14337"/>
                  <a:pt x="14456" y="14337"/>
                  <a:pt x="14456" y="14337"/>
                </a:cubicBezTo>
                <a:cubicBezTo>
                  <a:pt x="14566" y="14938"/>
                  <a:pt x="14566" y="14938"/>
                  <a:pt x="14566" y="14938"/>
                </a:cubicBezTo>
                <a:cubicBezTo>
                  <a:pt x="14456" y="15903"/>
                  <a:pt x="14456" y="15903"/>
                  <a:pt x="14456" y="15903"/>
                </a:cubicBezTo>
                <a:cubicBezTo>
                  <a:pt x="13947" y="17169"/>
                  <a:pt x="13947" y="17169"/>
                  <a:pt x="13947" y="17169"/>
                </a:cubicBezTo>
                <a:cubicBezTo>
                  <a:pt x="14566" y="17533"/>
                  <a:pt x="14566" y="17533"/>
                  <a:pt x="14566" y="17533"/>
                </a:cubicBezTo>
                <a:cubicBezTo>
                  <a:pt x="14891" y="18498"/>
                  <a:pt x="14891" y="18498"/>
                  <a:pt x="14891" y="18498"/>
                </a:cubicBezTo>
                <a:lnTo>
                  <a:pt x="15215" y="17984"/>
                </a:lnTo>
                <a:close/>
                <a:moveTo>
                  <a:pt x="655" y="30905"/>
                </a:moveTo>
                <a:lnTo>
                  <a:pt x="655" y="30905"/>
                </a:lnTo>
                <a:cubicBezTo>
                  <a:pt x="545" y="30391"/>
                  <a:pt x="545" y="30391"/>
                  <a:pt x="545" y="30391"/>
                </a:cubicBezTo>
                <a:cubicBezTo>
                  <a:pt x="251" y="30391"/>
                  <a:pt x="251" y="30391"/>
                  <a:pt x="251" y="30391"/>
                </a:cubicBezTo>
                <a:cubicBezTo>
                  <a:pt x="147" y="30617"/>
                  <a:pt x="147" y="30617"/>
                  <a:pt x="147" y="30617"/>
                </a:cubicBezTo>
                <a:cubicBezTo>
                  <a:pt x="183" y="31055"/>
                  <a:pt x="183" y="31055"/>
                  <a:pt x="183" y="31055"/>
                </a:cubicBezTo>
                <a:cubicBezTo>
                  <a:pt x="508" y="31055"/>
                  <a:pt x="508" y="31055"/>
                  <a:pt x="508" y="31055"/>
                </a:cubicBezTo>
                <a:lnTo>
                  <a:pt x="655" y="30905"/>
                </a:lnTo>
                <a:close/>
                <a:moveTo>
                  <a:pt x="6499" y="30166"/>
                </a:moveTo>
                <a:lnTo>
                  <a:pt x="6499" y="30166"/>
                </a:lnTo>
                <a:cubicBezTo>
                  <a:pt x="6499" y="30166"/>
                  <a:pt x="6425" y="30015"/>
                  <a:pt x="6425" y="29877"/>
                </a:cubicBezTo>
                <a:cubicBezTo>
                  <a:pt x="6425" y="29727"/>
                  <a:pt x="6609" y="29727"/>
                  <a:pt x="6609" y="29727"/>
                </a:cubicBezTo>
                <a:cubicBezTo>
                  <a:pt x="7044" y="29802"/>
                  <a:pt x="7044" y="29802"/>
                  <a:pt x="7044" y="29802"/>
                </a:cubicBezTo>
                <a:cubicBezTo>
                  <a:pt x="7411" y="30316"/>
                  <a:pt x="7411" y="30316"/>
                  <a:pt x="7411" y="30316"/>
                </a:cubicBezTo>
                <a:cubicBezTo>
                  <a:pt x="7810" y="30767"/>
                  <a:pt x="7810" y="30767"/>
                  <a:pt x="7810" y="30767"/>
                </a:cubicBezTo>
                <a:cubicBezTo>
                  <a:pt x="8245" y="30993"/>
                  <a:pt x="8245" y="30993"/>
                  <a:pt x="8245" y="30993"/>
                </a:cubicBezTo>
                <a:cubicBezTo>
                  <a:pt x="8606" y="30767"/>
                  <a:pt x="8606" y="30767"/>
                  <a:pt x="8606" y="30767"/>
                </a:cubicBezTo>
                <a:cubicBezTo>
                  <a:pt x="8900" y="31055"/>
                  <a:pt x="8900" y="31055"/>
                  <a:pt x="8900" y="31055"/>
                </a:cubicBezTo>
                <a:cubicBezTo>
                  <a:pt x="9151" y="31055"/>
                  <a:pt x="9151" y="31055"/>
                  <a:pt x="9151" y="31055"/>
                </a:cubicBezTo>
                <a:cubicBezTo>
                  <a:pt x="9445" y="31507"/>
                  <a:pt x="9445" y="31507"/>
                  <a:pt x="9445" y="31507"/>
                </a:cubicBezTo>
                <a:cubicBezTo>
                  <a:pt x="9880" y="31958"/>
                  <a:pt x="9880" y="31958"/>
                  <a:pt x="9880" y="31958"/>
                </a:cubicBezTo>
                <a:cubicBezTo>
                  <a:pt x="10094" y="32396"/>
                  <a:pt x="10094" y="32396"/>
                  <a:pt x="10094" y="32396"/>
                </a:cubicBezTo>
                <a:cubicBezTo>
                  <a:pt x="10094" y="32396"/>
                  <a:pt x="10388" y="32622"/>
                  <a:pt x="10462" y="32622"/>
                </a:cubicBezTo>
                <a:cubicBezTo>
                  <a:pt x="10529" y="32622"/>
                  <a:pt x="10603" y="32472"/>
                  <a:pt x="10603" y="32472"/>
                </a:cubicBezTo>
                <a:cubicBezTo>
                  <a:pt x="10897" y="32772"/>
                  <a:pt x="10897" y="32772"/>
                  <a:pt x="10897" y="32772"/>
                </a:cubicBezTo>
                <a:cubicBezTo>
                  <a:pt x="11038" y="33286"/>
                  <a:pt x="11038" y="33286"/>
                  <a:pt x="11038" y="33286"/>
                </a:cubicBezTo>
                <a:cubicBezTo>
                  <a:pt x="11479" y="33512"/>
                  <a:pt x="11479" y="33512"/>
                  <a:pt x="11479" y="33512"/>
                </a:cubicBezTo>
                <a:cubicBezTo>
                  <a:pt x="11405" y="33963"/>
                  <a:pt x="11405" y="33963"/>
                  <a:pt x="11405" y="33963"/>
                </a:cubicBezTo>
                <a:cubicBezTo>
                  <a:pt x="11767" y="34251"/>
                  <a:pt x="11767" y="34251"/>
                  <a:pt x="11767" y="34251"/>
                </a:cubicBezTo>
                <a:cubicBezTo>
                  <a:pt x="11693" y="34702"/>
                  <a:pt x="11693" y="34702"/>
                  <a:pt x="11693" y="34702"/>
                </a:cubicBezTo>
                <a:cubicBezTo>
                  <a:pt x="11950" y="34928"/>
                  <a:pt x="11950" y="34928"/>
                  <a:pt x="11950" y="34928"/>
                </a:cubicBezTo>
                <a:cubicBezTo>
                  <a:pt x="12202" y="35003"/>
                  <a:pt x="12202" y="35003"/>
                  <a:pt x="12202" y="35003"/>
                </a:cubicBezTo>
                <a:cubicBezTo>
                  <a:pt x="12202" y="35442"/>
                  <a:pt x="12202" y="35442"/>
                  <a:pt x="12202" y="35442"/>
                </a:cubicBezTo>
                <a:cubicBezTo>
                  <a:pt x="12422" y="36043"/>
                  <a:pt x="12422" y="36043"/>
                  <a:pt x="12422" y="36043"/>
                </a:cubicBezTo>
                <a:cubicBezTo>
                  <a:pt x="12459" y="36632"/>
                  <a:pt x="12459" y="36632"/>
                  <a:pt x="12459" y="36632"/>
                </a:cubicBezTo>
                <a:cubicBezTo>
                  <a:pt x="12563" y="37159"/>
                  <a:pt x="12563" y="37159"/>
                  <a:pt x="12563" y="37159"/>
                </a:cubicBezTo>
                <a:cubicBezTo>
                  <a:pt x="12894" y="37234"/>
                  <a:pt x="12894" y="37234"/>
                  <a:pt x="12894" y="37234"/>
                </a:cubicBezTo>
                <a:cubicBezTo>
                  <a:pt x="12967" y="37973"/>
                  <a:pt x="12967" y="37973"/>
                  <a:pt x="12967" y="37973"/>
                </a:cubicBezTo>
                <a:cubicBezTo>
                  <a:pt x="13292" y="38562"/>
                  <a:pt x="13292" y="38562"/>
                  <a:pt x="13292" y="38562"/>
                </a:cubicBezTo>
                <a:cubicBezTo>
                  <a:pt x="13366" y="39014"/>
                  <a:pt x="13366" y="39014"/>
                  <a:pt x="13366" y="39014"/>
                </a:cubicBezTo>
                <a:cubicBezTo>
                  <a:pt x="13727" y="39377"/>
                  <a:pt x="13727" y="39377"/>
                  <a:pt x="13727" y="39377"/>
                </a:cubicBezTo>
                <a:cubicBezTo>
                  <a:pt x="14052" y="39678"/>
                  <a:pt x="14052" y="39678"/>
                  <a:pt x="14052" y="39678"/>
                </a:cubicBezTo>
                <a:cubicBezTo>
                  <a:pt x="14309" y="39828"/>
                  <a:pt x="14309" y="39828"/>
                  <a:pt x="14309" y="39828"/>
                </a:cubicBezTo>
                <a:cubicBezTo>
                  <a:pt x="14382" y="40204"/>
                  <a:pt x="14382" y="40204"/>
                  <a:pt x="14382" y="40204"/>
                </a:cubicBezTo>
                <a:cubicBezTo>
                  <a:pt x="14744" y="40643"/>
                  <a:pt x="14744" y="40643"/>
                  <a:pt x="14744" y="40643"/>
                </a:cubicBezTo>
                <a:cubicBezTo>
                  <a:pt x="15001" y="41019"/>
                  <a:pt x="15001" y="41019"/>
                  <a:pt x="15001" y="41019"/>
                </a:cubicBezTo>
                <a:cubicBezTo>
                  <a:pt x="15142" y="41909"/>
                  <a:pt x="15142" y="41909"/>
                  <a:pt x="15142" y="41909"/>
                </a:cubicBezTo>
                <a:cubicBezTo>
                  <a:pt x="15142" y="42573"/>
                  <a:pt x="15142" y="42573"/>
                  <a:pt x="15142" y="42573"/>
                </a:cubicBezTo>
                <a:cubicBezTo>
                  <a:pt x="14928" y="42134"/>
                  <a:pt x="14928" y="42134"/>
                  <a:pt x="14928" y="42134"/>
                </a:cubicBezTo>
                <a:cubicBezTo>
                  <a:pt x="14707" y="41608"/>
                  <a:pt x="14707" y="41608"/>
                  <a:pt x="14707" y="41608"/>
                </a:cubicBezTo>
                <a:cubicBezTo>
                  <a:pt x="14670" y="41244"/>
                  <a:pt x="14670" y="41244"/>
                  <a:pt x="14670" y="41244"/>
                </a:cubicBezTo>
                <a:cubicBezTo>
                  <a:pt x="14382" y="40868"/>
                  <a:pt x="14382" y="40868"/>
                  <a:pt x="14382" y="40868"/>
                </a:cubicBezTo>
                <a:cubicBezTo>
                  <a:pt x="14199" y="40718"/>
                  <a:pt x="14199" y="40718"/>
                  <a:pt x="14199" y="40718"/>
                </a:cubicBezTo>
                <a:cubicBezTo>
                  <a:pt x="14162" y="40129"/>
                  <a:pt x="14162" y="40129"/>
                  <a:pt x="14162" y="40129"/>
                </a:cubicBezTo>
                <a:cubicBezTo>
                  <a:pt x="13911" y="40129"/>
                  <a:pt x="13911" y="40129"/>
                  <a:pt x="13911" y="40129"/>
                </a:cubicBezTo>
                <a:cubicBezTo>
                  <a:pt x="13727" y="39903"/>
                  <a:pt x="13727" y="39903"/>
                  <a:pt x="13727" y="39903"/>
                </a:cubicBezTo>
                <a:cubicBezTo>
                  <a:pt x="13549" y="39753"/>
                  <a:pt x="13549" y="39753"/>
                  <a:pt x="13549" y="39753"/>
                </a:cubicBezTo>
                <a:cubicBezTo>
                  <a:pt x="13366" y="39603"/>
                  <a:pt x="13366" y="39603"/>
                  <a:pt x="13366" y="39603"/>
                </a:cubicBezTo>
                <a:cubicBezTo>
                  <a:pt x="13182" y="39678"/>
                  <a:pt x="13182" y="39678"/>
                  <a:pt x="13182" y="39678"/>
                </a:cubicBezTo>
                <a:cubicBezTo>
                  <a:pt x="13366" y="40129"/>
                  <a:pt x="13366" y="40129"/>
                  <a:pt x="13366" y="40129"/>
                </a:cubicBezTo>
                <a:cubicBezTo>
                  <a:pt x="13580" y="40417"/>
                  <a:pt x="13580" y="40417"/>
                  <a:pt x="13580" y="40417"/>
                </a:cubicBezTo>
                <a:cubicBezTo>
                  <a:pt x="13800" y="40868"/>
                  <a:pt x="13800" y="40868"/>
                  <a:pt x="13800" y="40868"/>
                </a:cubicBezTo>
                <a:cubicBezTo>
                  <a:pt x="14272" y="41470"/>
                  <a:pt x="14272" y="41470"/>
                  <a:pt x="14272" y="41470"/>
                </a:cubicBezTo>
                <a:cubicBezTo>
                  <a:pt x="14419" y="42134"/>
                  <a:pt x="14419" y="42134"/>
                  <a:pt x="14419" y="42134"/>
                </a:cubicBezTo>
                <a:cubicBezTo>
                  <a:pt x="14597" y="43024"/>
                  <a:pt x="14597" y="43024"/>
                  <a:pt x="14597" y="43024"/>
                </a:cubicBezTo>
                <a:cubicBezTo>
                  <a:pt x="14597" y="43688"/>
                  <a:pt x="14597" y="43688"/>
                  <a:pt x="14597" y="43688"/>
                </a:cubicBezTo>
                <a:cubicBezTo>
                  <a:pt x="14566" y="44653"/>
                  <a:pt x="14566" y="44653"/>
                  <a:pt x="14566" y="44653"/>
                </a:cubicBezTo>
                <a:cubicBezTo>
                  <a:pt x="14566" y="45693"/>
                  <a:pt x="14566" y="45693"/>
                  <a:pt x="14566" y="45693"/>
                </a:cubicBezTo>
                <a:cubicBezTo>
                  <a:pt x="14382" y="45919"/>
                  <a:pt x="14382" y="45919"/>
                  <a:pt x="14382" y="45919"/>
                </a:cubicBezTo>
                <a:cubicBezTo>
                  <a:pt x="14382" y="46596"/>
                  <a:pt x="14382" y="46596"/>
                  <a:pt x="14382" y="46596"/>
                </a:cubicBezTo>
                <a:cubicBezTo>
                  <a:pt x="14597" y="47335"/>
                  <a:pt x="14597" y="47335"/>
                  <a:pt x="14597" y="47335"/>
                </a:cubicBezTo>
                <a:cubicBezTo>
                  <a:pt x="14529" y="48000"/>
                  <a:pt x="14529" y="48000"/>
                  <a:pt x="14529" y="48000"/>
                </a:cubicBezTo>
                <a:cubicBezTo>
                  <a:pt x="14566" y="48526"/>
                  <a:pt x="14566" y="48526"/>
                  <a:pt x="14566" y="48526"/>
                </a:cubicBezTo>
                <a:cubicBezTo>
                  <a:pt x="14707" y="48965"/>
                  <a:pt x="14707" y="48965"/>
                  <a:pt x="14707" y="48965"/>
                </a:cubicBezTo>
                <a:cubicBezTo>
                  <a:pt x="14707" y="49641"/>
                  <a:pt x="14707" y="49641"/>
                  <a:pt x="14707" y="49641"/>
                </a:cubicBezTo>
                <a:cubicBezTo>
                  <a:pt x="14891" y="50230"/>
                  <a:pt x="14891" y="50230"/>
                  <a:pt x="14891" y="50230"/>
                </a:cubicBezTo>
                <a:cubicBezTo>
                  <a:pt x="15142" y="50681"/>
                  <a:pt x="15142" y="50681"/>
                  <a:pt x="15142" y="50681"/>
                </a:cubicBezTo>
                <a:cubicBezTo>
                  <a:pt x="15289" y="51646"/>
                  <a:pt x="15289" y="51646"/>
                  <a:pt x="15289" y="51646"/>
                </a:cubicBezTo>
                <a:cubicBezTo>
                  <a:pt x="15546" y="52085"/>
                  <a:pt x="15546" y="52085"/>
                  <a:pt x="15546" y="52085"/>
                </a:cubicBezTo>
                <a:cubicBezTo>
                  <a:pt x="15583" y="52536"/>
                  <a:pt x="15583" y="52536"/>
                  <a:pt x="15583" y="52536"/>
                </a:cubicBezTo>
                <a:cubicBezTo>
                  <a:pt x="15797" y="53125"/>
                  <a:pt x="15797" y="53125"/>
                  <a:pt x="15797" y="53125"/>
                </a:cubicBezTo>
                <a:cubicBezTo>
                  <a:pt x="16128" y="53125"/>
                  <a:pt x="16128" y="53125"/>
                  <a:pt x="16128" y="53125"/>
                </a:cubicBezTo>
                <a:cubicBezTo>
                  <a:pt x="16343" y="53501"/>
                  <a:pt x="16343" y="53501"/>
                  <a:pt x="16343" y="53501"/>
                </a:cubicBezTo>
                <a:cubicBezTo>
                  <a:pt x="16667" y="53877"/>
                  <a:pt x="16667" y="53877"/>
                  <a:pt x="16667" y="53877"/>
                </a:cubicBezTo>
                <a:cubicBezTo>
                  <a:pt x="16924" y="54391"/>
                  <a:pt x="16924" y="54391"/>
                  <a:pt x="16924" y="54391"/>
                </a:cubicBezTo>
                <a:cubicBezTo>
                  <a:pt x="16998" y="54980"/>
                  <a:pt x="16998" y="54980"/>
                  <a:pt x="16998" y="54980"/>
                </a:cubicBezTo>
                <a:cubicBezTo>
                  <a:pt x="17145" y="55582"/>
                  <a:pt x="17145" y="55582"/>
                  <a:pt x="17145" y="55582"/>
                </a:cubicBezTo>
                <a:cubicBezTo>
                  <a:pt x="17286" y="56547"/>
                  <a:pt x="17286" y="56547"/>
                  <a:pt x="17286" y="56547"/>
                </a:cubicBezTo>
                <a:cubicBezTo>
                  <a:pt x="17506" y="56998"/>
                  <a:pt x="17506" y="56998"/>
                  <a:pt x="17506" y="56998"/>
                </a:cubicBezTo>
                <a:cubicBezTo>
                  <a:pt x="17758" y="57512"/>
                  <a:pt x="17758" y="57512"/>
                  <a:pt x="17758" y="57512"/>
                </a:cubicBezTo>
                <a:cubicBezTo>
                  <a:pt x="17831" y="57888"/>
                  <a:pt x="17831" y="57888"/>
                  <a:pt x="17831" y="57888"/>
                </a:cubicBezTo>
                <a:cubicBezTo>
                  <a:pt x="17617" y="58176"/>
                  <a:pt x="17617" y="58176"/>
                  <a:pt x="17617" y="58176"/>
                </a:cubicBezTo>
                <a:cubicBezTo>
                  <a:pt x="17758" y="58552"/>
                  <a:pt x="17758" y="58552"/>
                  <a:pt x="17758" y="58552"/>
                </a:cubicBezTo>
                <a:cubicBezTo>
                  <a:pt x="18015" y="59003"/>
                  <a:pt x="18015" y="59003"/>
                  <a:pt x="18015" y="59003"/>
                </a:cubicBezTo>
                <a:cubicBezTo>
                  <a:pt x="18339" y="59367"/>
                  <a:pt x="18339" y="59367"/>
                  <a:pt x="18339" y="59367"/>
                </a:cubicBezTo>
                <a:cubicBezTo>
                  <a:pt x="18560" y="59893"/>
                  <a:pt x="18560" y="59893"/>
                  <a:pt x="18560" y="59893"/>
                </a:cubicBezTo>
                <a:cubicBezTo>
                  <a:pt x="18523" y="60269"/>
                  <a:pt x="18523" y="60269"/>
                  <a:pt x="18523" y="60269"/>
                </a:cubicBezTo>
                <a:cubicBezTo>
                  <a:pt x="18560" y="60557"/>
                  <a:pt x="18560" y="60557"/>
                  <a:pt x="18560" y="60557"/>
                </a:cubicBezTo>
                <a:cubicBezTo>
                  <a:pt x="18848" y="60783"/>
                  <a:pt x="18848" y="60783"/>
                  <a:pt x="18848" y="60783"/>
                </a:cubicBezTo>
                <a:cubicBezTo>
                  <a:pt x="19068" y="61234"/>
                  <a:pt x="19068" y="61234"/>
                  <a:pt x="19068" y="61234"/>
                </a:cubicBezTo>
                <a:cubicBezTo>
                  <a:pt x="19246" y="61597"/>
                  <a:pt x="19246" y="61597"/>
                  <a:pt x="19246" y="61597"/>
                </a:cubicBezTo>
                <a:cubicBezTo>
                  <a:pt x="19283" y="62049"/>
                  <a:pt x="19283" y="62049"/>
                  <a:pt x="19283" y="62049"/>
                </a:cubicBezTo>
                <a:cubicBezTo>
                  <a:pt x="19430" y="61898"/>
                  <a:pt x="19430" y="61898"/>
                  <a:pt x="19430" y="61898"/>
                </a:cubicBezTo>
                <a:cubicBezTo>
                  <a:pt x="19467" y="61372"/>
                  <a:pt x="19467" y="61372"/>
                  <a:pt x="19467" y="61372"/>
                </a:cubicBezTo>
                <a:cubicBezTo>
                  <a:pt x="19356" y="60858"/>
                  <a:pt x="19356" y="60858"/>
                  <a:pt x="19356" y="60858"/>
                </a:cubicBezTo>
                <a:cubicBezTo>
                  <a:pt x="19105" y="60632"/>
                  <a:pt x="19105" y="60632"/>
                  <a:pt x="19105" y="60632"/>
                </a:cubicBezTo>
                <a:cubicBezTo>
                  <a:pt x="19068" y="60194"/>
                  <a:pt x="19068" y="60194"/>
                  <a:pt x="19068" y="60194"/>
                </a:cubicBezTo>
                <a:cubicBezTo>
                  <a:pt x="18811" y="59818"/>
                  <a:pt x="18811" y="59818"/>
                  <a:pt x="18811" y="59818"/>
                </a:cubicBezTo>
                <a:cubicBezTo>
                  <a:pt x="18701" y="59229"/>
                  <a:pt x="18701" y="59229"/>
                  <a:pt x="18701" y="59229"/>
                </a:cubicBezTo>
                <a:cubicBezTo>
                  <a:pt x="18597" y="58627"/>
                  <a:pt x="18597" y="58627"/>
                  <a:pt x="18597" y="58627"/>
                </a:cubicBezTo>
                <a:cubicBezTo>
                  <a:pt x="18376" y="58176"/>
                  <a:pt x="18376" y="58176"/>
                  <a:pt x="18376" y="58176"/>
                </a:cubicBezTo>
                <a:cubicBezTo>
                  <a:pt x="18303" y="57587"/>
                  <a:pt x="18303" y="57587"/>
                  <a:pt x="18303" y="57587"/>
                </a:cubicBezTo>
                <a:cubicBezTo>
                  <a:pt x="18088" y="57437"/>
                  <a:pt x="18088" y="57437"/>
                  <a:pt x="18088" y="57437"/>
                </a:cubicBezTo>
                <a:cubicBezTo>
                  <a:pt x="17941" y="56697"/>
                  <a:pt x="17941" y="56697"/>
                  <a:pt x="17941" y="56697"/>
                </a:cubicBezTo>
                <a:cubicBezTo>
                  <a:pt x="17684" y="56096"/>
                  <a:pt x="17684" y="56096"/>
                  <a:pt x="17684" y="56096"/>
                </a:cubicBezTo>
                <a:cubicBezTo>
                  <a:pt x="17647" y="55356"/>
                  <a:pt x="17647" y="55356"/>
                  <a:pt x="17647" y="55356"/>
                </a:cubicBezTo>
                <a:cubicBezTo>
                  <a:pt x="17868" y="55281"/>
                  <a:pt x="17868" y="55281"/>
                  <a:pt x="17868" y="55281"/>
                </a:cubicBezTo>
                <a:cubicBezTo>
                  <a:pt x="18162" y="55507"/>
                  <a:pt x="18162" y="55507"/>
                  <a:pt x="18162" y="55507"/>
                </a:cubicBezTo>
                <a:cubicBezTo>
                  <a:pt x="18339" y="55958"/>
                  <a:pt x="18339" y="55958"/>
                  <a:pt x="18339" y="55958"/>
                </a:cubicBezTo>
                <a:cubicBezTo>
                  <a:pt x="18339" y="56622"/>
                  <a:pt x="18339" y="56622"/>
                  <a:pt x="18339" y="56622"/>
                </a:cubicBezTo>
                <a:cubicBezTo>
                  <a:pt x="18664" y="57512"/>
                  <a:pt x="18664" y="57512"/>
                  <a:pt x="18664" y="57512"/>
                </a:cubicBezTo>
                <a:cubicBezTo>
                  <a:pt x="18995" y="58251"/>
                  <a:pt x="18995" y="58251"/>
                  <a:pt x="18995" y="58251"/>
                </a:cubicBezTo>
                <a:cubicBezTo>
                  <a:pt x="19283" y="58778"/>
                  <a:pt x="19283" y="58778"/>
                  <a:pt x="19283" y="58778"/>
                </a:cubicBezTo>
                <a:cubicBezTo>
                  <a:pt x="19503" y="59291"/>
                  <a:pt x="19503" y="59291"/>
                  <a:pt x="19503" y="59291"/>
                </a:cubicBezTo>
                <a:cubicBezTo>
                  <a:pt x="19540" y="59818"/>
                  <a:pt x="19540" y="59818"/>
                  <a:pt x="19540" y="59818"/>
                </a:cubicBezTo>
                <a:cubicBezTo>
                  <a:pt x="19865" y="60194"/>
                  <a:pt x="19865" y="60194"/>
                  <a:pt x="19865" y="60194"/>
                </a:cubicBezTo>
                <a:cubicBezTo>
                  <a:pt x="20085" y="60708"/>
                  <a:pt x="20085" y="60708"/>
                  <a:pt x="20085" y="60708"/>
                </a:cubicBezTo>
                <a:cubicBezTo>
                  <a:pt x="20263" y="61309"/>
                  <a:pt x="20263" y="61309"/>
                  <a:pt x="20263" y="61309"/>
                </a:cubicBezTo>
                <a:cubicBezTo>
                  <a:pt x="20630" y="62124"/>
                  <a:pt x="20630" y="62124"/>
                  <a:pt x="20630" y="62124"/>
                </a:cubicBezTo>
                <a:cubicBezTo>
                  <a:pt x="20771" y="62788"/>
                  <a:pt x="20771" y="62788"/>
                  <a:pt x="20771" y="62788"/>
                </a:cubicBezTo>
                <a:cubicBezTo>
                  <a:pt x="20955" y="63089"/>
                  <a:pt x="20955" y="63089"/>
                  <a:pt x="20955" y="63089"/>
                </a:cubicBezTo>
                <a:cubicBezTo>
                  <a:pt x="20771" y="63314"/>
                  <a:pt x="20771" y="63314"/>
                  <a:pt x="20771" y="63314"/>
                </a:cubicBezTo>
                <a:cubicBezTo>
                  <a:pt x="20735" y="63753"/>
                  <a:pt x="20735" y="63753"/>
                  <a:pt x="20735" y="63753"/>
                </a:cubicBezTo>
                <a:cubicBezTo>
                  <a:pt x="21139" y="64430"/>
                  <a:pt x="21139" y="64430"/>
                  <a:pt x="21139" y="64430"/>
                </a:cubicBezTo>
                <a:cubicBezTo>
                  <a:pt x="21464" y="64944"/>
                  <a:pt x="21464" y="64944"/>
                  <a:pt x="21464" y="64944"/>
                </a:cubicBezTo>
                <a:cubicBezTo>
                  <a:pt x="21862" y="65169"/>
                  <a:pt x="21862" y="65169"/>
                  <a:pt x="21862" y="65169"/>
                </a:cubicBezTo>
                <a:cubicBezTo>
                  <a:pt x="22297" y="65683"/>
                  <a:pt x="22297" y="65683"/>
                  <a:pt x="22297" y="65683"/>
                </a:cubicBezTo>
                <a:cubicBezTo>
                  <a:pt x="22768" y="66134"/>
                  <a:pt x="22768" y="66134"/>
                  <a:pt x="22768" y="66134"/>
                </a:cubicBezTo>
                <a:cubicBezTo>
                  <a:pt x="23313" y="66648"/>
                  <a:pt x="23313" y="66648"/>
                  <a:pt x="23313" y="66648"/>
                </a:cubicBezTo>
                <a:cubicBezTo>
                  <a:pt x="23754" y="66949"/>
                  <a:pt x="23754" y="66949"/>
                  <a:pt x="23754" y="66949"/>
                </a:cubicBezTo>
                <a:cubicBezTo>
                  <a:pt x="24042" y="66874"/>
                  <a:pt x="24042" y="66874"/>
                  <a:pt x="24042" y="66874"/>
                </a:cubicBezTo>
                <a:cubicBezTo>
                  <a:pt x="24116" y="66573"/>
                  <a:pt x="24116" y="66573"/>
                  <a:pt x="24116" y="66573"/>
                </a:cubicBezTo>
                <a:cubicBezTo>
                  <a:pt x="24441" y="66510"/>
                  <a:pt x="24441" y="66510"/>
                  <a:pt x="24441" y="66510"/>
                </a:cubicBezTo>
                <a:cubicBezTo>
                  <a:pt x="24771" y="66874"/>
                  <a:pt x="24771" y="66874"/>
                  <a:pt x="24771" y="66874"/>
                </a:cubicBezTo>
                <a:cubicBezTo>
                  <a:pt x="25169" y="67475"/>
                  <a:pt x="25169" y="67475"/>
                  <a:pt x="25169" y="67475"/>
                </a:cubicBezTo>
                <a:cubicBezTo>
                  <a:pt x="25384" y="67989"/>
                  <a:pt x="25384" y="67989"/>
                  <a:pt x="25384" y="67989"/>
                </a:cubicBezTo>
                <a:cubicBezTo>
                  <a:pt x="25678" y="67989"/>
                  <a:pt x="25678" y="67989"/>
                  <a:pt x="25678" y="67989"/>
                </a:cubicBezTo>
                <a:cubicBezTo>
                  <a:pt x="25819" y="67989"/>
                  <a:pt x="25819" y="67989"/>
                  <a:pt x="25819" y="67989"/>
                </a:cubicBezTo>
                <a:cubicBezTo>
                  <a:pt x="26003" y="68139"/>
                  <a:pt x="26003" y="68139"/>
                  <a:pt x="26003" y="68139"/>
                </a:cubicBezTo>
                <a:cubicBezTo>
                  <a:pt x="26186" y="68653"/>
                  <a:pt x="26186" y="68653"/>
                  <a:pt x="26186" y="68653"/>
                </a:cubicBezTo>
                <a:cubicBezTo>
                  <a:pt x="26584" y="68879"/>
                  <a:pt x="26584" y="68879"/>
                  <a:pt x="26584" y="68879"/>
                </a:cubicBezTo>
                <a:cubicBezTo>
                  <a:pt x="26584" y="68591"/>
                  <a:pt x="26584" y="68591"/>
                  <a:pt x="26584" y="68591"/>
                </a:cubicBezTo>
                <a:cubicBezTo>
                  <a:pt x="26805" y="68804"/>
                  <a:pt x="26805" y="68804"/>
                  <a:pt x="26805" y="68804"/>
                </a:cubicBezTo>
                <a:cubicBezTo>
                  <a:pt x="27019" y="69405"/>
                  <a:pt x="27019" y="69405"/>
                  <a:pt x="27019" y="69405"/>
                </a:cubicBezTo>
                <a:cubicBezTo>
                  <a:pt x="27019" y="69405"/>
                  <a:pt x="27313" y="70069"/>
                  <a:pt x="27381" y="70220"/>
                </a:cubicBezTo>
                <a:cubicBezTo>
                  <a:pt x="27454" y="70295"/>
                  <a:pt x="27350" y="70821"/>
                  <a:pt x="27350" y="70821"/>
                </a:cubicBezTo>
                <a:cubicBezTo>
                  <a:pt x="27491" y="71110"/>
                  <a:pt x="27491" y="71110"/>
                  <a:pt x="27491" y="71110"/>
                </a:cubicBezTo>
                <a:cubicBezTo>
                  <a:pt x="27638" y="70959"/>
                  <a:pt x="27638" y="70959"/>
                  <a:pt x="27638" y="70959"/>
                </a:cubicBezTo>
                <a:cubicBezTo>
                  <a:pt x="27852" y="71185"/>
                  <a:pt x="27852" y="71185"/>
                  <a:pt x="27852" y="71185"/>
                </a:cubicBezTo>
                <a:cubicBezTo>
                  <a:pt x="28147" y="71786"/>
                  <a:pt x="28147" y="71786"/>
                  <a:pt x="28147" y="71786"/>
                </a:cubicBezTo>
                <a:cubicBezTo>
                  <a:pt x="28147" y="71786"/>
                  <a:pt x="28367" y="72150"/>
                  <a:pt x="28471" y="71924"/>
                </a:cubicBezTo>
                <a:cubicBezTo>
                  <a:pt x="28980" y="72526"/>
                  <a:pt x="28980" y="72526"/>
                  <a:pt x="28980" y="72526"/>
                </a:cubicBezTo>
                <a:cubicBezTo>
                  <a:pt x="29274" y="72751"/>
                  <a:pt x="29274" y="72751"/>
                  <a:pt x="29274" y="72751"/>
                </a:cubicBezTo>
                <a:cubicBezTo>
                  <a:pt x="29237" y="72150"/>
                  <a:pt x="29237" y="72150"/>
                  <a:pt x="29237" y="72150"/>
                </a:cubicBezTo>
                <a:cubicBezTo>
                  <a:pt x="29384" y="71786"/>
                  <a:pt x="29384" y="71786"/>
                  <a:pt x="29384" y="71786"/>
                </a:cubicBezTo>
                <a:cubicBezTo>
                  <a:pt x="29892" y="71849"/>
                  <a:pt x="29892" y="71849"/>
                  <a:pt x="29892" y="71849"/>
                </a:cubicBezTo>
                <a:cubicBezTo>
                  <a:pt x="29929" y="72225"/>
                  <a:pt x="29929" y="72225"/>
                  <a:pt x="29929" y="72225"/>
                </a:cubicBezTo>
                <a:cubicBezTo>
                  <a:pt x="30070" y="72225"/>
                  <a:pt x="30070" y="72225"/>
                  <a:pt x="30070" y="72225"/>
                </a:cubicBezTo>
                <a:cubicBezTo>
                  <a:pt x="30180" y="71786"/>
                  <a:pt x="30180" y="71786"/>
                  <a:pt x="30180" y="71786"/>
                </a:cubicBezTo>
                <a:cubicBezTo>
                  <a:pt x="29996" y="71335"/>
                  <a:pt x="29996" y="71335"/>
                  <a:pt x="29996" y="71335"/>
                </a:cubicBezTo>
                <a:cubicBezTo>
                  <a:pt x="29488" y="71335"/>
                  <a:pt x="29488" y="71335"/>
                  <a:pt x="29488" y="71335"/>
                </a:cubicBezTo>
                <a:cubicBezTo>
                  <a:pt x="29163" y="71260"/>
                  <a:pt x="29163" y="71260"/>
                  <a:pt x="29163" y="71260"/>
                </a:cubicBezTo>
                <a:cubicBezTo>
                  <a:pt x="28655" y="71185"/>
                  <a:pt x="28655" y="71185"/>
                  <a:pt x="28655" y="71185"/>
                </a:cubicBezTo>
                <a:cubicBezTo>
                  <a:pt x="28434" y="70884"/>
                  <a:pt x="28434" y="70884"/>
                  <a:pt x="28434" y="70884"/>
                </a:cubicBezTo>
                <a:cubicBezTo>
                  <a:pt x="28110" y="70220"/>
                  <a:pt x="28110" y="70220"/>
                  <a:pt x="28110" y="70220"/>
                </a:cubicBezTo>
                <a:cubicBezTo>
                  <a:pt x="28147" y="69706"/>
                  <a:pt x="28147" y="69706"/>
                  <a:pt x="28147" y="69706"/>
                </a:cubicBezTo>
                <a:cubicBezTo>
                  <a:pt x="28147" y="68954"/>
                  <a:pt x="28147" y="68954"/>
                  <a:pt x="28147" y="68954"/>
                </a:cubicBezTo>
                <a:cubicBezTo>
                  <a:pt x="28257" y="68064"/>
                  <a:pt x="28257" y="68064"/>
                  <a:pt x="28257" y="68064"/>
                </a:cubicBezTo>
                <a:cubicBezTo>
                  <a:pt x="28257" y="67475"/>
                  <a:pt x="28257" y="67475"/>
                  <a:pt x="28257" y="67475"/>
                </a:cubicBezTo>
                <a:cubicBezTo>
                  <a:pt x="28073" y="66949"/>
                  <a:pt x="28073" y="66949"/>
                  <a:pt x="28073" y="66949"/>
                </a:cubicBezTo>
                <a:cubicBezTo>
                  <a:pt x="27785" y="66648"/>
                  <a:pt x="27785" y="66648"/>
                  <a:pt x="27785" y="66648"/>
                </a:cubicBezTo>
                <a:cubicBezTo>
                  <a:pt x="27313" y="66723"/>
                  <a:pt x="27313" y="66723"/>
                  <a:pt x="27313" y="66723"/>
                </a:cubicBezTo>
                <a:cubicBezTo>
                  <a:pt x="26983" y="66573"/>
                  <a:pt x="26983" y="66573"/>
                  <a:pt x="26983" y="66573"/>
                </a:cubicBezTo>
                <a:cubicBezTo>
                  <a:pt x="26584" y="66874"/>
                  <a:pt x="26584" y="66874"/>
                  <a:pt x="26584" y="66874"/>
                </a:cubicBezTo>
                <a:cubicBezTo>
                  <a:pt x="26364" y="66573"/>
                  <a:pt x="26364" y="66573"/>
                  <a:pt x="26364" y="66573"/>
                </a:cubicBezTo>
                <a:cubicBezTo>
                  <a:pt x="26584" y="66209"/>
                  <a:pt x="26584" y="66209"/>
                  <a:pt x="26584" y="66209"/>
                </a:cubicBezTo>
                <a:cubicBezTo>
                  <a:pt x="26584" y="65545"/>
                  <a:pt x="26584" y="65545"/>
                  <a:pt x="26584" y="65545"/>
                </a:cubicBezTo>
                <a:cubicBezTo>
                  <a:pt x="26658" y="65169"/>
                  <a:pt x="26658" y="65169"/>
                  <a:pt x="26658" y="65169"/>
                </a:cubicBezTo>
                <a:cubicBezTo>
                  <a:pt x="26805" y="64492"/>
                  <a:pt x="26805" y="64492"/>
                  <a:pt x="26805" y="64492"/>
                </a:cubicBezTo>
                <a:cubicBezTo>
                  <a:pt x="26805" y="63828"/>
                  <a:pt x="26805" y="63828"/>
                  <a:pt x="26805" y="63828"/>
                </a:cubicBezTo>
                <a:cubicBezTo>
                  <a:pt x="27019" y="63527"/>
                  <a:pt x="27019" y="63527"/>
                  <a:pt x="27019" y="63527"/>
                </a:cubicBezTo>
                <a:cubicBezTo>
                  <a:pt x="27056" y="63014"/>
                  <a:pt x="27056" y="63014"/>
                  <a:pt x="27056" y="63014"/>
                </a:cubicBezTo>
                <a:cubicBezTo>
                  <a:pt x="26879" y="62788"/>
                  <a:pt x="26879" y="62788"/>
                  <a:pt x="26879" y="62788"/>
                </a:cubicBezTo>
                <a:cubicBezTo>
                  <a:pt x="26364" y="62863"/>
                  <a:pt x="26364" y="62863"/>
                  <a:pt x="26364" y="62863"/>
                </a:cubicBezTo>
                <a:cubicBezTo>
                  <a:pt x="26039" y="62938"/>
                  <a:pt x="26039" y="62938"/>
                  <a:pt x="26039" y="62938"/>
                </a:cubicBezTo>
                <a:cubicBezTo>
                  <a:pt x="25892" y="63452"/>
                  <a:pt x="25892" y="63452"/>
                  <a:pt x="25892" y="63452"/>
                </a:cubicBezTo>
                <a:cubicBezTo>
                  <a:pt x="25751" y="64204"/>
                  <a:pt x="25751" y="64204"/>
                  <a:pt x="25751" y="64204"/>
                </a:cubicBezTo>
                <a:cubicBezTo>
                  <a:pt x="25604" y="64868"/>
                  <a:pt x="25604" y="64868"/>
                  <a:pt x="25604" y="64868"/>
                </a:cubicBezTo>
                <a:cubicBezTo>
                  <a:pt x="25316" y="64944"/>
                  <a:pt x="25316" y="64944"/>
                  <a:pt x="25316" y="64944"/>
                </a:cubicBezTo>
                <a:cubicBezTo>
                  <a:pt x="24912" y="65169"/>
                  <a:pt x="24912" y="65169"/>
                  <a:pt x="24912" y="65169"/>
                </a:cubicBezTo>
                <a:cubicBezTo>
                  <a:pt x="24477" y="65244"/>
                  <a:pt x="24477" y="65244"/>
                  <a:pt x="24477" y="65244"/>
                </a:cubicBezTo>
                <a:cubicBezTo>
                  <a:pt x="24300" y="64793"/>
                  <a:pt x="24300" y="64793"/>
                  <a:pt x="24300" y="64793"/>
                </a:cubicBezTo>
                <a:cubicBezTo>
                  <a:pt x="23932" y="64430"/>
                  <a:pt x="23932" y="64430"/>
                  <a:pt x="23932" y="64430"/>
                </a:cubicBezTo>
                <a:cubicBezTo>
                  <a:pt x="23828" y="63828"/>
                  <a:pt x="23828" y="63828"/>
                  <a:pt x="23828" y="63828"/>
                </a:cubicBezTo>
                <a:cubicBezTo>
                  <a:pt x="23571" y="63089"/>
                  <a:pt x="23571" y="63089"/>
                  <a:pt x="23571" y="63089"/>
                </a:cubicBezTo>
                <a:cubicBezTo>
                  <a:pt x="23424" y="61823"/>
                  <a:pt x="23424" y="61823"/>
                  <a:pt x="23424" y="61823"/>
                </a:cubicBezTo>
                <a:cubicBezTo>
                  <a:pt x="23387" y="60858"/>
                  <a:pt x="23387" y="60858"/>
                  <a:pt x="23387" y="60858"/>
                </a:cubicBezTo>
                <a:cubicBezTo>
                  <a:pt x="23571" y="60194"/>
                  <a:pt x="23571" y="60194"/>
                  <a:pt x="23571" y="60194"/>
                </a:cubicBezTo>
                <a:cubicBezTo>
                  <a:pt x="23644" y="59291"/>
                  <a:pt x="23644" y="59291"/>
                  <a:pt x="23644" y="59291"/>
                </a:cubicBezTo>
                <a:cubicBezTo>
                  <a:pt x="23460" y="58477"/>
                  <a:pt x="23460" y="58477"/>
                  <a:pt x="23460" y="58477"/>
                </a:cubicBezTo>
                <a:cubicBezTo>
                  <a:pt x="23785" y="57662"/>
                  <a:pt x="23785" y="57662"/>
                  <a:pt x="23785" y="57662"/>
                </a:cubicBezTo>
                <a:cubicBezTo>
                  <a:pt x="24042" y="57587"/>
                  <a:pt x="24042" y="57587"/>
                  <a:pt x="24042" y="57587"/>
                </a:cubicBezTo>
                <a:cubicBezTo>
                  <a:pt x="24300" y="57211"/>
                  <a:pt x="24300" y="57211"/>
                  <a:pt x="24300" y="57211"/>
                </a:cubicBezTo>
                <a:cubicBezTo>
                  <a:pt x="24588" y="56697"/>
                  <a:pt x="24588" y="56697"/>
                  <a:pt x="24588" y="56697"/>
                </a:cubicBezTo>
                <a:cubicBezTo>
                  <a:pt x="24949" y="56772"/>
                  <a:pt x="24949" y="56772"/>
                  <a:pt x="24949" y="56772"/>
                </a:cubicBezTo>
                <a:cubicBezTo>
                  <a:pt x="25206" y="56998"/>
                  <a:pt x="25206" y="56998"/>
                  <a:pt x="25206" y="56998"/>
                </a:cubicBezTo>
                <a:cubicBezTo>
                  <a:pt x="25421" y="56772"/>
                  <a:pt x="25421" y="56772"/>
                  <a:pt x="25421" y="56772"/>
                </a:cubicBezTo>
                <a:cubicBezTo>
                  <a:pt x="25604" y="57286"/>
                  <a:pt x="25604" y="57286"/>
                  <a:pt x="25604" y="57286"/>
                </a:cubicBezTo>
                <a:cubicBezTo>
                  <a:pt x="25892" y="57286"/>
                  <a:pt x="25892" y="57286"/>
                  <a:pt x="25892" y="57286"/>
                </a:cubicBezTo>
                <a:cubicBezTo>
                  <a:pt x="26150" y="57211"/>
                  <a:pt x="26150" y="57211"/>
                  <a:pt x="26150" y="57211"/>
                </a:cubicBezTo>
                <a:cubicBezTo>
                  <a:pt x="26113" y="56848"/>
                  <a:pt x="26113" y="56848"/>
                  <a:pt x="26113" y="56848"/>
                </a:cubicBezTo>
                <a:cubicBezTo>
                  <a:pt x="26186" y="56321"/>
                  <a:pt x="26186" y="56321"/>
                  <a:pt x="26186" y="56321"/>
                </a:cubicBezTo>
                <a:cubicBezTo>
                  <a:pt x="26584" y="56246"/>
                  <a:pt x="26584" y="56246"/>
                  <a:pt x="26584" y="56246"/>
                </a:cubicBezTo>
                <a:cubicBezTo>
                  <a:pt x="26836" y="56171"/>
                  <a:pt x="26836" y="56171"/>
                  <a:pt x="26836" y="56171"/>
                </a:cubicBezTo>
                <a:cubicBezTo>
                  <a:pt x="27313" y="56321"/>
                  <a:pt x="27313" y="56321"/>
                  <a:pt x="27313" y="56321"/>
                </a:cubicBezTo>
                <a:cubicBezTo>
                  <a:pt x="27528" y="56772"/>
                  <a:pt x="27528" y="56772"/>
                  <a:pt x="27528" y="56772"/>
                </a:cubicBezTo>
                <a:cubicBezTo>
                  <a:pt x="27675" y="56772"/>
                  <a:pt x="27675" y="56772"/>
                  <a:pt x="27675" y="56772"/>
                </a:cubicBezTo>
                <a:cubicBezTo>
                  <a:pt x="27785" y="56472"/>
                  <a:pt x="27785" y="56472"/>
                  <a:pt x="27785" y="56472"/>
                </a:cubicBezTo>
                <a:cubicBezTo>
                  <a:pt x="27926" y="56396"/>
                  <a:pt x="27926" y="56396"/>
                  <a:pt x="27926" y="56396"/>
                </a:cubicBezTo>
                <a:cubicBezTo>
                  <a:pt x="28147" y="56848"/>
                  <a:pt x="28147" y="56848"/>
                  <a:pt x="28147" y="56848"/>
                </a:cubicBezTo>
                <a:cubicBezTo>
                  <a:pt x="28367" y="57361"/>
                  <a:pt x="28367" y="57361"/>
                  <a:pt x="28367" y="57361"/>
                </a:cubicBezTo>
                <a:cubicBezTo>
                  <a:pt x="28367" y="58038"/>
                  <a:pt x="28367" y="58038"/>
                  <a:pt x="28367" y="58038"/>
                </a:cubicBezTo>
                <a:cubicBezTo>
                  <a:pt x="28471" y="58326"/>
                  <a:pt x="28471" y="58326"/>
                  <a:pt x="28471" y="58326"/>
                </a:cubicBezTo>
                <a:cubicBezTo>
                  <a:pt x="28508" y="58778"/>
                  <a:pt x="28508" y="58778"/>
                  <a:pt x="28508" y="58778"/>
                </a:cubicBezTo>
                <a:cubicBezTo>
                  <a:pt x="28692" y="59078"/>
                  <a:pt x="28692" y="59078"/>
                  <a:pt x="28692" y="59078"/>
                </a:cubicBezTo>
                <a:cubicBezTo>
                  <a:pt x="28765" y="59442"/>
                  <a:pt x="28765" y="59442"/>
                  <a:pt x="28765" y="59442"/>
                </a:cubicBezTo>
                <a:cubicBezTo>
                  <a:pt x="28943" y="59667"/>
                  <a:pt x="28943" y="59667"/>
                  <a:pt x="28943" y="59667"/>
                </a:cubicBezTo>
                <a:cubicBezTo>
                  <a:pt x="28980" y="60194"/>
                  <a:pt x="28980" y="60194"/>
                  <a:pt x="28980" y="60194"/>
                </a:cubicBezTo>
                <a:cubicBezTo>
                  <a:pt x="29163" y="60269"/>
                  <a:pt x="29163" y="60269"/>
                  <a:pt x="29163" y="60269"/>
                </a:cubicBezTo>
                <a:cubicBezTo>
                  <a:pt x="29274" y="59968"/>
                  <a:pt x="29274" y="59968"/>
                  <a:pt x="29274" y="59968"/>
                </a:cubicBezTo>
                <a:cubicBezTo>
                  <a:pt x="29347" y="59442"/>
                  <a:pt x="29347" y="59442"/>
                  <a:pt x="29347" y="59442"/>
                </a:cubicBezTo>
                <a:cubicBezTo>
                  <a:pt x="29237" y="58853"/>
                  <a:pt x="29237" y="58853"/>
                  <a:pt x="29237" y="58853"/>
                </a:cubicBezTo>
                <a:cubicBezTo>
                  <a:pt x="29127" y="57888"/>
                  <a:pt x="29127" y="57888"/>
                  <a:pt x="29127" y="57888"/>
                </a:cubicBezTo>
                <a:cubicBezTo>
                  <a:pt x="28912" y="57073"/>
                  <a:pt x="28912" y="57073"/>
                  <a:pt x="28912" y="57073"/>
                </a:cubicBezTo>
                <a:cubicBezTo>
                  <a:pt x="28912" y="56033"/>
                  <a:pt x="28912" y="56033"/>
                  <a:pt x="28912" y="56033"/>
                </a:cubicBezTo>
                <a:cubicBezTo>
                  <a:pt x="28912" y="55883"/>
                  <a:pt x="29016" y="55281"/>
                  <a:pt x="29016" y="55281"/>
                </a:cubicBezTo>
                <a:cubicBezTo>
                  <a:pt x="29237" y="54466"/>
                  <a:pt x="29237" y="54466"/>
                  <a:pt x="29237" y="54466"/>
                </a:cubicBezTo>
                <a:cubicBezTo>
                  <a:pt x="29525" y="54241"/>
                  <a:pt x="29525" y="54241"/>
                  <a:pt x="29525" y="54241"/>
                </a:cubicBezTo>
                <a:cubicBezTo>
                  <a:pt x="29892" y="53577"/>
                  <a:pt x="29892" y="53577"/>
                  <a:pt x="29892" y="53577"/>
                </a:cubicBezTo>
                <a:cubicBezTo>
                  <a:pt x="30217" y="53125"/>
                  <a:pt x="30217" y="53125"/>
                  <a:pt x="30217" y="53125"/>
                </a:cubicBezTo>
                <a:cubicBezTo>
                  <a:pt x="30505" y="52900"/>
                  <a:pt x="30505" y="52900"/>
                  <a:pt x="30505" y="52900"/>
                </a:cubicBezTo>
                <a:cubicBezTo>
                  <a:pt x="30578" y="52461"/>
                  <a:pt x="30578" y="52461"/>
                  <a:pt x="30578" y="52461"/>
                </a:cubicBezTo>
                <a:cubicBezTo>
                  <a:pt x="30836" y="52160"/>
                  <a:pt x="30836" y="52160"/>
                  <a:pt x="30836" y="52160"/>
                </a:cubicBezTo>
                <a:cubicBezTo>
                  <a:pt x="30615" y="51346"/>
                  <a:pt x="30615" y="51346"/>
                  <a:pt x="30615" y="51346"/>
                </a:cubicBezTo>
                <a:cubicBezTo>
                  <a:pt x="30437" y="50970"/>
                  <a:pt x="30437" y="50970"/>
                  <a:pt x="30437" y="50970"/>
                </a:cubicBezTo>
                <a:cubicBezTo>
                  <a:pt x="30505" y="50606"/>
                  <a:pt x="30505" y="50606"/>
                  <a:pt x="30505" y="50606"/>
                </a:cubicBezTo>
                <a:cubicBezTo>
                  <a:pt x="30364" y="50155"/>
                  <a:pt x="30364" y="50155"/>
                  <a:pt x="30364" y="50155"/>
                </a:cubicBezTo>
                <a:cubicBezTo>
                  <a:pt x="30615" y="49930"/>
                  <a:pt x="30615" y="49930"/>
                  <a:pt x="30615" y="49930"/>
                </a:cubicBezTo>
                <a:cubicBezTo>
                  <a:pt x="30836" y="50531"/>
                  <a:pt x="30836" y="50531"/>
                  <a:pt x="30836" y="50531"/>
                </a:cubicBezTo>
                <a:cubicBezTo>
                  <a:pt x="30946" y="49930"/>
                  <a:pt x="30946" y="49930"/>
                  <a:pt x="30946" y="49930"/>
                </a:cubicBezTo>
                <a:cubicBezTo>
                  <a:pt x="31087" y="49416"/>
                  <a:pt x="31087" y="49416"/>
                  <a:pt x="31087" y="49416"/>
                </a:cubicBezTo>
                <a:cubicBezTo>
                  <a:pt x="31271" y="49115"/>
                  <a:pt x="31271" y="49115"/>
                  <a:pt x="31271" y="49115"/>
                </a:cubicBezTo>
                <a:cubicBezTo>
                  <a:pt x="31418" y="48000"/>
                  <a:pt x="31418" y="48000"/>
                  <a:pt x="31418" y="48000"/>
                </a:cubicBezTo>
                <a:cubicBezTo>
                  <a:pt x="31889" y="48000"/>
                  <a:pt x="31889" y="48000"/>
                  <a:pt x="31889" y="48000"/>
                </a:cubicBezTo>
                <a:cubicBezTo>
                  <a:pt x="32177" y="47711"/>
                  <a:pt x="32177" y="47711"/>
                  <a:pt x="32177" y="47711"/>
                </a:cubicBezTo>
                <a:cubicBezTo>
                  <a:pt x="32539" y="47636"/>
                  <a:pt x="32539" y="47636"/>
                  <a:pt x="32539" y="47636"/>
                </a:cubicBezTo>
                <a:cubicBezTo>
                  <a:pt x="32434" y="47185"/>
                  <a:pt x="32434" y="47185"/>
                  <a:pt x="32434" y="47185"/>
                </a:cubicBezTo>
                <a:cubicBezTo>
                  <a:pt x="32434" y="46295"/>
                  <a:pt x="32434" y="46295"/>
                  <a:pt x="32434" y="46295"/>
                </a:cubicBezTo>
                <a:cubicBezTo>
                  <a:pt x="32686" y="45631"/>
                  <a:pt x="32686" y="45631"/>
                  <a:pt x="32686" y="45631"/>
                </a:cubicBezTo>
                <a:cubicBezTo>
                  <a:pt x="32943" y="45631"/>
                  <a:pt x="32943" y="45631"/>
                  <a:pt x="32943" y="45631"/>
                </a:cubicBezTo>
                <a:cubicBezTo>
                  <a:pt x="33047" y="45180"/>
                  <a:pt x="33047" y="45180"/>
                  <a:pt x="33047" y="45180"/>
                </a:cubicBezTo>
                <a:cubicBezTo>
                  <a:pt x="33415" y="45255"/>
                  <a:pt x="33415" y="45255"/>
                  <a:pt x="33415" y="45255"/>
                </a:cubicBezTo>
                <a:cubicBezTo>
                  <a:pt x="33739" y="44804"/>
                  <a:pt x="33739" y="44804"/>
                  <a:pt x="33739" y="44804"/>
                </a:cubicBezTo>
                <a:cubicBezTo>
                  <a:pt x="33960" y="44290"/>
                  <a:pt x="33960" y="44290"/>
                  <a:pt x="33960" y="44290"/>
                </a:cubicBezTo>
                <a:cubicBezTo>
                  <a:pt x="34358" y="44215"/>
                  <a:pt x="34358" y="44215"/>
                  <a:pt x="34358" y="44215"/>
                </a:cubicBezTo>
                <a:cubicBezTo>
                  <a:pt x="34358" y="44215"/>
                  <a:pt x="34719" y="44365"/>
                  <a:pt x="34793" y="44440"/>
                </a:cubicBezTo>
                <a:cubicBezTo>
                  <a:pt x="34866" y="44440"/>
                  <a:pt x="34683" y="44728"/>
                  <a:pt x="34683" y="44728"/>
                </a:cubicBezTo>
                <a:cubicBezTo>
                  <a:pt x="34211" y="44728"/>
                  <a:pt x="34211" y="44728"/>
                  <a:pt x="34211" y="44728"/>
                </a:cubicBezTo>
                <a:cubicBezTo>
                  <a:pt x="34211" y="44728"/>
                  <a:pt x="34064" y="44954"/>
                  <a:pt x="33996" y="45029"/>
                </a:cubicBezTo>
                <a:cubicBezTo>
                  <a:pt x="33923" y="45104"/>
                  <a:pt x="33996" y="45693"/>
                  <a:pt x="33996" y="45693"/>
                </a:cubicBezTo>
                <a:cubicBezTo>
                  <a:pt x="34174" y="45844"/>
                  <a:pt x="34174" y="45844"/>
                  <a:pt x="34174" y="45844"/>
                </a:cubicBezTo>
                <a:cubicBezTo>
                  <a:pt x="34395" y="45480"/>
                  <a:pt x="34395" y="45480"/>
                  <a:pt x="34395" y="45480"/>
                </a:cubicBezTo>
                <a:cubicBezTo>
                  <a:pt x="34535" y="45255"/>
                  <a:pt x="34535" y="45255"/>
                  <a:pt x="34535" y="45255"/>
                </a:cubicBezTo>
                <a:cubicBezTo>
                  <a:pt x="34830" y="45104"/>
                  <a:pt x="34830" y="45104"/>
                  <a:pt x="34830" y="45104"/>
                </a:cubicBezTo>
                <a:cubicBezTo>
                  <a:pt x="35154" y="44804"/>
                  <a:pt x="35154" y="44804"/>
                  <a:pt x="35154" y="44804"/>
                </a:cubicBezTo>
                <a:cubicBezTo>
                  <a:pt x="35485" y="44653"/>
                  <a:pt x="35485" y="44653"/>
                  <a:pt x="35485" y="44653"/>
                </a:cubicBezTo>
                <a:cubicBezTo>
                  <a:pt x="35699" y="43989"/>
                  <a:pt x="35699" y="43989"/>
                  <a:pt x="35699" y="43989"/>
                </a:cubicBezTo>
                <a:cubicBezTo>
                  <a:pt x="35957" y="43613"/>
                  <a:pt x="35957" y="43613"/>
                  <a:pt x="35957" y="43613"/>
                </a:cubicBezTo>
                <a:cubicBezTo>
                  <a:pt x="35993" y="43099"/>
                  <a:pt x="35993" y="43099"/>
                  <a:pt x="35993" y="43099"/>
                </a:cubicBezTo>
                <a:cubicBezTo>
                  <a:pt x="35663" y="43250"/>
                  <a:pt x="35663" y="43250"/>
                  <a:pt x="35663" y="43250"/>
                </a:cubicBezTo>
                <a:cubicBezTo>
                  <a:pt x="35448" y="43989"/>
                  <a:pt x="35448" y="43989"/>
                  <a:pt x="35448" y="43989"/>
                </a:cubicBezTo>
                <a:cubicBezTo>
                  <a:pt x="35050" y="44064"/>
                  <a:pt x="35050" y="44064"/>
                  <a:pt x="35050" y="44064"/>
                </a:cubicBezTo>
                <a:cubicBezTo>
                  <a:pt x="34719" y="43763"/>
                  <a:pt x="34719" y="43763"/>
                  <a:pt x="34719" y="43763"/>
                </a:cubicBezTo>
                <a:cubicBezTo>
                  <a:pt x="34395" y="43174"/>
                  <a:pt x="34395" y="43174"/>
                  <a:pt x="34395" y="43174"/>
                </a:cubicBezTo>
                <a:cubicBezTo>
                  <a:pt x="34211" y="42285"/>
                  <a:pt x="34211" y="42285"/>
                  <a:pt x="34211" y="42285"/>
                </a:cubicBezTo>
                <a:cubicBezTo>
                  <a:pt x="34535" y="41833"/>
                  <a:pt x="34535" y="41833"/>
                  <a:pt x="34535" y="41833"/>
                </a:cubicBezTo>
                <a:cubicBezTo>
                  <a:pt x="34505" y="41019"/>
                  <a:pt x="34505" y="41019"/>
                  <a:pt x="34505" y="41019"/>
                </a:cubicBezTo>
                <a:cubicBezTo>
                  <a:pt x="34064" y="40944"/>
                  <a:pt x="34064" y="40944"/>
                  <a:pt x="34064" y="40944"/>
                </a:cubicBezTo>
                <a:cubicBezTo>
                  <a:pt x="33592" y="41244"/>
                  <a:pt x="33592" y="41244"/>
                  <a:pt x="33592" y="41244"/>
                </a:cubicBezTo>
                <a:cubicBezTo>
                  <a:pt x="33084" y="41909"/>
                  <a:pt x="33084" y="41909"/>
                  <a:pt x="33084" y="41909"/>
                </a:cubicBezTo>
                <a:cubicBezTo>
                  <a:pt x="32575" y="42874"/>
                  <a:pt x="32575" y="42874"/>
                  <a:pt x="32575" y="42874"/>
                </a:cubicBezTo>
                <a:cubicBezTo>
                  <a:pt x="32177" y="43463"/>
                  <a:pt x="32177" y="43463"/>
                  <a:pt x="32177" y="43463"/>
                </a:cubicBezTo>
                <a:cubicBezTo>
                  <a:pt x="32324" y="42874"/>
                  <a:pt x="32324" y="42874"/>
                  <a:pt x="32324" y="42874"/>
                </a:cubicBezTo>
                <a:cubicBezTo>
                  <a:pt x="32575" y="42360"/>
                  <a:pt x="32575" y="42360"/>
                  <a:pt x="32575" y="42360"/>
                </a:cubicBezTo>
                <a:cubicBezTo>
                  <a:pt x="32722" y="42059"/>
                  <a:pt x="32722" y="42059"/>
                  <a:pt x="32722" y="42059"/>
                </a:cubicBezTo>
                <a:cubicBezTo>
                  <a:pt x="32324" y="41833"/>
                  <a:pt x="32324" y="41833"/>
                  <a:pt x="32324" y="41833"/>
                </a:cubicBezTo>
                <a:cubicBezTo>
                  <a:pt x="32833" y="41833"/>
                  <a:pt x="32833" y="41833"/>
                  <a:pt x="32833" y="41833"/>
                </a:cubicBezTo>
                <a:cubicBezTo>
                  <a:pt x="32943" y="41320"/>
                  <a:pt x="32943" y="41320"/>
                  <a:pt x="32943" y="41320"/>
                </a:cubicBezTo>
                <a:cubicBezTo>
                  <a:pt x="33231" y="40868"/>
                  <a:pt x="33231" y="40868"/>
                  <a:pt x="33231" y="40868"/>
                </a:cubicBezTo>
                <a:cubicBezTo>
                  <a:pt x="33562" y="40868"/>
                  <a:pt x="33562" y="40868"/>
                  <a:pt x="33562" y="40868"/>
                </a:cubicBezTo>
                <a:cubicBezTo>
                  <a:pt x="33702" y="40279"/>
                  <a:pt x="33702" y="40279"/>
                  <a:pt x="33702" y="40279"/>
                </a:cubicBezTo>
                <a:cubicBezTo>
                  <a:pt x="33996" y="40054"/>
                  <a:pt x="33996" y="40054"/>
                  <a:pt x="33996" y="40054"/>
                </a:cubicBezTo>
                <a:cubicBezTo>
                  <a:pt x="34431" y="40054"/>
                  <a:pt x="34431" y="40054"/>
                  <a:pt x="34431" y="40054"/>
                </a:cubicBezTo>
                <a:cubicBezTo>
                  <a:pt x="35191" y="39979"/>
                  <a:pt x="35191" y="39979"/>
                  <a:pt x="35191" y="39979"/>
                </a:cubicBezTo>
                <a:cubicBezTo>
                  <a:pt x="35595" y="40129"/>
                  <a:pt x="35595" y="40129"/>
                  <a:pt x="35595" y="40129"/>
                </a:cubicBezTo>
                <a:cubicBezTo>
                  <a:pt x="35920" y="40129"/>
                  <a:pt x="35920" y="40129"/>
                  <a:pt x="35920" y="40129"/>
                </a:cubicBezTo>
                <a:cubicBezTo>
                  <a:pt x="36245" y="39678"/>
                  <a:pt x="36245" y="39678"/>
                  <a:pt x="36245" y="39678"/>
                </a:cubicBezTo>
                <a:cubicBezTo>
                  <a:pt x="36502" y="39014"/>
                  <a:pt x="36502" y="39014"/>
                  <a:pt x="36502" y="39014"/>
                </a:cubicBezTo>
                <a:cubicBezTo>
                  <a:pt x="37010" y="38938"/>
                  <a:pt x="37010" y="38938"/>
                  <a:pt x="37010" y="38938"/>
                </a:cubicBezTo>
                <a:cubicBezTo>
                  <a:pt x="37298" y="38713"/>
                  <a:pt x="37298" y="38713"/>
                  <a:pt x="37298" y="38713"/>
                </a:cubicBezTo>
                <a:cubicBezTo>
                  <a:pt x="37445" y="38412"/>
                  <a:pt x="37445" y="38412"/>
                  <a:pt x="37445" y="38412"/>
                </a:cubicBezTo>
                <a:cubicBezTo>
                  <a:pt x="37261" y="38124"/>
                  <a:pt x="37261" y="38124"/>
                  <a:pt x="37261" y="38124"/>
                </a:cubicBezTo>
                <a:cubicBezTo>
                  <a:pt x="37372" y="37823"/>
                  <a:pt x="37372" y="37823"/>
                  <a:pt x="37372" y="37823"/>
                </a:cubicBezTo>
                <a:cubicBezTo>
                  <a:pt x="37408" y="37234"/>
                  <a:pt x="37408" y="37234"/>
                  <a:pt x="37408" y="37234"/>
                </a:cubicBezTo>
                <a:cubicBezTo>
                  <a:pt x="37010" y="37084"/>
                  <a:pt x="37010" y="37084"/>
                  <a:pt x="37010" y="37084"/>
                </a:cubicBezTo>
                <a:cubicBezTo>
                  <a:pt x="36973" y="36783"/>
                  <a:pt x="36973" y="36783"/>
                  <a:pt x="36973" y="36783"/>
                </a:cubicBezTo>
                <a:cubicBezTo>
                  <a:pt x="36539" y="36783"/>
                  <a:pt x="36539" y="36783"/>
                  <a:pt x="36539" y="36783"/>
                </a:cubicBezTo>
                <a:cubicBezTo>
                  <a:pt x="36245" y="37084"/>
                  <a:pt x="36245" y="37084"/>
                  <a:pt x="36245" y="37084"/>
                </a:cubicBezTo>
                <a:cubicBezTo>
                  <a:pt x="36030" y="37372"/>
                  <a:pt x="36030" y="37372"/>
                  <a:pt x="36030" y="37372"/>
                </a:cubicBezTo>
                <a:cubicBezTo>
                  <a:pt x="35846" y="37234"/>
                  <a:pt x="35846" y="37234"/>
                  <a:pt x="35846" y="37234"/>
                </a:cubicBezTo>
                <a:cubicBezTo>
                  <a:pt x="35920" y="36858"/>
                  <a:pt x="35920" y="36858"/>
                  <a:pt x="35920" y="36858"/>
                </a:cubicBezTo>
                <a:cubicBezTo>
                  <a:pt x="36281" y="36557"/>
                  <a:pt x="36281" y="36557"/>
                  <a:pt x="36281" y="36557"/>
                </a:cubicBezTo>
                <a:cubicBezTo>
                  <a:pt x="36716" y="36332"/>
                  <a:pt x="36716" y="36332"/>
                  <a:pt x="36716" y="36332"/>
                </a:cubicBezTo>
                <a:cubicBezTo>
                  <a:pt x="36937" y="36043"/>
                  <a:pt x="36937" y="36043"/>
                  <a:pt x="36937" y="36043"/>
                </a:cubicBezTo>
                <a:cubicBezTo>
                  <a:pt x="36643" y="35968"/>
                  <a:pt x="36643" y="35968"/>
                  <a:pt x="36643" y="35968"/>
                </a:cubicBezTo>
                <a:cubicBezTo>
                  <a:pt x="36355" y="35667"/>
                  <a:pt x="36355" y="35667"/>
                  <a:pt x="36355" y="35667"/>
                </a:cubicBezTo>
                <a:cubicBezTo>
                  <a:pt x="35993" y="35442"/>
                  <a:pt x="35993" y="35442"/>
                  <a:pt x="35993" y="35442"/>
                </a:cubicBezTo>
                <a:cubicBezTo>
                  <a:pt x="35773" y="35078"/>
                  <a:pt x="35773" y="35078"/>
                  <a:pt x="35773" y="35078"/>
                </a:cubicBezTo>
                <a:cubicBezTo>
                  <a:pt x="35522" y="34627"/>
                  <a:pt x="35522" y="34627"/>
                  <a:pt x="35522" y="34627"/>
                </a:cubicBezTo>
                <a:cubicBezTo>
                  <a:pt x="35411" y="34176"/>
                  <a:pt x="35411" y="34176"/>
                  <a:pt x="35411" y="34176"/>
                </a:cubicBezTo>
                <a:cubicBezTo>
                  <a:pt x="35552" y="34176"/>
                  <a:pt x="35552" y="34176"/>
                  <a:pt x="35552" y="34176"/>
                </a:cubicBezTo>
                <a:cubicBezTo>
                  <a:pt x="35595" y="33888"/>
                  <a:pt x="35595" y="33888"/>
                  <a:pt x="35595" y="33888"/>
                </a:cubicBezTo>
                <a:cubicBezTo>
                  <a:pt x="35375" y="33211"/>
                  <a:pt x="35375" y="33211"/>
                  <a:pt x="35375" y="33211"/>
                </a:cubicBezTo>
                <a:cubicBezTo>
                  <a:pt x="35081" y="32396"/>
                  <a:pt x="35081" y="32396"/>
                  <a:pt x="35081" y="32396"/>
                </a:cubicBezTo>
                <a:cubicBezTo>
                  <a:pt x="34646" y="31131"/>
                  <a:pt x="34646" y="31131"/>
                  <a:pt x="34646" y="31131"/>
                </a:cubicBezTo>
                <a:cubicBezTo>
                  <a:pt x="34505" y="30466"/>
                  <a:pt x="34505" y="30466"/>
                  <a:pt x="34505" y="30466"/>
                </a:cubicBezTo>
                <a:cubicBezTo>
                  <a:pt x="34174" y="31281"/>
                  <a:pt x="34174" y="31281"/>
                  <a:pt x="34174" y="31281"/>
                </a:cubicBezTo>
                <a:cubicBezTo>
                  <a:pt x="34174" y="31958"/>
                  <a:pt x="34174" y="31958"/>
                  <a:pt x="34174" y="31958"/>
                </a:cubicBezTo>
                <a:cubicBezTo>
                  <a:pt x="33849" y="32246"/>
                  <a:pt x="33849" y="32246"/>
                  <a:pt x="33849" y="32246"/>
                </a:cubicBezTo>
                <a:cubicBezTo>
                  <a:pt x="33666" y="32697"/>
                  <a:pt x="33666" y="32697"/>
                  <a:pt x="33666" y="32697"/>
                </a:cubicBezTo>
                <a:cubicBezTo>
                  <a:pt x="33341" y="32622"/>
                  <a:pt x="33341" y="32622"/>
                  <a:pt x="33341" y="32622"/>
                </a:cubicBezTo>
                <a:cubicBezTo>
                  <a:pt x="33267" y="32246"/>
                  <a:pt x="33267" y="32246"/>
                  <a:pt x="33267" y="32246"/>
                </a:cubicBezTo>
                <a:cubicBezTo>
                  <a:pt x="33047" y="31883"/>
                  <a:pt x="33047" y="31883"/>
                  <a:pt x="33047" y="31883"/>
                </a:cubicBezTo>
                <a:cubicBezTo>
                  <a:pt x="32722" y="32020"/>
                  <a:pt x="32722" y="32020"/>
                  <a:pt x="32722" y="32020"/>
                </a:cubicBezTo>
                <a:cubicBezTo>
                  <a:pt x="32833" y="31281"/>
                  <a:pt x="32833" y="31281"/>
                  <a:pt x="32833" y="31281"/>
                </a:cubicBezTo>
                <a:cubicBezTo>
                  <a:pt x="32833" y="30316"/>
                  <a:pt x="32833" y="30316"/>
                  <a:pt x="32833" y="30316"/>
                </a:cubicBezTo>
                <a:cubicBezTo>
                  <a:pt x="32796" y="29727"/>
                  <a:pt x="32796" y="29727"/>
                  <a:pt x="32796" y="29727"/>
                </a:cubicBezTo>
                <a:cubicBezTo>
                  <a:pt x="32434" y="29727"/>
                  <a:pt x="32434" y="29727"/>
                  <a:pt x="32434" y="29727"/>
                </a:cubicBezTo>
                <a:cubicBezTo>
                  <a:pt x="32140" y="29351"/>
                  <a:pt x="32140" y="29351"/>
                  <a:pt x="32140" y="29351"/>
                </a:cubicBezTo>
                <a:cubicBezTo>
                  <a:pt x="31852" y="28762"/>
                  <a:pt x="31852" y="28762"/>
                  <a:pt x="31852" y="28762"/>
                </a:cubicBezTo>
                <a:cubicBezTo>
                  <a:pt x="31344" y="28160"/>
                  <a:pt x="31344" y="28160"/>
                  <a:pt x="31344" y="28160"/>
                </a:cubicBezTo>
                <a:cubicBezTo>
                  <a:pt x="31197" y="28386"/>
                  <a:pt x="31197" y="28386"/>
                  <a:pt x="31197" y="28386"/>
                </a:cubicBezTo>
                <a:cubicBezTo>
                  <a:pt x="30762" y="28386"/>
                  <a:pt x="30762" y="28386"/>
                  <a:pt x="30762" y="28386"/>
                </a:cubicBezTo>
                <a:cubicBezTo>
                  <a:pt x="30578" y="28160"/>
                  <a:pt x="30578" y="28160"/>
                  <a:pt x="30578" y="28160"/>
                </a:cubicBezTo>
                <a:cubicBezTo>
                  <a:pt x="30107" y="28160"/>
                  <a:pt x="30107" y="28160"/>
                  <a:pt x="30107" y="28160"/>
                </a:cubicBezTo>
                <a:cubicBezTo>
                  <a:pt x="29929" y="28536"/>
                  <a:pt x="29929" y="28536"/>
                  <a:pt x="29929" y="28536"/>
                </a:cubicBezTo>
                <a:cubicBezTo>
                  <a:pt x="30107" y="29125"/>
                  <a:pt x="30107" y="29125"/>
                  <a:pt x="30107" y="29125"/>
                </a:cubicBezTo>
                <a:cubicBezTo>
                  <a:pt x="30033" y="29877"/>
                  <a:pt x="30033" y="29877"/>
                  <a:pt x="30033" y="29877"/>
                </a:cubicBezTo>
                <a:cubicBezTo>
                  <a:pt x="30070" y="30391"/>
                  <a:pt x="30070" y="30391"/>
                  <a:pt x="30070" y="30391"/>
                </a:cubicBezTo>
                <a:cubicBezTo>
                  <a:pt x="30254" y="31055"/>
                  <a:pt x="30254" y="31055"/>
                  <a:pt x="30254" y="31055"/>
                </a:cubicBezTo>
                <a:cubicBezTo>
                  <a:pt x="29996" y="31055"/>
                  <a:pt x="29996" y="31055"/>
                  <a:pt x="29996" y="31055"/>
                </a:cubicBezTo>
                <a:cubicBezTo>
                  <a:pt x="29996" y="31732"/>
                  <a:pt x="29996" y="31732"/>
                  <a:pt x="29996" y="31732"/>
                </a:cubicBezTo>
                <a:cubicBezTo>
                  <a:pt x="29856" y="32096"/>
                  <a:pt x="29856" y="32096"/>
                  <a:pt x="29856" y="32096"/>
                </a:cubicBezTo>
                <a:cubicBezTo>
                  <a:pt x="30070" y="32321"/>
                  <a:pt x="30070" y="32321"/>
                  <a:pt x="30070" y="32321"/>
                </a:cubicBezTo>
                <a:cubicBezTo>
                  <a:pt x="30364" y="32848"/>
                  <a:pt x="30364" y="32848"/>
                  <a:pt x="30364" y="32848"/>
                </a:cubicBezTo>
                <a:cubicBezTo>
                  <a:pt x="30468" y="33662"/>
                  <a:pt x="30468" y="33662"/>
                  <a:pt x="30468" y="33662"/>
                </a:cubicBezTo>
                <a:cubicBezTo>
                  <a:pt x="30468" y="34552"/>
                  <a:pt x="30468" y="34552"/>
                  <a:pt x="30468" y="34552"/>
                </a:cubicBezTo>
                <a:cubicBezTo>
                  <a:pt x="30254" y="35216"/>
                  <a:pt x="30254" y="35216"/>
                  <a:pt x="30254" y="35216"/>
                </a:cubicBezTo>
                <a:cubicBezTo>
                  <a:pt x="29929" y="35743"/>
                  <a:pt x="29929" y="35743"/>
                  <a:pt x="29929" y="35743"/>
                </a:cubicBezTo>
                <a:cubicBezTo>
                  <a:pt x="29488" y="35818"/>
                  <a:pt x="29488" y="35818"/>
                  <a:pt x="29488" y="35818"/>
                </a:cubicBezTo>
                <a:cubicBezTo>
                  <a:pt x="29745" y="36632"/>
                  <a:pt x="29745" y="36632"/>
                  <a:pt x="29745" y="36632"/>
                </a:cubicBezTo>
                <a:cubicBezTo>
                  <a:pt x="29745" y="37597"/>
                  <a:pt x="29745" y="37597"/>
                  <a:pt x="29745" y="37597"/>
                </a:cubicBezTo>
                <a:cubicBezTo>
                  <a:pt x="29856" y="38199"/>
                  <a:pt x="29856" y="38199"/>
                  <a:pt x="29856" y="38199"/>
                </a:cubicBezTo>
                <a:cubicBezTo>
                  <a:pt x="29782" y="38638"/>
                  <a:pt x="29782" y="38638"/>
                  <a:pt x="29782" y="38638"/>
                </a:cubicBezTo>
                <a:cubicBezTo>
                  <a:pt x="29598" y="39239"/>
                  <a:pt x="29598" y="39239"/>
                  <a:pt x="29598" y="39239"/>
                </a:cubicBezTo>
                <a:cubicBezTo>
                  <a:pt x="29163" y="39314"/>
                  <a:pt x="29163" y="39314"/>
                  <a:pt x="29163" y="39314"/>
                </a:cubicBezTo>
                <a:cubicBezTo>
                  <a:pt x="28943" y="38487"/>
                  <a:pt x="28943" y="38487"/>
                  <a:pt x="28943" y="38487"/>
                </a:cubicBezTo>
                <a:cubicBezTo>
                  <a:pt x="28618" y="37823"/>
                  <a:pt x="28618" y="37823"/>
                  <a:pt x="28618" y="37823"/>
                </a:cubicBezTo>
                <a:cubicBezTo>
                  <a:pt x="28618" y="37159"/>
                  <a:pt x="28618" y="37159"/>
                  <a:pt x="28618" y="37159"/>
                </a:cubicBezTo>
                <a:cubicBezTo>
                  <a:pt x="28545" y="36332"/>
                  <a:pt x="28545" y="36332"/>
                  <a:pt x="28545" y="36332"/>
                </a:cubicBezTo>
                <a:cubicBezTo>
                  <a:pt x="28581" y="35592"/>
                  <a:pt x="28581" y="35592"/>
                  <a:pt x="28581" y="35592"/>
                </a:cubicBezTo>
                <a:cubicBezTo>
                  <a:pt x="28036" y="35442"/>
                  <a:pt x="28036" y="35442"/>
                  <a:pt x="28036" y="35442"/>
                </a:cubicBezTo>
                <a:cubicBezTo>
                  <a:pt x="27638" y="35442"/>
                  <a:pt x="27638" y="35442"/>
                  <a:pt x="27638" y="35442"/>
                </a:cubicBezTo>
                <a:cubicBezTo>
                  <a:pt x="27454" y="35154"/>
                  <a:pt x="27454" y="35154"/>
                  <a:pt x="27454" y="35154"/>
                </a:cubicBezTo>
                <a:cubicBezTo>
                  <a:pt x="26946" y="34928"/>
                  <a:pt x="26946" y="34928"/>
                  <a:pt x="26946" y="34928"/>
                </a:cubicBezTo>
                <a:cubicBezTo>
                  <a:pt x="26732" y="34477"/>
                  <a:pt x="26732" y="34477"/>
                  <a:pt x="26732" y="34477"/>
                </a:cubicBezTo>
                <a:cubicBezTo>
                  <a:pt x="26297" y="34038"/>
                  <a:pt x="26297" y="34038"/>
                  <a:pt x="26297" y="34038"/>
                </a:cubicBezTo>
                <a:cubicBezTo>
                  <a:pt x="25862" y="33512"/>
                  <a:pt x="25862" y="33512"/>
                  <a:pt x="25862" y="33512"/>
                </a:cubicBezTo>
                <a:cubicBezTo>
                  <a:pt x="25243" y="33813"/>
                  <a:pt x="25243" y="33813"/>
                  <a:pt x="25243" y="33813"/>
                </a:cubicBezTo>
                <a:cubicBezTo>
                  <a:pt x="25133" y="33361"/>
                  <a:pt x="25133" y="33361"/>
                  <a:pt x="25133" y="33361"/>
                </a:cubicBezTo>
                <a:cubicBezTo>
                  <a:pt x="24875" y="32246"/>
                  <a:pt x="24875" y="32246"/>
                  <a:pt x="24875" y="32246"/>
                </a:cubicBezTo>
                <a:cubicBezTo>
                  <a:pt x="24588" y="32020"/>
                  <a:pt x="24588" y="32020"/>
                  <a:pt x="24588" y="32020"/>
                </a:cubicBezTo>
                <a:cubicBezTo>
                  <a:pt x="24367" y="31582"/>
                  <a:pt x="24367" y="31582"/>
                  <a:pt x="24367" y="31582"/>
                </a:cubicBezTo>
                <a:cubicBezTo>
                  <a:pt x="24441" y="30241"/>
                  <a:pt x="24441" y="30241"/>
                  <a:pt x="24441" y="30241"/>
                </a:cubicBezTo>
                <a:cubicBezTo>
                  <a:pt x="24735" y="29276"/>
                  <a:pt x="24735" y="29276"/>
                  <a:pt x="24735" y="29276"/>
                </a:cubicBezTo>
                <a:cubicBezTo>
                  <a:pt x="25059" y="28386"/>
                  <a:pt x="25059" y="28386"/>
                  <a:pt x="25059" y="28386"/>
                </a:cubicBezTo>
                <a:cubicBezTo>
                  <a:pt x="25421" y="28010"/>
                  <a:pt x="25421" y="28010"/>
                  <a:pt x="25421" y="28010"/>
                </a:cubicBezTo>
                <a:cubicBezTo>
                  <a:pt x="25715" y="27571"/>
                  <a:pt x="25715" y="27571"/>
                  <a:pt x="25715" y="27571"/>
                </a:cubicBezTo>
                <a:cubicBezTo>
                  <a:pt x="25604" y="27045"/>
                  <a:pt x="25604" y="27045"/>
                  <a:pt x="25604" y="27045"/>
                </a:cubicBezTo>
                <a:cubicBezTo>
                  <a:pt x="25133" y="26832"/>
                  <a:pt x="25133" y="26832"/>
                  <a:pt x="25133" y="26832"/>
                </a:cubicBezTo>
                <a:cubicBezTo>
                  <a:pt x="24588" y="26456"/>
                  <a:pt x="24588" y="26456"/>
                  <a:pt x="24588" y="26456"/>
                </a:cubicBezTo>
                <a:cubicBezTo>
                  <a:pt x="25206" y="26681"/>
                  <a:pt x="25206" y="26681"/>
                  <a:pt x="25206" y="26681"/>
                </a:cubicBezTo>
                <a:cubicBezTo>
                  <a:pt x="25715" y="26895"/>
                  <a:pt x="25715" y="26895"/>
                  <a:pt x="25715" y="26895"/>
                </a:cubicBezTo>
                <a:cubicBezTo>
                  <a:pt x="25966" y="26832"/>
                  <a:pt x="25966" y="26832"/>
                  <a:pt x="25966" y="26832"/>
                </a:cubicBezTo>
                <a:cubicBezTo>
                  <a:pt x="26003" y="26306"/>
                  <a:pt x="26003" y="26306"/>
                  <a:pt x="26003" y="26306"/>
                </a:cubicBezTo>
                <a:cubicBezTo>
                  <a:pt x="26437" y="26531"/>
                  <a:pt x="26437" y="26531"/>
                  <a:pt x="26437" y="26531"/>
                </a:cubicBezTo>
                <a:cubicBezTo>
                  <a:pt x="26658" y="26456"/>
                  <a:pt x="26658" y="26456"/>
                  <a:pt x="26658" y="26456"/>
                </a:cubicBezTo>
                <a:cubicBezTo>
                  <a:pt x="26695" y="26005"/>
                  <a:pt x="26695" y="26005"/>
                  <a:pt x="26695" y="26005"/>
                </a:cubicBezTo>
                <a:cubicBezTo>
                  <a:pt x="26836" y="25854"/>
                  <a:pt x="26836" y="25854"/>
                  <a:pt x="26836" y="25854"/>
                </a:cubicBezTo>
                <a:cubicBezTo>
                  <a:pt x="26946" y="25265"/>
                  <a:pt x="26946" y="25265"/>
                  <a:pt x="26946" y="25265"/>
                </a:cubicBezTo>
                <a:cubicBezTo>
                  <a:pt x="26621" y="25190"/>
                  <a:pt x="26621" y="25190"/>
                  <a:pt x="26621" y="25190"/>
                </a:cubicBezTo>
                <a:cubicBezTo>
                  <a:pt x="26260" y="25115"/>
                  <a:pt x="26260" y="25115"/>
                  <a:pt x="26260" y="25115"/>
                </a:cubicBezTo>
                <a:cubicBezTo>
                  <a:pt x="26113" y="24814"/>
                  <a:pt x="26113" y="24814"/>
                  <a:pt x="26113" y="24814"/>
                </a:cubicBezTo>
                <a:cubicBezTo>
                  <a:pt x="25678" y="24451"/>
                  <a:pt x="25678" y="24451"/>
                  <a:pt x="25678" y="24451"/>
                </a:cubicBezTo>
                <a:cubicBezTo>
                  <a:pt x="25966" y="24526"/>
                  <a:pt x="25966" y="24526"/>
                  <a:pt x="25966" y="24526"/>
                </a:cubicBezTo>
                <a:cubicBezTo>
                  <a:pt x="26437" y="24751"/>
                  <a:pt x="26437" y="24751"/>
                  <a:pt x="26437" y="24751"/>
                </a:cubicBezTo>
                <a:cubicBezTo>
                  <a:pt x="26768" y="24965"/>
                  <a:pt x="26768" y="24965"/>
                  <a:pt x="26768" y="24965"/>
                </a:cubicBezTo>
                <a:cubicBezTo>
                  <a:pt x="27056" y="24751"/>
                  <a:pt x="27056" y="24751"/>
                  <a:pt x="27056" y="24751"/>
                </a:cubicBezTo>
                <a:cubicBezTo>
                  <a:pt x="27277" y="24225"/>
                  <a:pt x="27277" y="24225"/>
                  <a:pt x="27277" y="24225"/>
                </a:cubicBezTo>
                <a:cubicBezTo>
                  <a:pt x="27056" y="23774"/>
                  <a:pt x="27056" y="23774"/>
                  <a:pt x="27056" y="23774"/>
                </a:cubicBezTo>
                <a:cubicBezTo>
                  <a:pt x="27381" y="23774"/>
                  <a:pt x="27381" y="23774"/>
                  <a:pt x="27381" y="23774"/>
                </a:cubicBezTo>
                <a:cubicBezTo>
                  <a:pt x="27565" y="24150"/>
                  <a:pt x="27565" y="24150"/>
                  <a:pt x="27565" y="24150"/>
                </a:cubicBezTo>
                <a:cubicBezTo>
                  <a:pt x="27418" y="24601"/>
                  <a:pt x="27418" y="24601"/>
                  <a:pt x="27418" y="24601"/>
                </a:cubicBezTo>
                <a:cubicBezTo>
                  <a:pt x="27277" y="25416"/>
                  <a:pt x="27277" y="25416"/>
                  <a:pt x="27277" y="25416"/>
                </a:cubicBezTo>
                <a:cubicBezTo>
                  <a:pt x="27277" y="26381"/>
                  <a:pt x="27277" y="26381"/>
                  <a:pt x="27277" y="26381"/>
                </a:cubicBezTo>
                <a:cubicBezTo>
                  <a:pt x="26946" y="26531"/>
                  <a:pt x="26946" y="26531"/>
                  <a:pt x="26946" y="26531"/>
                </a:cubicBezTo>
                <a:cubicBezTo>
                  <a:pt x="27056" y="26970"/>
                  <a:pt x="27056" y="26970"/>
                  <a:pt x="27056" y="26970"/>
                </a:cubicBezTo>
                <a:cubicBezTo>
                  <a:pt x="27381" y="27045"/>
                  <a:pt x="27381" y="27045"/>
                  <a:pt x="27381" y="27045"/>
                </a:cubicBezTo>
                <a:cubicBezTo>
                  <a:pt x="27381" y="27421"/>
                  <a:pt x="27381" y="27421"/>
                  <a:pt x="27381" y="27421"/>
                </a:cubicBezTo>
                <a:cubicBezTo>
                  <a:pt x="27381" y="27421"/>
                  <a:pt x="27712" y="27571"/>
                  <a:pt x="27822" y="27346"/>
                </a:cubicBezTo>
                <a:cubicBezTo>
                  <a:pt x="27926" y="26832"/>
                  <a:pt x="27926" y="26832"/>
                  <a:pt x="27926" y="26832"/>
                </a:cubicBezTo>
                <a:cubicBezTo>
                  <a:pt x="28367" y="26895"/>
                  <a:pt x="28367" y="26895"/>
                  <a:pt x="28367" y="26895"/>
                </a:cubicBezTo>
                <a:cubicBezTo>
                  <a:pt x="28581" y="26970"/>
                  <a:pt x="28581" y="26970"/>
                  <a:pt x="28581" y="26970"/>
                </a:cubicBezTo>
                <a:cubicBezTo>
                  <a:pt x="28802" y="27195"/>
                  <a:pt x="28802" y="27195"/>
                  <a:pt x="28802" y="27195"/>
                </a:cubicBezTo>
                <a:cubicBezTo>
                  <a:pt x="29127" y="27195"/>
                  <a:pt x="29127" y="27195"/>
                  <a:pt x="29127" y="27195"/>
                </a:cubicBezTo>
                <a:cubicBezTo>
                  <a:pt x="29163" y="26606"/>
                  <a:pt x="29163" y="26606"/>
                  <a:pt x="29163" y="26606"/>
                </a:cubicBezTo>
                <a:cubicBezTo>
                  <a:pt x="28839" y="26456"/>
                  <a:pt x="28839" y="26456"/>
                  <a:pt x="28839" y="26456"/>
                </a:cubicBezTo>
                <a:cubicBezTo>
                  <a:pt x="28692" y="25779"/>
                  <a:pt x="28692" y="25779"/>
                  <a:pt x="28692" y="25779"/>
                </a:cubicBezTo>
                <a:cubicBezTo>
                  <a:pt x="28294" y="25716"/>
                  <a:pt x="28294" y="25716"/>
                  <a:pt x="28294" y="25716"/>
                </a:cubicBezTo>
                <a:cubicBezTo>
                  <a:pt x="27963" y="25190"/>
                  <a:pt x="27963" y="25190"/>
                  <a:pt x="27963" y="25190"/>
                </a:cubicBezTo>
                <a:cubicBezTo>
                  <a:pt x="27675" y="25040"/>
                  <a:pt x="27675" y="25040"/>
                  <a:pt x="27675" y="25040"/>
                </a:cubicBezTo>
                <a:cubicBezTo>
                  <a:pt x="27675" y="24664"/>
                  <a:pt x="27675" y="24664"/>
                  <a:pt x="27675" y="24664"/>
                </a:cubicBezTo>
                <a:cubicBezTo>
                  <a:pt x="27963" y="24751"/>
                  <a:pt x="27963" y="24751"/>
                  <a:pt x="27963" y="24751"/>
                </a:cubicBezTo>
                <a:cubicBezTo>
                  <a:pt x="28073" y="24526"/>
                  <a:pt x="28073" y="24526"/>
                  <a:pt x="28073" y="24526"/>
                </a:cubicBezTo>
                <a:cubicBezTo>
                  <a:pt x="28036" y="24150"/>
                  <a:pt x="28036" y="24150"/>
                  <a:pt x="28036" y="24150"/>
                </a:cubicBezTo>
                <a:cubicBezTo>
                  <a:pt x="28367" y="24150"/>
                  <a:pt x="28367" y="24150"/>
                  <a:pt x="28367" y="24150"/>
                </a:cubicBezTo>
                <a:cubicBezTo>
                  <a:pt x="28471" y="23699"/>
                  <a:pt x="28471" y="23699"/>
                  <a:pt x="28471" y="23699"/>
                </a:cubicBezTo>
                <a:cubicBezTo>
                  <a:pt x="28802" y="23260"/>
                  <a:pt x="28802" y="23260"/>
                  <a:pt x="28802" y="23260"/>
                </a:cubicBezTo>
                <a:cubicBezTo>
                  <a:pt x="28912" y="22809"/>
                  <a:pt x="28912" y="22809"/>
                  <a:pt x="28912" y="22809"/>
                </a:cubicBezTo>
                <a:cubicBezTo>
                  <a:pt x="28728" y="22445"/>
                  <a:pt x="28728" y="22445"/>
                  <a:pt x="28728" y="22445"/>
                </a:cubicBezTo>
                <a:cubicBezTo>
                  <a:pt x="28581" y="21693"/>
                  <a:pt x="28581" y="21693"/>
                  <a:pt x="28581" y="21693"/>
                </a:cubicBezTo>
                <a:cubicBezTo>
                  <a:pt x="28875" y="21618"/>
                  <a:pt x="28875" y="21618"/>
                  <a:pt x="28875" y="21618"/>
                </a:cubicBezTo>
                <a:cubicBezTo>
                  <a:pt x="28943" y="21029"/>
                  <a:pt x="28943" y="21029"/>
                  <a:pt x="28943" y="21029"/>
                </a:cubicBezTo>
                <a:cubicBezTo>
                  <a:pt x="28728" y="20503"/>
                  <a:pt x="28728" y="20503"/>
                  <a:pt x="28728" y="20503"/>
                </a:cubicBezTo>
                <a:cubicBezTo>
                  <a:pt x="28434" y="20215"/>
                  <a:pt x="28434" y="20215"/>
                  <a:pt x="28434" y="20215"/>
                </a:cubicBezTo>
                <a:cubicBezTo>
                  <a:pt x="28000" y="19763"/>
                  <a:pt x="28000" y="19763"/>
                  <a:pt x="28000" y="19763"/>
                </a:cubicBezTo>
                <a:cubicBezTo>
                  <a:pt x="28471" y="19763"/>
                  <a:pt x="28471" y="19763"/>
                  <a:pt x="28471" y="19763"/>
                </a:cubicBezTo>
                <a:cubicBezTo>
                  <a:pt x="28508" y="19538"/>
                  <a:pt x="28508" y="19538"/>
                  <a:pt x="28508" y="19538"/>
                </a:cubicBezTo>
                <a:cubicBezTo>
                  <a:pt x="28875" y="19613"/>
                  <a:pt x="28875" y="19613"/>
                  <a:pt x="28875" y="19613"/>
                </a:cubicBezTo>
                <a:cubicBezTo>
                  <a:pt x="29127" y="19914"/>
                  <a:pt x="29127" y="19914"/>
                  <a:pt x="29127" y="19914"/>
                </a:cubicBezTo>
                <a:cubicBezTo>
                  <a:pt x="29488" y="19839"/>
                  <a:pt x="29488" y="19839"/>
                  <a:pt x="29488" y="19839"/>
                </a:cubicBezTo>
                <a:cubicBezTo>
                  <a:pt x="29819" y="19688"/>
                  <a:pt x="29819" y="19688"/>
                  <a:pt x="29819" y="19688"/>
                </a:cubicBezTo>
                <a:cubicBezTo>
                  <a:pt x="29525" y="19174"/>
                  <a:pt x="29525" y="19174"/>
                  <a:pt x="29525" y="19174"/>
                </a:cubicBezTo>
                <a:cubicBezTo>
                  <a:pt x="29745" y="19099"/>
                  <a:pt x="29745" y="19099"/>
                  <a:pt x="29745" y="19099"/>
                </a:cubicBezTo>
                <a:cubicBezTo>
                  <a:pt x="30033" y="19688"/>
                  <a:pt x="30033" y="19688"/>
                  <a:pt x="30033" y="19688"/>
                </a:cubicBezTo>
                <a:cubicBezTo>
                  <a:pt x="30364" y="19763"/>
                  <a:pt x="30364" y="19763"/>
                  <a:pt x="30364" y="19763"/>
                </a:cubicBezTo>
                <a:cubicBezTo>
                  <a:pt x="30505" y="20365"/>
                  <a:pt x="30505" y="20365"/>
                  <a:pt x="30505" y="20365"/>
                </a:cubicBezTo>
                <a:cubicBezTo>
                  <a:pt x="30762" y="20440"/>
                  <a:pt x="30762" y="20440"/>
                  <a:pt x="30762" y="20440"/>
                </a:cubicBezTo>
                <a:cubicBezTo>
                  <a:pt x="30872" y="20879"/>
                  <a:pt x="30872" y="20879"/>
                  <a:pt x="30872" y="20879"/>
                </a:cubicBezTo>
                <a:cubicBezTo>
                  <a:pt x="31160" y="21104"/>
                  <a:pt x="31160" y="21104"/>
                  <a:pt x="31160" y="21104"/>
                </a:cubicBezTo>
                <a:cubicBezTo>
                  <a:pt x="31307" y="21618"/>
                  <a:pt x="31307" y="21618"/>
                  <a:pt x="31307" y="21618"/>
                </a:cubicBezTo>
                <a:cubicBezTo>
                  <a:pt x="31595" y="21844"/>
                  <a:pt x="31595" y="21844"/>
                  <a:pt x="31595" y="21844"/>
                </a:cubicBezTo>
                <a:cubicBezTo>
                  <a:pt x="31816" y="22370"/>
                  <a:pt x="31816" y="22370"/>
                  <a:pt x="31816" y="22370"/>
                </a:cubicBezTo>
                <a:cubicBezTo>
                  <a:pt x="31889" y="23034"/>
                  <a:pt x="31889" y="23034"/>
                  <a:pt x="31889" y="23034"/>
                </a:cubicBezTo>
                <a:cubicBezTo>
                  <a:pt x="31522" y="23699"/>
                  <a:pt x="31522" y="23699"/>
                  <a:pt x="31522" y="23699"/>
                </a:cubicBezTo>
                <a:cubicBezTo>
                  <a:pt x="31234" y="24375"/>
                  <a:pt x="31234" y="24375"/>
                  <a:pt x="31234" y="24375"/>
                </a:cubicBezTo>
                <a:cubicBezTo>
                  <a:pt x="31381" y="25040"/>
                  <a:pt x="31381" y="25040"/>
                  <a:pt x="31381" y="25040"/>
                </a:cubicBezTo>
                <a:cubicBezTo>
                  <a:pt x="30872" y="25190"/>
                  <a:pt x="30872" y="25190"/>
                  <a:pt x="30872" y="25190"/>
                </a:cubicBezTo>
                <a:cubicBezTo>
                  <a:pt x="30578" y="25040"/>
                  <a:pt x="30578" y="25040"/>
                  <a:pt x="30578" y="25040"/>
                </a:cubicBezTo>
                <a:cubicBezTo>
                  <a:pt x="30290" y="25040"/>
                  <a:pt x="30290" y="25040"/>
                  <a:pt x="30290" y="25040"/>
                </a:cubicBezTo>
                <a:cubicBezTo>
                  <a:pt x="29929" y="25566"/>
                  <a:pt x="29929" y="25566"/>
                  <a:pt x="29929" y="25566"/>
                </a:cubicBezTo>
                <a:cubicBezTo>
                  <a:pt x="29929" y="26155"/>
                  <a:pt x="29929" y="26155"/>
                  <a:pt x="29929" y="26155"/>
                </a:cubicBezTo>
                <a:cubicBezTo>
                  <a:pt x="30364" y="26306"/>
                  <a:pt x="30364" y="26306"/>
                  <a:pt x="30364" y="26306"/>
                </a:cubicBezTo>
                <a:cubicBezTo>
                  <a:pt x="30725" y="26230"/>
                  <a:pt x="30725" y="26230"/>
                  <a:pt x="30725" y="26230"/>
                </a:cubicBezTo>
                <a:cubicBezTo>
                  <a:pt x="30799" y="25930"/>
                  <a:pt x="30799" y="25930"/>
                  <a:pt x="30799" y="25930"/>
                </a:cubicBezTo>
                <a:cubicBezTo>
                  <a:pt x="30946" y="25716"/>
                  <a:pt x="30946" y="25716"/>
                  <a:pt x="30946" y="25716"/>
                </a:cubicBezTo>
                <a:cubicBezTo>
                  <a:pt x="31197" y="25854"/>
                  <a:pt x="31197" y="25854"/>
                  <a:pt x="31197" y="25854"/>
                </a:cubicBezTo>
                <a:cubicBezTo>
                  <a:pt x="31595" y="26080"/>
                  <a:pt x="31595" y="26080"/>
                  <a:pt x="31595" y="26080"/>
                </a:cubicBezTo>
                <a:cubicBezTo>
                  <a:pt x="32000" y="26895"/>
                  <a:pt x="32000" y="26895"/>
                  <a:pt x="32000" y="26895"/>
                </a:cubicBezTo>
                <a:cubicBezTo>
                  <a:pt x="32104" y="27346"/>
                  <a:pt x="32104" y="27346"/>
                  <a:pt x="32104" y="27346"/>
                </a:cubicBezTo>
                <a:cubicBezTo>
                  <a:pt x="32324" y="27860"/>
                  <a:pt x="32324" y="27860"/>
                  <a:pt x="32324" y="27860"/>
                </a:cubicBezTo>
                <a:cubicBezTo>
                  <a:pt x="32686" y="27860"/>
                  <a:pt x="32686" y="27860"/>
                  <a:pt x="32686" y="27860"/>
                </a:cubicBezTo>
                <a:cubicBezTo>
                  <a:pt x="33047" y="28536"/>
                  <a:pt x="33047" y="28536"/>
                  <a:pt x="33047" y="28536"/>
                </a:cubicBezTo>
                <a:cubicBezTo>
                  <a:pt x="33592" y="28612"/>
                  <a:pt x="33592" y="28612"/>
                  <a:pt x="33592" y="28612"/>
                </a:cubicBezTo>
                <a:cubicBezTo>
                  <a:pt x="33960" y="28912"/>
                  <a:pt x="33960" y="28912"/>
                  <a:pt x="33960" y="28912"/>
                </a:cubicBezTo>
                <a:cubicBezTo>
                  <a:pt x="33996" y="28461"/>
                  <a:pt x="33996" y="28461"/>
                  <a:pt x="33996" y="28461"/>
                </a:cubicBezTo>
                <a:cubicBezTo>
                  <a:pt x="33415" y="27571"/>
                  <a:pt x="33415" y="27571"/>
                  <a:pt x="33415" y="27571"/>
                </a:cubicBezTo>
                <a:cubicBezTo>
                  <a:pt x="33157" y="27195"/>
                  <a:pt x="33157" y="27195"/>
                  <a:pt x="33157" y="27195"/>
                </a:cubicBezTo>
                <a:cubicBezTo>
                  <a:pt x="33047" y="26744"/>
                  <a:pt x="33047" y="26744"/>
                  <a:pt x="33047" y="26744"/>
                </a:cubicBezTo>
                <a:cubicBezTo>
                  <a:pt x="33415" y="27195"/>
                  <a:pt x="33415" y="27195"/>
                  <a:pt x="33415" y="27195"/>
                </a:cubicBezTo>
                <a:cubicBezTo>
                  <a:pt x="34064" y="27860"/>
                  <a:pt x="34064" y="27860"/>
                  <a:pt x="34064" y="27860"/>
                </a:cubicBezTo>
                <a:cubicBezTo>
                  <a:pt x="34395" y="28236"/>
                  <a:pt x="34395" y="28236"/>
                  <a:pt x="34395" y="28236"/>
                </a:cubicBezTo>
                <a:cubicBezTo>
                  <a:pt x="34395" y="27571"/>
                  <a:pt x="34395" y="27571"/>
                  <a:pt x="34395" y="27571"/>
                </a:cubicBezTo>
                <a:cubicBezTo>
                  <a:pt x="34609" y="27045"/>
                  <a:pt x="34609" y="27045"/>
                  <a:pt x="34609" y="27045"/>
                </a:cubicBezTo>
                <a:cubicBezTo>
                  <a:pt x="34284" y="26681"/>
                  <a:pt x="34284" y="26681"/>
                  <a:pt x="34284" y="26681"/>
                </a:cubicBezTo>
                <a:cubicBezTo>
                  <a:pt x="34211" y="25779"/>
                  <a:pt x="34211" y="25779"/>
                  <a:pt x="34211" y="25779"/>
                </a:cubicBezTo>
                <a:cubicBezTo>
                  <a:pt x="33776" y="25491"/>
                  <a:pt x="33776" y="25491"/>
                  <a:pt x="33776" y="25491"/>
                </a:cubicBezTo>
                <a:cubicBezTo>
                  <a:pt x="33231" y="24300"/>
                  <a:pt x="33231" y="24300"/>
                  <a:pt x="33231" y="24300"/>
                </a:cubicBezTo>
                <a:cubicBezTo>
                  <a:pt x="33415" y="24000"/>
                  <a:pt x="33415" y="24000"/>
                  <a:pt x="33415" y="24000"/>
                </a:cubicBezTo>
                <a:cubicBezTo>
                  <a:pt x="33592" y="23699"/>
                  <a:pt x="33592" y="23699"/>
                  <a:pt x="33592" y="23699"/>
                </a:cubicBezTo>
                <a:cubicBezTo>
                  <a:pt x="34284" y="24751"/>
                  <a:pt x="34284" y="24751"/>
                  <a:pt x="34284" y="24751"/>
                </a:cubicBezTo>
                <a:cubicBezTo>
                  <a:pt x="34535" y="25491"/>
                  <a:pt x="34535" y="25491"/>
                  <a:pt x="34535" y="25491"/>
                </a:cubicBezTo>
                <a:cubicBezTo>
                  <a:pt x="34830" y="25566"/>
                  <a:pt x="34830" y="25566"/>
                  <a:pt x="34830" y="25566"/>
                </a:cubicBezTo>
                <a:cubicBezTo>
                  <a:pt x="34940" y="24751"/>
                  <a:pt x="34940" y="24751"/>
                  <a:pt x="34940" y="24751"/>
                </a:cubicBezTo>
                <a:cubicBezTo>
                  <a:pt x="35301" y="24526"/>
                  <a:pt x="35301" y="24526"/>
                  <a:pt x="35301" y="24526"/>
                </a:cubicBezTo>
                <a:cubicBezTo>
                  <a:pt x="35338" y="24150"/>
                  <a:pt x="35338" y="24150"/>
                  <a:pt x="35338" y="24150"/>
                </a:cubicBezTo>
                <a:cubicBezTo>
                  <a:pt x="35595" y="24150"/>
                  <a:pt x="35595" y="24150"/>
                  <a:pt x="35595" y="24150"/>
                </a:cubicBezTo>
                <a:cubicBezTo>
                  <a:pt x="35699" y="23774"/>
                  <a:pt x="35699" y="23774"/>
                  <a:pt x="35699" y="23774"/>
                </a:cubicBezTo>
                <a:cubicBezTo>
                  <a:pt x="35663" y="23260"/>
                  <a:pt x="35663" y="23260"/>
                  <a:pt x="35663" y="23260"/>
                </a:cubicBezTo>
                <a:cubicBezTo>
                  <a:pt x="35191" y="23260"/>
                  <a:pt x="35191" y="23260"/>
                  <a:pt x="35191" y="23260"/>
                </a:cubicBezTo>
                <a:cubicBezTo>
                  <a:pt x="35191" y="22959"/>
                  <a:pt x="35191" y="22959"/>
                  <a:pt x="35191" y="22959"/>
                </a:cubicBezTo>
                <a:cubicBezTo>
                  <a:pt x="34903" y="22521"/>
                  <a:pt x="34903" y="22521"/>
                  <a:pt x="34903" y="22521"/>
                </a:cubicBezTo>
                <a:cubicBezTo>
                  <a:pt x="34683" y="22445"/>
                  <a:pt x="34683" y="22445"/>
                  <a:pt x="34683" y="22445"/>
                </a:cubicBezTo>
                <a:cubicBezTo>
                  <a:pt x="34358" y="22145"/>
                  <a:pt x="34358" y="22145"/>
                  <a:pt x="34358" y="22145"/>
                </a:cubicBezTo>
                <a:cubicBezTo>
                  <a:pt x="34137" y="22145"/>
                  <a:pt x="34137" y="22145"/>
                  <a:pt x="34137" y="22145"/>
                </a:cubicBezTo>
                <a:cubicBezTo>
                  <a:pt x="34064" y="21769"/>
                  <a:pt x="34064" y="21769"/>
                  <a:pt x="34064" y="21769"/>
                </a:cubicBezTo>
                <a:cubicBezTo>
                  <a:pt x="33960" y="21405"/>
                  <a:pt x="33960" y="21405"/>
                  <a:pt x="33960" y="21405"/>
                </a:cubicBezTo>
                <a:cubicBezTo>
                  <a:pt x="33562" y="21405"/>
                  <a:pt x="33562" y="21405"/>
                  <a:pt x="33562" y="21405"/>
                </a:cubicBezTo>
                <a:cubicBezTo>
                  <a:pt x="33378" y="21405"/>
                  <a:pt x="33378" y="21405"/>
                  <a:pt x="33378" y="21405"/>
                </a:cubicBezTo>
                <a:cubicBezTo>
                  <a:pt x="33378" y="20728"/>
                  <a:pt x="33378" y="20728"/>
                  <a:pt x="33378" y="20728"/>
                </a:cubicBezTo>
                <a:cubicBezTo>
                  <a:pt x="33666" y="20728"/>
                  <a:pt x="33666" y="20728"/>
                  <a:pt x="33666" y="20728"/>
                </a:cubicBezTo>
                <a:cubicBezTo>
                  <a:pt x="33813" y="20503"/>
                  <a:pt x="33813" y="20503"/>
                  <a:pt x="33813" y="20503"/>
                </a:cubicBezTo>
                <a:cubicBezTo>
                  <a:pt x="33415" y="20290"/>
                  <a:pt x="33415" y="20290"/>
                  <a:pt x="33415" y="20290"/>
                </a:cubicBezTo>
                <a:cubicBezTo>
                  <a:pt x="33488" y="19989"/>
                  <a:pt x="33488" y="19989"/>
                  <a:pt x="33488" y="19989"/>
                </a:cubicBezTo>
                <a:cubicBezTo>
                  <a:pt x="33666" y="19914"/>
                  <a:pt x="33666" y="19914"/>
                  <a:pt x="33666" y="19914"/>
                </a:cubicBezTo>
                <a:cubicBezTo>
                  <a:pt x="33451" y="19538"/>
                  <a:pt x="33451" y="19538"/>
                  <a:pt x="33451" y="19538"/>
                </a:cubicBezTo>
                <a:cubicBezTo>
                  <a:pt x="33120" y="19325"/>
                  <a:pt x="33120" y="19325"/>
                  <a:pt x="33120" y="19325"/>
                </a:cubicBezTo>
                <a:cubicBezTo>
                  <a:pt x="33231" y="18949"/>
                  <a:pt x="33231" y="18949"/>
                  <a:pt x="33231" y="18949"/>
                </a:cubicBezTo>
                <a:cubicBezTo>
                  <a:pt x="32906" y="18648"/>
                  <a:pt x="32906" y="18648"/>
                  <a:pt x="32906" y="18648"/>
                </a:cubicBezTo>
                <a:cubicBezTo>
                  <a:pt x="32539" y="18723"/>
                  <a:pt x="32539" y="18723"/>
                  <a:pt x="32539" y="18723"/>
                </a:cubicBezTo>
                <a:cubicBezTo>
                  <a:pt x="32502" y="18360"/>
                  <a:pt x="32502" y="18360"/>
                  <a:pt x="32502" y="18360"/>
                </a:cubicBezTo>
                <a:cubicBezTo>
                  <a:pt x="32214" y="18360"/>
                  <a:pt x="32214" y="18360"/>
                  <a:pt x="32214" y="18360"/>
                </a:cubicBezTo>
                <a:cubicBezTo>
                  <a:pt x="32067" y="18285"/>
                  <a:pt x="32067" y="18285"/>
                  <a:pt x="32067" y="18285"/>
                </a:cubicBezTo>
                <a:cubicBezTo>
                  <a:pt x="32324" y="17909"/>
                  <a:pt x="32324" y="17909"/>
                  <a:pt x="32324" y="17909"/>
                </a:cubicBezTo>
                <a:cubicBezTo>
                  <a:pt x="32000" y="17758"/>
                  <a:pt x="32000" y="17758"/>
                  <a:pt x="32000" y="17758"/>
                </a:cubicBezTo>
                <a:cubicBezTo>
                  <a:pt x="31558" y="17909"/>
                  <a:pt x="31558" y="17909"/>
                  <a:pt x="31558" y="17909"/>
                </a:cubicBezTo>
                <a:cubicBezTo>
                  <a:pt x="31307" y="17382"/>
                  <a:pt x="31307" y="17382"/>
                  <a:pt x="31307" y="17382"/>
                </a:cubicBezTo>
                <a:cubicBezTo>
                  <a:pt x="31271" y="17019"/>
                  <a:pt x="31271" y="17019"/>
                  <a:pt x="31271" y="17019"/>
                </a:cubicBezTo>
                <a:cubicBezTo>
                  <a:pt x="30977" y="17019"/>
                  <a:pt x="30977" y="17019"/>
                  <a:pt x="30977" y="17019"/>
                </a:cubicBezTo>
                <a:cubicBezTo>
                  <a:pt x="30977" y="16643"/>
                  <a:pt x="30977" y="16643"/>
                  <a:pt x="30977" y="16643"/>
                </a:cubicBezTo>
                <a:cubicBezTo>
                  <a:pt x="30542" y="16342"/>
                  <a:pt x="30542" y="16342"/>
                  <a:pt x="30542" y="16342"/>
                </a:cubicBezTo>
                <a:cubicBezTo>
                  <a:pt x="29996" y="16342"/>
                  <a:pt x="29996" y="16342"/>
                  <a:pt x="29996" y="16342"/>
                </a:cubicBezTo>
                <a:cubicBezTo>
                  <a:pt x="29929" y="16643"/>
                  <a:pt x="29929" y="16643"/>
                  <a:pt x="29929" y="16643"/>
                </a:cubicBezTo>
                <a:cubicBezTo>
                  <a:pt x="29672" y="16718"/>
                  <a:pt x="29672" y="16718"/>
                  <a:pt x="29672" y="16718"/>
                </a:cubicBezTo>
                <a:cubicBezTo>
                  <a:pt x="29415" y="16643"/>
                  <a:pt x="29415" y="16643"/>
                  <a:pt x="29415" y="16643"/>
                </a:cubicBezTo>
                <a:cubicBezTo>
                  <a:pt x="29310" y="17019"/>
                  <a:pt x="29310" y="17019"/>
                  <a:pt x="29310" y="17019"/>
                </a:cubicBezTo>
                <a:cubicBezTo>
                  <a:pt x="29053" y="17019"/>
                  <a:pt x="29053" y="17019"/>
                  <a:pt x="29053" y="17019"/>
                </a:cubicBezTo>
                <a:cubicBezTo>
                  <a:pt x="29016" y="16568"/>
                  <a:pt x="29016" y="16568"/>
                  <a:pt x="29016" y="16568"/>
                </a:cubicBezTo>
                <a:cubicBezTo>
                  <a:pt x="29200" y="16054"/>
                  <a:pt x="29200" y="16054"/>
                  <a:pt x="29200" y="16054"/>
                </a:cubicBezTo>
                <a:cubicBezTo>
                  <a:pt x="28943" y="15452"/>
                  <a:pt x="28943" y="15452"/>
                  <a:pt x="28943" y="15452"/>
                </a:cubicBezTo>
                <a:cubicBezTo>
                  <a:pt x="28802" y="14863"/>
                  <a:pt x="28802" y="14863"/>
                  <a:pt x="28802" y="14863"/>
                </a:cubicBezTo>
                <a:cubicBezTo>
                  <a:pt x="28330" y="14863"/>
                  <a:pt x="28330" y="14863"/>
                  <a:pt x="28330" y="14863"/>
                </a:cubicBezTo>
                <a:cubicBezTo>
                  <a:pt x="28073" y="15302"/>
                  <a:pt x="28073" y="15302"/>
                  <a:pt x="28073" y="15302"/>
                </a:cubicBezTo>
                <a:cubicBezTo>
                  <a:pt x="27748" y="15302"/>
                  <a:pt x="27748" y="15302"/>
                  <a:pt x="27748" y="15302"/>
                </a:cubicBezTo>
                <a:cubicBezTo>
                  <a:pt x="27528" y="15603"/>
                  <a:pt x="27528" y="15603"/>
                  <a:pt x="27528" y="15603"/>
                </a:cubicBezTo>
                <a:cubicBezTo>
                  <a:pt x="27491" y="16204"/>
                  <a:pt x="27491" y="16204"/>
                  <a:pt x="27491" y="16204"/>
                </a:cubicBezTo>
                <a:cubicBezTo>
                  <a:pt x="27675" y="16793"/>
                  <a:pt x="27675" y="16793"/>
                  <a:pt x="27675" y="16793"/>
                </a:cubicBezTo>
                <a:cubicBezTo>
                  <a:pt x="27528" y="17169"/>
                  <a:pt x="27528" y="17169"/>
                  <a:pt x="27528" y="17169"/>
                </a:cubicBezTo>
                <a:cubicBezTo>
                  <a:pt x="27822" y="17909"/>
                  <a:pt x="27822" y="17909"/>
                  <a:pt x="27822" y="17909"/>
                </a:cubicBezTo>
                <a:cubicBezTo>
                  <a:pt x="27601" y="17984"/>
                  <a:pt x="27601" y="17984"/>
                  <a:pt x="27601" y="17984"/>
                </a:cubicBezTo>
                <a:cubicBezTo>
                  <a:pt x="27277" y="17382"/>
                  <a:pt x="27277" y="17382"/>
                  <a:pt x="27277" y="17382"/>
                </a:cubicBezTo>
                <a:cubicBezTo>
                  <a:pt x="27166" y="16492"/>
                  <a:pt x="27166" y="16492"/>
                  <a:pt x="27166" y="16492"/>
                </a:cubicBezTo>
                <a:cubicBezTo>
                  <a:pt x="27130" y="15903"/>
                  <a:pt x="27130" y="15903"/>
                  <a:pt x="27130" y="15903"/>
                </a:cubicBezTo>
                <a:cubicBezTo>
                  <a:pt x="27381" y="15302"/>
                  <a:pt x="27381" y="15302"/>
                  <a:pt x="27381" y="15302"/>
                </a:cubicBezTo>
                <a:cubicBezTo>
                  <a:pt x="27712" y="14863"/>
                  <a:pt x="27712" y="14863"/>
                  <a:pt x="27712" y="14863"/>
                </a:cubicBezTo>
                <a:cubicBezTo>
                  <a:pt x="27240" y="14863"/>
                  <a:pt x="27240" y="14863"/>
                  <a:pt x="27240" y="14863"/>
                </a:cubicBezTo>
                <a:cubicBezTo>
                  <a:pt x="26768" y="14938"/>
                  <a:pt x="26768" y="14938"/>
                  <a:pt x="26768" y="14938"/>
                </a:cubicBezTo>
                <a:cubicBezTo>
                  <a:pt x="26333" y="15678"/>
                  <a:pt x="26333" y="15678"/>
                  <a:pt x="26333" y="15678"/>
                </a:cubicBezTo>
                <a:cubicBezTo>
                  <a:pt x="26076" y="16643"/>
                  <a:pt x="26076" y="16643"/>
                  <a:pt x="26076" y="16643"/>
                </a:cubicBezTo>
                <a:cubicBezTo>
                  <a:pt x="26039" y="17909"/>
                  <a:pt x="26039" y="17909"/>
                  <a:pt x="26039" y="17909"/>
                </a:cubicBezTo>
                <a:cubicBezTo>
                  <a:pt x="26437" y="18059"/>
                  <a:pt x="26437" y="18059"/>
                  <a:pt x="26437" y="18059"/>
                </a:cubicBezTo>
                <a:cubicBezTo>
                  <a:pt x="26732" y="18059"/>
                  <a:pt x="26732" y="18059"/>
                  <a:pt x="26732" y="18059"/>
                </a:cubicBezTo>
                <a:cubicBezTo>
                  <a:pt x="26836" y="18573"/>
                  <a:pt x="26836" y="18573"/>
                  <a:pt x="26836" y="18573"/>
                </a:cubicBezTo>
                <a:cubicBezTo>
                  <a:pt x="26548" y="18422"/>
                  <a:pt x="26548" y="18422"/>
                  <a:pt x="26548" y="18422"/>
                </a:cubicBezTo>
                <a:cubicBezTo>
                  <a:pt x="26186" y="18648"/>
                  <a:pt x="26186" y="18648"/>
                  <a:pt x="26186" y="18648"/>
                </a:cubicBezTo>
                <a:cubicBezTo>
                  <a:pt x="26474" y="19174"/>
                  <a:pt x="26474" y="19174"/>
                  <a:pt x="26474" y="19174"/>
                </a:cubicBezTo>
                <a:cubicBezTo>
                  <a:pt x="26879" y="19174"/>
                  <a:pt x="26879" y="19174"/>
                  <a:pt x="26879" y="19174"/>
                </a:cubicBezTo>
                <a:cubicBezTo>
                  <a:pt x="27056" y="19024"/>
                  <a:pt x="27056" y="19024"/>
                  <a:pt x="27056" y="19024"/>
                </a:cubicBezTo>
                <a:cubicBezTo>
                  <a:pt x="27313" y="19400"/>
                  <a:pt x="27313" y="19400"/>
                  <a:pt x="27313" y="19400"/>
                </a:cubicBezTo>
                <a:cubicBezTo>
                  <a:pt x="27822" y="19688"/>
                  <a:pt x="27822" y="19688"/>
                  <a:pt x="27822" y="19688"/>
                </a:cubicBezTo>
                <a:cubicBezTo>
                  <a:pt x="27528" y="19914"/>
                  <a:pt x="27528" y="19914"/>
                  <a:pt x="27528" y="19914"/>
                </a:cubicBezTo>
                <a:cubicBezTo>
                  <a:pt x="27491" y="20440"/>
                  <a:pt x="27491" y="20440"/>
                  <a:pt x="27491" y="20440"/>
                </a:cubicBezTo>
                <a:cubicBezTo>
                  <a:pt x="27712" y="20728"/>
                  <a:pt x="27712" y="20728"/>
                  <a:pt x="27712" y="20728"/>
                </a:cubicBezTo>
                <a:cubicBezTo>
                  <a:pt x="27381" y="21693"/>
                  <a:pt x="27381" y="21693"/>
                  <a:pt x="27381" y="21693"/>
                </a:cubicBezTo>
                <a:cubicBezTo>
                  <a:pt x="27203" y="22445"/>
                  <a:pt x="27203" y="22445"/>
                  <a:pt x="27203" y="22445"/>
                </a:cubicBezTo>
                <a:cubicBezTo>
                  <a:pt x="26983" y="22959"/>
                  <a:pt x="26983" y="22959"/>
                  <a:pt x="26983" y="22959"/>
                </a:cubicBezTo>
                <a:cubicBezTo>
                  <a:pt x="26732" y="22734"/>
                  <a:pt x="26732" y="22734"/>
                  <a:pt x="26732" y="22734"/>
                </a:cubicBezTo>
                <a:cubicBezTo>
                  <a:pt x="26584" y="21919"/>
                  <a:pt x="26584" y="21919"/>
                  <a:pt x="26584" y="21919"/>
                </a:cubicBezTo>
                <a:cubicBezTo>
                  <a:pt x="26732" y="21405"/>
                  <a:pt x="26732" y="21405"/>
                  <a:pt x="26732" y="21405"/>
                </a:cubicBezTo>
                <a:cubicBezTo>
                  <a:pt x="26297" y="20653"/>
                  <a:pt x="26297" y="20653"/>
                  <a:pt x="26297" y="20653"/>
                </a:cubicBezTo>
                <a:cubicBezTo>
                  <a:pt x="25966" y="21255"/>
                  <a:pt x="25966" y="21255"/>
                  <a:pt x="25966" y="21255"/>
                </a:cubicBezTo>
                <a:cubicBezTo>
                  <a:pt x="25457" y="20139"/>
                  <a:pt x="25457" y="20139"/>
                  <a:pt x="25457" y="20139"/>
                </a:cubicBezTo>
                <a:cubicBezTo>
                  <a:pt x="25280" y="19989"/>
                  <a:pt x="25280" y="19989"/>
                  <a:pt x="25280" y="19989"/>
                </a:cubicBezTo>
                <a:cubicBezTo>
                  <a:pt x="25316" y="19400"/>
                  <a:pt x="25316" y="19400"/>
                  <a:pt x="25316" y="19400"/>
                </a:cubicBezTo>
                <a:cubicBezTo>
                  <a:pt x="25243" y="18723"/>
                  <a:pt x="25243" y="18723"/>
                  <a:pt x="25243" y="18723"/>
                </a:cubicBezTo>
                <a:cubicBezTo>
                  <a:pt x="25022" y="18723"/>
                  <a:pt x="25022" y="18723"/>
                  <a:pt x="25022" y="18723"/>
                </a:cubicBezTo>
                <a:cubicBezTo>
                  <a:pt x="25022" y="18134"/>
                  <a:pt x="25022" y="18134"/>
                  <a:pt x="25022" y="18134"/>
                </a:cubicBezTo>
                <a:cubicBezTo>
                  <a:pt x="24661" y="17533"/>
                  <a:pt x="24661" y="17533"/>
                  <a:pt x="24661" y="17533"/>
                </a:cubicBezTo>
                <a:cubicBezTo>
                  <a:pt x="24226" y="17533"/>
                  <a:pt x="24226" y="17533"/>
                  <a:pt x="24226" y="17533"/>
                </a:cubicBezTo>
                <a:cubicBezTo>
                  <a:pt x="24153" y="17833"/>
                  <a:pt x="24153" y="17833"/>
                  <a:pt x="24153" y="17833"/>
                </a:cubicBezTo>
                <a:cubicBezTo>
                  <a:pt x="23932" y="17909"/>
                  <a:pt x="23932" y="17909"/>
                  <a:pt x="23932" y="17909"/>
                </a:cubicBezTo>
                <a:cubicBezTo>
                  <a:pt x="23754" y="18498"/>
                  <a:pt x="23754" y="18498"/>
                  <a:pt x="23754" y="18498"/>
                </a:cubicBezTo>
                <a:cubicBezTo>
                  <a:pt x="23859" y="18949"/>
                  <a:pt x="23859" y="18949"/>
                  <a:pt x="23859" y="18949"/>
                </a:cubicBezTo>
                <a:cubicBezTo>
                  <a:pt x="23785" y="19325"/>
                  <a:pt x="23785" y="19325"/>
                  <a:pt x="23785" y="19325"/>
                </a:cubicBezTo>
                <a:cubicBezTo>
                  <a:pt x="24153" y="19914"/>
                  <a:pt x="24153" y="19914"/>
                  <a:pt x="24153" y="19914"/>
                </a:cubicBezTo>
                <a:cubicBezTo>
                  <a:pt x="24477" y="20290"/>
                  <a:pt x="24477" y="20290"/>
                  <a:pt x="24477" y="20290"/>
                </a:cubicBezTo>
                <a:cubicBezTo>
                  <a:pt x="24367" y="20804"/>
                  <a:pt x="24367" y="20804"/>
                  <a:pt x="24367" y="20804"/>
                </a:cubicBezTo>
                <a:cubicBezTo>
                  <a:pt x="24006" y="20653"/>
                  <a:pt x="24006" y="20653"/>
                  <a:pt x="24006" y="20653"/>
                </a:cubicBezTo>
                <a:cubicBezTo>
                  <a:pt x="24116" y="21330"/>
                  <a:pt x="24116" y="21330"/>
                  <a:pt x="24116" y="21330"/>
                </a:cubicBezTo>
                <a:cubicBezTo>
                  <a:pt x="24441" y="21255"/>
                  <a:pt x="24441" y="21255"/>
                  <a:pt x="24441" y="21255"/>
                </a:cubicBezTo>
                <a:cubicBezTo>
                  <a:pt x="24771" y="20804"/>
                  <a:pt x="24771" y="20804"/>
                  <a:pt x="24771" y="20804"/>
                </a:cubicBezTo>
                <a:cubicBezTo>
                  <a:pt x="24771" y="21480"/>
                  <a:pt x="24771" y="21480"/>
                  <a:pt x="24771" y="21480"/>
                </a:cubicBezTo>
                <a:cubicBezTo>
                  <a:pt x="24189" y="22145"/>
                  <a:pt x="24189" y="22145"/>
                  <a:pt x="24189" y="22145"/>
                </a:cubicBezTo>
                <a:cubicBezTo>
                  <a:pt x="24226" y="23034"/>
                  <a:pt x="24226" y="23034"/>
                  <a:pt x="24226" y="23034"/>
                </a:cubicBezTo>
                <a:cubicBezTo>
                  <a:pt x="23828" y="22583"/>
                  <a:pt x="23828" y="22583"/>
                  <a:pt x="23828" y="22583"/>
                </a:cubicBezTo>
                <a:cubicBezTo>
                  <a:pt x="23932" y="21919"/>
                  <a:pt x="23932" y="21919"/>
                  <a:pt x="23932" y="21919"/>
                </a:cubicBezTo>
                <a:cubicBezTo>
                  <a:pt x="23718" y="21919"/>
                  <a:pt x="23718" y="21919"/>
                  <a:pt x="23718" y="21919"/>
                </a:cubicBezTo>
                <a:cubicBezTo>
                  <a:pt x="23681" y="21330"/>
                  <a:pt x="23681" y="21330"/>
                  <a:pt x="23681" y="21330"/>
                </a:cubicBezTo>
                <a:cubicBezTo>
                  <a:pt x="23895" y="21330"/>
                  <a:pt x="23895" y="21330"/>
                  <a:pt x="23895" y="21330"/>
                </a:cubicBezTo>
                <a:cubicBezTo>
                  <a:pt x="23828" y="20440"/>
                  <a:pt x="23828" y="20440"/>
                  <a:pt x="23828" y="20440"/>
                </a:cubicBezTo>
                <a:cubicBezTo>
                  <a:pt x="23283" y="19839"/>
                  <a:pt x="23283" y="19839"/>
                  <a:pt x="23283" y="19839"/>
                </a:cubicBezTo>
                <a:cubicBezTo>
                  <a:pt x="23173" y="20503"/>
                  <a:pt x="23173" y="20503"/>
                  <a:pt x="23173" y="20503"/>
                </a:cubicBezTo>
                <a:cubicBezTo>
                  <a:pt x="22842" y="20804"/>
                  <a:pt x="22842" y="20804"/>
                  <a:pt x="22842" y="20804"/>
                </a:cubicBezTo>
                <a:cubicBezTo>
                  <a:pt x="23350" y="21480"/>
                  <a:pt x="23350" y="21480"/>
                  <a:pt x="23350" y="21480"/>
                </a:cubicBezTo>
                <a:cubicBezTo>
                  <a:pt x="23136" y="21844"/>
                  <a:pt x="23136" y="21844"/>
                  <a:pt x="23136" y="21844"/>
                </a:cubicBezTo>
                <a:cubicBezTo>
                  <a:pt x="23026" y="22370"/>
                  <a:pt x="23026" y="22370"/>
                  <a:pt x="23026" y="22370"/>
                </a:cubicBezTo>
                <a:cubicBezTo>
                  <a:pt x="22082" y="22445"/>
                  <a:pt x="22082" y="22445"/>
                  <a:pt x="22082" y="22445"/>
                </a:cubicBezTo>
                <a:cubicBezTo>
                  <a:pt x="21611" y="22069"/>
                  <a:pt x="21611" y="22069"/>
                  <a:pt x="21611" y="22069"/>
                </a:cubicBezTo>
                <a:cubicBezTo>
                  <a:pt x="21280" y="21919"/>
                  <a:pt x="21280" y="21919"/>
                  <a:pt x="21280" y="21919"/>
                </a:cubicBezTo>
                <a:cubicBezTo>
                  <a:pt x="20808" y="21405"/>
                  <a:pt x="20808" y="21405"/>
                  <a:pt x="20808" y="21405"/>
                </a:cubicBezTo>
                <a:cubicBezTo>
                  <a:pt x="20483" y="21769"/>
                  <a:pt x="20483" y="21769"/>
                  <a:pt x="20483" y="21769"/>
                </a:cubicBezTo>
                <a:cubicBezTo>
                  <a:pt x="20012" y="22220"/>
                  <a:pt x="20012" y="22220"/>
                  <a:pt x="20012" y="22220"/>
                </a:cubicBezTo>
                <a:cubicBezTo>
                  <a:pt x="20122" y="22809"/>
                  <a:pt x="20122" y="22809"/>
                  <a:pt x="20122" y="22809"/>
                </a:cubicBezTo>
                <a:cubicBezTo>
                  <a:pt x="20049" y="23774"/>
                  <a:pt x="20049" y="23774"/>
                  <a:pt x="20049" y="23774"/>
                </a:cubicBezTo>
                <a:cubicBezTo>
                  <a:pt x="19754" y="22671"/>
                  <a:pt x="19754" y="22671"/>
                  <a:pt x="19754" y="22671"/>
                </a:cubicBezTo>
                <a:cubicBezTo>
                  <a:pt x="19283" y="22220"/>
                  <a:pt x="19283" y="22220"/>
                  <a:pt x="19283" y="22220"/>
                </a:cubicBezTo>
                <a:cubicBezTo>
                  <a:pt x="18774" y="22445"/>
                  <a:pt x="18774" y="22445"/>
                  <a:pt x="18774" y="22445"/>
                </a:cubicBezTo>
                <a:cubicBezTo>
                  <a:pt x="17617" y="22220"/>
                  <a:pt x="17617" y="22220"/>
                  <a:pt x="17617" y="22220"/>
                </a:cubicBezTo>
                <a:cubicBezTo>
                  <a:pt x="17617" y="21919"/>
                  <a:pt x="17617" y="21919"/>
                  <a:pt x="17617" y="21919"/>
                </a:cubicBezTo>
                <a:cubicBezTo>
                  <a:pt x="18015" y="21618"/>
                  <a:pt x="18015" y="21618"/>
                  <a:pt x="18015" y="21618"/>
                </a:cubicBezTo>
                <a:cubicBezTo>
                  <a:pt x="17433" y="21029"/>
                  <a:pt x="17433" y="21029"/>
                  <a:pt x="17433" y="21029"/>
                </a:cubicBezTo>
                <a:cubicBezTo>
                  <a:pt x="17071" y="21029"/>
                  <a:pt x="17071" y="21029"/>
                  <a:pt x="17071" y="21029"/>
                </a:cubicBezTo>
                <a:cubicBezTo>
                  <a:pt x="16018" y="20440"/>
                  <a:pt x="16018" y="20440"/>
                  <a:pt x="16018" y="20440"/>
                </a:cubicBezTo>
                <a:cubicBezTo>
                  <a:pt x="15761" y="19989"/>
                  <a:pt x="15761" y="19989"/>
                  <a:pt x="15761" y="19989"/>
                </a:cubicBezTo>
                <a:cubicBezTo>
                  <a:pt x="15289" y="19839"/>
                  <a:pt x="15289" y="19839"/>
                  <a:pt x="15289" y="19839"/>
                </a:cubicBezTo>
                <a:cubicBezTo>
                  <a:pt x="15001" y="19914"/>
                  <a:pt x="15001" y="19914"/>
                  <a:pt x="15001" y="19914"/>
                </a:cubicBezTo>
                <a:cubicBezTo>
                  <a:pt x="14891" y="20290"/>
                  <a:pt x="14891" y="20290"/>
                  <a:pt x="14891" y="20290"/>
                </a:cubicBezTo>
                <a:cubicBezTo>
                  <a:pt x="14633" y="20440"/>
                  <a:pt x="14633" y="20440"/>
                  <a:pt x="14633" y="20440"/>
                </a:cubicBezTo>
                <a:cubicBezTo>
                  <a:pt x="14346" y="19538"/>
                  <a:pt x="14346" y="19538"/>
                  <a:pt x="14346" y="19538"/>
                </a:cubicBezTo>
                <a:cubicBezTo>
                  <a:pt x="14199" y="20290"/>
                  <a:pt x="14199" y="20290"/>
                  <a:pt x="14199" y="20290"/>
                </a:cubicBezTo>
                <a:cubicBezTo>
                  <a:pt x="13874" y="20215"/>
                  <a:pt x="13874" y="20215"/>
                  <a:pt x="13874" y="20215"/>
                </a:cubicBezTo>
                <a:cubicBezTo>
                  <a:pt x="13580" y="19174"/>
                  <a:pt x="13580" y="19174"/>
                  <a:pt x="13580" y="19174"/>
                </a:cubicBezTo>
                <a:cubicBezTo>
                  <a:pt x="13218" y="18949"/>
                  <a:pt x="13218" y="18949"/>
                  <a:pt x="13218" y="18949"/>
                </a:cubicBezTo>
                <a:cubicBezTo>
                  <a:pt x="13108" y="19688"/>
                  <a:pt x="13108" y="19688"/>
                  <a:pt x="13108" y="19688"/>
                </a:cubicBezTo>
                <a:cubicBezTo>
                  <a:pt x="12894" y="20064"/>
                  <a:pt x="12894" y="20064"/>
                  <a:pt x="12894" y="20064"/>
                </a:cubicBezTo>
                <a:cubicBezTo>
                  <a:pt x="12526" y="20215"/>
                  <a:pt x="12526" y="20215"/>
                  <a:pt x="12526" y="20215"/>
                </a:cubicBezTo>
                <a:cubicBezTo>
                  <a:pt x="12091" y="20503"/>
                  <a:pt x="12091" y="20503"/>
                  <a:pt x="12091" y="20503"/>
                </a:cubicBezTo>
                <a:cubicBezTo>
                  <a:pt x="11620" y="20954"/>
                  <a:pt x="11620" y="20954"/>
                  <a:pt x="11620" y="20954"/>
                </a:cubicBezTo>
                <a:cubicBezTo>
                  <a:pt x="11987" y="20290"/>
                  <a:pt x="11987" y="20290"/>
                  <a:pt x="11987" y="20290"/>
                </a:cubicBezTo>
                <a:cubicBezTo>
                  <a:pt x="12385" y="20064"/>
                  <a:pt x="12385" y="20064"/>
                  <a:pt x="12385" y="20064"/>
                </a:cubicBezTo>
                <a:cubicBezTo>
                  <a:pt x="12673" y="19839"/>
                  <a:pt x="12673" y="19839"/>
                  <a:pt x="12673" y="19839"/>
                </a:cubicBezTo>
                <a:cubicBezTo>
                  <a:pt x="12784" y="19475"/>
                  <a:pt x="12784" y="19475"/>
                  <a:pt x="12784" y="19475"/>
                </a:cubicBezTo>
                <a:cubicBezTo>
                  <a:pt x="12637" y="19400"/>
                  <a:pt x="12637" y="19400"/>
                  <a:pt x="12637" y="19400"/>
                </a:cubicBezTo>
                <a:cubicBezTo>
                  <a:pt x="12165" y="19688"/>
                  <a:pt x="12165" y="19688"/>
                  <a:pt x="12165" y="19688"/>
                </a:cubicBezTo>
                <a:cubicBezTo>
                  <a:pt x="11620" y="20215"/>
                  <a:pt x="11620" y="20215"/>
                  <a:pt x="11620" y="20215"/>
                </a:cubicBezTo>
                <a:cubicBezTo>
                  <a:pt x="11332" y="20215"/>
                  <a:pt x="11332" y="20215"/>
                  <a:pt x="11332" y="20215"/>
                </a:cubicBezTo>
                <a:cubicBezTo>
                  <a:pt x="11038" y="20215"/>
                  <a:pt x="11038" y="20215"/>
                  <a:pt x="11038" y="20215"/>
                </a:cubicBezTo>
                <a:cubicBezTo>
                  <a:pt x="10493" y="20879"/>
                  <a:pt x="10493" y="20879"/>
                  <a:pt x="10493" y="20879"/>
                </a:cubicBezTo>
                <a:cubicBezTo>
                  <a:pt x="9947" y="20728"/>
                  <a:pt x="9947" y="20728"/>
                  <a:pt x="9947" y="20728"/>
                </a:cubicBezTo>
                <a:cubicBezTo>
                  <a:pt x="9513" y="20064"/>
                  <a:pt x="9513" y="20064"/>
                  <a:pt x="9513" y="20064"/>
                </a:cubicBezTo>
                <a:cubicBezTo>
                  <a:pt x="8716" y="19989"/>
                  <a:pt x="8716" y="19989"/>
                  <a:pt x="8716" y="19989"/>
                </a:cubicBezTo>
                <a:cubicBezTo>
                  <a:pt x="8428" y="19688"/>
                  <a:pt x="8428" y="19688"/>
                  <a:pt x="8428" y="19688"/>
                </a:cubicBezTo>
                <a:cubicBezTo>
                  <a:pt x="8024" y="19538"/>
                  <a:pt x="8024" y="19538"/>
                  <a:pt x="8024" y="19538"/>
                </a:cubicBezTo>
                <a:cubicBezTo>
                  <a:pt x="7552" y="19688"/>
                  <a:pt x="7552" y="19688"/>
                  <a:pt x="7552" y="19688"/>
                </a:cubicBezTo>
                <a:cubicBezTo>
                  <a:pt x="7228" y="19400"/>
                  <a:pt x="7228" y="19400"/>
                  <a:pt x="7228" y="19400"/>
                </a:cubicBezTo>
                <a:cubicBezTo>
                  <a:pt x="6719" y="19400"/>
                  <a:pt x="6719" y="19400"/>
                  <a:pt x="6719" y="19400"/>
                </a:cubicBezTo>
                <a:cubicBezTo>
                  <a:pt x="6174" y="19099"/>
                  <a:pt x="6174" y="19099"/>
                  <a:pt x="6174" y="19099"/>
                </a:cubicBezTo>
                <a:cubicBezTo>
                  <a:pt x="5702" y="19099"/>
                  <a:pt x="5702" y="19099"/>
                  <a:pt x="5702" y="19099"/>
                </a:cubicBezTo>
                <a:cubicBezTo>
                  <a:pt x="5304" y="19099"/>
                  <a:pt x="5304" y="19099"/>
                  <a:pt x="5304" y="19099"/>
                </a:cubicBezTo>
                <a:cubicBezTo>
                  <a:pt x="5194" y="18573"/>
                  <a:pt x="5194" y="18573"/>
                  <a:pt x="5194" y="18573"/>
                </a:cubicBezTo>
                <a:cubicBezTo>
                  <a:pt x="4428" y="18498"/>
                  <a:pt x="4428" y="18498"/>
                  <a:pt x="4428" y="18498"/>
                </a:cubicBezTo>
                <a:cubicBezTo>
                  <a:pt x="4104" y="18573"/>
                  <a:pt x="4104" y="18573"/>
                  <a:pt x="4104" y="18573"/>
                </a:cubicBezTo>
                <a:cubicBezTo>
                  <a:pt x="4214" y="18209"/>
                  <a:pt x="4214" y="18209"/>
                  <a:pt x="4214" y="18209"/>
                </a:cubicBezTo>
                <a:cubicBezTo>
                  <a:pt x="3742" y="18134"/>
                  <a:pt x="3742" y="18134"/>
                  <a:pt x="3742" y="18134"/>
                </a:cubicBezTo>
                <a:cubicBezTo>
                  <a:pt x="3338" y="18648"/>
                  <a:pt x="3338" y="18648"/>
                  <a:pt x="3338" y="18648"/>
                </a:cubicBezTo>
                <a:cubicBezTo>
                  <a:pt x="2725" y="18648"/>
                  <a:pt x="2725" y="18648"/>
                  <a:pt x="2725" y="18648"/>
                </a:cubicBezTo>
                <a:cubicBezTo>
                  <a:pt x="2254" y="19325"/>
                  <a:pt x="2254" y="19325"/>
                  <a:pt x="2254" y="19325"/>
                </a:cubicBezTo>
                <a:cubicBezTo>
                  <a:pt x="1886" y="19325"/>
                  <a:pt x="1886" y="19325"/>
                  <a:pt x="1886" y="19325"/>
                </a:cubicBezTo>
                <a:cubicBezTo>
                  <a:pt x="1562" y="19839"/>
                  <a:pt x="1562" y="19839"/>
                  <a:pt x="1562" y="19839"/>
                </a:cubicBezTo>
                <a:cubicBezTo>
                  <a:pt x="1525" y="20503"/>
                  <a:pt x="1525" y="20503"/>
                  <a:pt x="1525" y="20503"/>
                </a:cubicBezTo>
                <a:cubicBezTo>
                  <a:pt x="1127" y="21029"/>
                  <a:pt x="1127" y="21029"/>
                  <a:pt x="1127" y="21029"/>
                </a:cubicBezTo>
                <a:cubicBezTo>
                  <a:pt x="508" y="21029"/>
                  <a:pt x="508" y="21029"/>
                  <a:pt x="508" y="21029"/>
                </a:cubicBezTo>
                <a:cubicBezTo>
                  <a:pt x="398" y="21769"/>
                  <a:pt x="398" y="21769"/>
                  <a:pt x="398" y="21769"/>
                </a:cubicBezTo>
                <a:cubicBezTo>
                  <a:pt x="1127" y="22445"/>
                  <a:pt x="1127" y="22445"/>
                  <a:pt x="1127" y="22445"/>
                </a:cubicBezTo>
                <a:cubicBezTo>
                  <a:pt x="1341" y="23110"/>
                  <a:pt x="1341" y="23110"/>
                  <a:pt x="1341" y="23110"/>
                </a:cubicBezTo>
                <a:cubicBezTo>
                  <a:pt x="1745" y="23410"/>
                  <a:pt x="1745" y="23410"/>
                  <a:pt x="1745" y="23410"/>
                </a:cubicBezTo>
                <a:cubicBezTo>
                  <a:pt x="2033" y="24225"/>
                  <a:pt x="2033" y="24225"/>
                  <a:pt x="2033" y="24225"/>
                </a:cubicBezTo>
                <a:cubicBezTo>
                  <a:pt x="1635" y="24375"/>
                  <a:pt x="1635" y="24375"/>
                  <a:pt x="1635" y="24375"/>
                </a:cubicBezTo>
                <a:cubicBezTo>
                  <a:pt x="1267" y="24225"/>
                  <a:pt x="1267" y="24225"/>
                  <a:pt x="1267" y="24225"/>
                </a:cubicBezTo>
                <a:cubicBezTo>
                  <a:pt x="1231" y="23561"/>
                  <a:pt x="1231" y="23561"/>
                  <a:pt x="1231" y="23561"/>
                </a:cubicBezTo>
                <a:cubicBezTo>
                  <a:pt x="796" y="24075"/>
                  <a:pt x="796" y="24075"/>
                  <a:pt x="796" y="24075"/>
                </a:cubicBezTo>
                <a:cubicBezTo>
                  <a:pt x="434" y="24150"/>
                  <a:pt x="434" y="24150"/>
                  <a:pt x="434" y="24150"/>
                </a:cubicBezTo>
                <a:cubicBezTo>
                  <a:pt x="0" y="24814"/>
                  <a:pt x="0" y="24814"/>
                  <a:pt x="0" y="24814"/>
                </a:cubicBezTo>
                <a:cubicBezTo>
                  <a:pt x="183" y="25115"/>
                  <a:pt x="183" y="25115"/>
                  <a:pt x="183" y="25115"/>
                </a:cubicBezTo>
                <a:cubicBezTo>
                  <a:pt x="434" y="25491"/>
                  <a:pt x="434" y="25491"/>
                  <a:pt x="434" y="25491"/>
                </a:cubicBezTo>
                <a:cubicBezTo>
                  <a:pt x="581" y="26230"/>
                  <a:pt x="581" y="26230"/>
                  <a:pt x="581" y="26230"/>
                </a:cubicBezTo>
                <a:cubicBezTo>
                  <a:pt x="1709" y="26005"/>
                  <a:pt x="1709" y="26005"/>
                  <a:pt x="1709" y="26005"/>
                </a:cubicBezTo>
                <a:cubicBezTo>
                  <a:pt x="1996" y="25641"/>
                  <a:pt x="1996" y="25641"/>
                  <a:pt x="1996" y="25641"/>
                </a:cubicBezTo>
                <a:cubicBezTo>
                  <a:pt x="2284" y="25716"/>
                  <a:pt x="2284" y="25716"/>
                  <a:pt x="2284" y="25716"/>
                </a:cubicBezTo>
                <a:cubicBezTo>
                  <a:pt x="2217" y="26381"/>
                  <a:pt x="2217" y="26381"/>
                  <a:pt x="2217" y="26381"/>
                </a:cubicBezTo>
                <a:cubicBezTo>
                  <a:pt x="2217" y="27195"/>
                  <a:pt x="2217" y="27195"/>
                  <a:pt x="2217" y="27195"/>
                </a:cubicBezTo>
                <a:cubicBezTo>
                  <a:pt x="1813" y="27195"/>
                  <a:pt x="1813" y="27195"/>
                  <a:pt x="1813" y="27195"/>
                </a:cubicBezTo>
                <a:cubicBezTo>
                  <a:pt x="1415" y="27496"/>
                  <a:pt x="1415" y="27496"/>
                  <a:pt x="1415" y="27496"/>
                </a:cubicBezTo>
                <a:cubicBezTo>
                  <a:pt x="1053" y="27421"/>
                  <a:pt x="1053" y="27421"/>
                  <a:pt x="1053" y="27421"/>
                </a:cubicBezTo>
                <a:cubicBezTo>
                  <a:pt x="943" y="28236"/>
                  <a:pt x="943" y="28236"/>
                  <a:pt x="943" y="28236"/>
                </a:cubicBezTo>
                <a:cubicBezTo>
                  <a:pt x="545" y="28975"/>
                  <a:pt x="545" y="28975"/>
                  <a:pt x="545" y="28975"/>
                </a:cubicBezTo>
                <a:cubicBezTo>
                  <a:pt x="618" y="29501"/>
                  <a:pt x="618" y="29501"/>
                  <a:pt x="618" y="29501"/>
                </a:cubicBezTo>
                <a:cubicBezTo>
                  <a:pt x="796" y="29577"/>
                  <a:pt x="796" y="29577"/>
                  <a:pt x="796" y="29577"/>
                </a:cubicBezTo>
                <a:cubicBezTo>
                  <a:pt x="869" y="30015"/>
                  <a:pt x="869" y="30015"/>
                  <a:pt x="869" y="30015"/>
                </a:cubicBezTo>
                <a:cubicBezTo>
                  <a:pt x="1053" y="30692"/>
                  <a:pt x="1053" y="30692"/>
                  <a:pt x="1053" y="30692"/>
                </a:cubicBezTo>
                <a:cubicBezTo>
                  <a:pt x="1525" y="31055"/>
                  <a:pt x="1525" y="31055"/>
                  <a:pt x="1525" y="31055"/>
                </a:cubicBezTo>
                <a:cubicBezTo>
                  <a:pt x="1745" y="30466"/>
                  <a:pt x="1745" y="30466"/>
                  <a:pt x="1745" y="30466"/>
                </a:cubicBezTo>
                <a:cubicBezTo>
                  <a:pt x="1996" y="31206"/>
                  <a:pt x="1996" y="31206"/>
                  <a:pt x="1996" y="31206"/>
                </a:cubicBezTo>
                <a:cubicBezTo>
                  <a:pt x="1960" y="32246"/>
                  <a:pt x="1960" y="32246"/>
                  <a:pt x="1960" y="32246"/>
                </a:cubicBezTo>
                <a:cubicBezTo>
                  <a:pt x="2180" y="32246"/>
                  <a:pt x="2180" y="32246"/>
                  <a:pt x="2180" y="32246"/>
                </a:cubicBezTo>
                <a:cubicBezTo>
                  <a:pt x="2358" y="32020"/>
                  <a:pt x="2358" y="32020"/>
                  <a:pt x="2358" y="32020"/>
                </a:cubicBezTo>
                <a:cubicBezTo>
                  <a:pt x="2725" y="32020"/>
                  <a:pt x="2725" y="32020"/>
                  <a:pt x="2725" y="32020"/>
                </a:cubicBezTo>
                <a:cubicBezTo>
                  <a:pt x="2977" y="32246"/>
                  <a:pt x="2977" y="32246"/>
                  <a:pt x="2977" y="32246"/>
                </a:cubicBezTo>
                <a:cubicBezTo>
                  <a:pt x="3087" y="31807"/>
                  <a:pt x="3087" y="31807"/>
                  <a:pt x="3087" y="31807"/>
                </a:cubicBezTo>
                <a:cubicBezTo>
                  <a:pt x="3338" y="32171"/>
                  <a:pt x="3338" y="32171"/>
                  <a:pt x="3338" y="32171"/>
                </a:cubicBezTo>
                <a:cubicBezTo>
                  <a:pt x="3595" y="31883"/>
                  <a:pt x="3595" y="31883"/>
                  <a:pt x="3595" y="31883"/>
                </a:cubicBezTo>
                <a:cubicBezTo>
                  <a:pt x="3595" y="31883"/>
                  <a:pt x="3448" y="32547"/>
                  <a:pt x="3448" y="32772"/>
                </a:cubicBezTo>
                <a:cubicBezTo>
                  <a:pt x="3448" y="32985"/>
                  <a:pt x="3234" y="33286"/>
                  <a:pt x="3124" y="33361"/>
                </a:cubicBezTo>
                <a:cubicBezTo>
                  <a:pt x="3013" y="33512"/>
                  <a:pt x="2578" y="34251"/>
                  <a:pt x="2578" y="34251"/>
                </a:cubicBezTo>
                <a:cubicBezTo>
                  <a:pt x="2395" y="34778"/>
                  <a:pt x="2395" y="34778"/>
                  <a:pt x="2395" y="34778"/>
                </a:cubicBezTo>
                <a:cubicBezTo>
                  <a:pt x="2033" y="34778"/>
                  <a:pt x="2033" y="34778"/>
                  <a:pt x="2033" y="34778"/>
                </a:cubicBezTo>
                <a:cubicBezTo>
                  <a:pt x="1709" y="35291"/>
                  <a:pt x="1709" y="35291"/>
                  <a:pt x="1709" y="35291"/>
                </a:cubicBezTo>
                <a:cubicBezTo>
                  <a:pt x="1231" y="35517"/>
                  <a:pt x="1231" y="35517"/>
                  <a:pt x="1231" y="35517"/>
                </a:cubicBezTo>
                <a:cubicBezTo>
                  <a:pt x="833" y="36181"/>
                  <a:pt x="833" y="36181"/>
                  <a:pt x="833" y="36181"/>
                </a:cubicBezTo>
                <a:cubicBezTo>
                  <a:pt x="1053" y="36407"/>
                  <a:pt x="1053" y="36407"/>
                  <a:pt x="1053" y="36407"/>
                </a:cubicBezTo>
                <a:cubicBezTo>
                  <a:pt x="1451" y="35818"/>
                  <a:pt x="1451" y="35818"/>
                  <a:pt x="1451" y="35818"/>
                </a:cubicBezTo>
                <a:cubicBezTo>
                  <a:pt x="1709" y="35743"/>
                  <a:pt x="1709" y="35743"/>
                  <a:pt x="1709" y="35743"/>
                </a:cubicBezTo>
                <a:cubicBezTo>
                  <a:pt x="2143" y="35291"/>
                  <a:pt x="2143" y="35291"/>
                  <a:pt x="2143" y="35291"/>
                </a:cubicBezTo>
                <a:cubicBezTo>
                  <a:pt x="2652" y="34853"/>
                  <a:pt x="2652" y="34853"/>
                  <a:pt x="2652" y="34853"/>
                </a:cubicBezTo>
                <a:cubicBezTo>
                  <a:pt x="3632" y="33888"/>
                  <a:pt x="3632" y="33888"/>
                  <a:pt x="3632" y="33888"/>
                </a:cubicBezTo>
                <a:cubicBezTo>
                  <a:pt x="3773" y="33286"/>
                  <a:pt x="3773" y="33286"/>
                  <a:pt x="3773" y="33286"/>
                </a:cubicBezTo>
                <a:cubicBezTo>
                  <a:pt x="4833" y="32096"/>
                  <a:pt x="4833" y="32096"/>
                  <a:pt x="4833" y="32096"/>
                </a:cubicBezTo>
                <a:cubicBezTo>
                  <a:pt x="4539" y="31281"/>
                  <a:pt x="4539" y="31281"/>
                  <a:pt x="4539" y="31281"/>
                </a:cubicBezTo>
                <a:cubicBezTo>
                  <a:pt x="5084" y="30692"/>
                  <a:pt x="5084" y="30692"/>
                  <a:pt x="5084" y="30692"/>
                </a:cubicBezTo>
                <a:cubicBezTo>
                  <a:pt x="5335" y="29727"/>
                  <a:pt x="5335" y="29727"/>
                  <a:pt x="5335" y="29727"/>
                </a:cubicBezTo>
                <a:cubicBezTo>
                  <a:pt x="5813" y="29501"/>
                  <a:pt x="5813" y="29501"/>
                  <a:pt x="5813" y="29501"/>
                </a:cubicBezTo>
                <a:cubicBezTo>
                  <a:pt x="6064" y="29802"/>
                  <a:pt x="6064" y="29802"/>
                  <a:pt x="6064" y="29802"/>
                </a:cubicBezTo>
                <a:cubicBezTo>
                  <a:pt x="5519" y="30241"/>
                  <a:pt x="5519" y="30241"/>
                  <a:pt x="5519" y="30241"/>
                </a:cubicBezTo>
                <a:cubicBezTo>
                  <a:pt x="5372" y="30842"/>
                  <a:pt x="5372" y="30842"/>
                  <a:pt x="5372" y="30842"/>
                </a:cubicBezTo>
                <a:cubicBezTo>
                  <a:pt x="5445" y="31431"/>
                  <a:pt x="5445" y="31431"/>
                  <a:pt x="5445" y="31431"/>
                </a:cubicBezTo>
                <a:cubicBezTo>
                  <a:pt x="6137" y="30767"/>
                  <a:pt x="6137" y="30767"/>
                  <a:pt x="6137" y="30767"/>
                </a:cubicBezTo>
                <a:cubicBezTo>
                  <a:pt x="6609" y="30617"/>
                  <a:pt x="6609" y="30617"/>
                  <a:pt x="6609" y="30617"/>
                </a:cubicBezTo>
                <a:lnTo>
                  <a:pt x="6499" y="30166"/>
                </a:lnTo>
                <a:close/>
                <a:moveTo>
                  <a:pt x="5084" y="33073"/>
                </a:moveTo>
                <a:lnTo>
                  <a:pt x="5084" y="33073"/>
                </a:lnTo>
                <a:cubicBezTo>
                  <a:pt x="5084" y="32396"/>
                  <a:pt x="5084" y="32396"/>
                  <a:pt x="5084" y="32396"/>
                </a:cubicBezTo>
                <a:cubicBezTo>
                  <a:pt x="4833" y="32772"/>
                  <a:pt x="4833" y="32772"/>
                  <a:pt x="4833" y="32772"/>
                </a:cubicBezTo>
                <a:cubicBezTo>
                  <a:pt x="4355" y="33361"/>
                  <a:pt x="4355" y="33361"/>
                  <a:pt x="4355" y="33361"/>
                </a:cubicBezTo>
                <a:cubicBezTo>
                  <a:pt x="4502" y="34038"/>
                  <a:pt x="4502" y="34038"/>
                  <a:pt x="4502" y="34038"/>
                </a:cubicBezTo>
                <a:cubicBezTo>
                  <a:pt x="4833" y="33662"/>
                  <a:pt x="4833" y="33662"/>
                  <a:pt x="4833" y="33662"/>
                </a:cubicBezTo>
                <a:lnTo>
                  <a:pt x="5084" y="33073"/>
                </a:lnTo>
                <a:close/>
              </a:path>
            </a:pathLst>
          </a:custGeom>
          <a:solidFill>
            <a:srgbClr val="C5CACF">
              <a:alpha val="18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E966-680D-F642-AF6A-CF4EAB0C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K Grotesk Pro" panose="020B0604020202020204" charset="0"/>
              </a:rPr>
              <a:t>Hypertension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the leading risk factor for preventable deaths worldwide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B6E2-ABC8-3F4A-AFDD-F55C4F74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K Grotesk Pro" panose="020B0604020202020204" charset="0"/>
              </a:rPr>
              <a:t>Hypertension Leads to Nearly 10.7 Million Deaths Globally Per Year: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i="1" dirty="0">
                <a:solidFill>
                  <a:schemeClr val="accent1"/>
                </a:solidFill>
                <a:latin typeface="HK Grotesk Pro" panose="020B0604020202020204" charset="0"/>
              </a:rPr>
              <a:t>More Deaths Than Any Other Condition</a:t>
            </a:r>
          </a:p>
        </p:txBody>
      </p:sp>
    </p:spTree>
    <p:extLst>
      <p:ext uri="{BB962C8B-B14F-4D97-AF65-F5344CB8AC3E}">
        <p14:creationId xmlns:p14="http://schemas.microsoft.com/office/powerpoint/2010/main" val="318499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DA9B-3BBA-1740-B5D5-C6E52C61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Excessive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Salt Increases Blood Pressure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DC52-F67D-894A-9DE2-F712F25D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329939" cy="2857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1/3 of hypertension cases are attributed to excess salt consumption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A42757-DA0E-AA40-A3AD-803EE445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156" y="632178"/>
            <a:ext cx="5669843" cy="56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540-853B-4E4D-A860-5B3CFD3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Intake Worldwide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Excessive 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6496D5-021B-BD44-9BAC-55E85E4618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41" b="4641"/>
          <a:stretch>
            <a:fillRect/>
          </a:stretch>
        </p:blipFill>
        <p:spPr>
          <a:xfrm>
            <a:off x="5810561" y="1198154"/>
            <a:ext cx="4918400" cy="44616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873A4-003B-1948-81D3-B73B0028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138169" cy="2857500"/>
          </a:xfrm>
        </p:spPr>
        <p:txBody>
          <a:bodyPr>
            <a:norm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99.2% of adults worldwide are above the WHO recommendation </a:t>
            </a:r>
            <a:b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</a:b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of 5g of salt per day</a:t>
            </a:r>
          </a:p>
        </p:txBody>
      </p:sp>
    </p:spTree>
    <p:extLst>
      <p:ext uri="{BB962C8B-B14F-4D97-AF65-F5344CB8AC3E}">
        <p14:creationId xmlns:p14="http://schemas.microsoft.com/office/powerpoint/2010/main" val="35947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E91-4D10-BB40-964A-D1B9DED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Reduction Saves Lives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2F96-008A-0A4C-A48F-8AD0CD06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3 million deaths annually are attributed to excess sodium consumption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5F8A4-0510-4813-A36E-54A5CBF9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0927" y="413968"/>
            <a:ext cx="12192000" cy="5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80-AB12-EB46-9967-9C99BDF7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538480"/>
            <a:ext cx="3562349" cy="2857500"/>
          </a:xfrm>
        </p:spPr>
        <p:txBody>
          <a:bodyPr>
            <a:normAutofit/>
          </a:bodyPr>
          <a:lstStyle/>
          <a:p>
            <a:r>
              <a:rPr lang="en-US" sz="4400" dirty="0"/>
              <a:t>1.6 MILLION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068-E57C-EA41-9A7F-7D1C8C36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510280"/>
            <a:ext cx="3562349" cy="2857500"/>
          </a:xfrm>
        </p:spPr>
        <p:txBody>
          <a:bodyPr>
            <a:normAutofit/>
          </a:bodyPr>
          <a:lstStyle/>
          <a:p>
            <a:r>
              <a:rPr lang="en-US" sz="2400" dirty="0"/>
              <a:t>Lives could be saved each year by reducing sodium intake by 30%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CD96-3746-3545-B611-A57F07278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0" y="3656330"/>
            <a:ext cx="6496050" cy="30149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dirty="0"/>
              <a:t>Reducing Population Salt Consumption is Effective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hypertension among children and adults without hypertension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REDUCES</a:t>
            </a:r>
            <a:r>
              <a:rPr lang="en-US" sz="2000" dirty="0">
                <a:cs typeface="Arial" panose="020B0604020202020204" pitchFamily="34" charset="0"/>
              </a:rPr>
              <a:t> blood pressure and </a:t>
            </a: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heart attacks and strokes among adults with hypertension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456A3E-289E-F94D-B422-B57CE84B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681" y="538480"/>
            <a:ext cx="3877086" cy="2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9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5F38-091B-4F41-89F8-76F8361F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603250"/>
            <a:ext cx="3562349" cy="2857500"/>
          </a:xfrm>
        </p:spPr>
        <p:txBody>
          <a:bodyPr>
            <a:normAutofit/>
          </a:bodyPr>
          <a:lstStyle/>
          <a:p>
            <a:r>
              <a:rPr lang="en-US" sz="6000" dirty="0"/>
              <a:t>$19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4013-BAF1-1C47-B2E8-A9D9D5F3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575050"/>
            <a:ext cx="2760979" cy="2857500"/>
          </a:xfrm>
        </p:spPr>
        <p:txBody>
          <a:bodyPr/>
          <a:lstStyle/>
          <a:p>
            <a:r>
              <a:rPr lang="en-US" dirty="0"/>
              <a:t>Could be saved for every $1 spent on salt reduction efforts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AF9C-FE00-9842-BD77-D74DAF755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2377440"/>
            <a:ext cx="6496050" cy="3909060"/>
          </a:xfrm>
        </p:spPr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Reducing Salt Consumption </a:t>
            </a:r>
            <a:br>
              <a:rPr lang="en-US" dirty="0"/>
            </a:br>
            <a:r>
              <a:rPr lang="en-US" dirty="0"/>
              <a:t>is Cost-Effective</a:t>
            </a:r>
          </a:p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Salt reduction is a WHO best buy and one of the most cost-effective ways to improve population health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961124-6F7E-6342-AE4D-FFBC70D4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03250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0185-0819-E547-9B12-FEC756D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 Reduction Interventions are Effective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F91AD-F2D2-4395-BCBB-DC3DF88B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3" t="17418" r="1" b="-1"/>
          <a:stretch/>
        </p:blipFill>
        <p:spPr>
          <a:xfrm>
            <a:off x="1272521" y="2014444"/>
            <a:ext cx="9050557" cy="4307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24AA3-9DF0-3843-968A-083D1730F04F}"/>
              </a:ext>
            </a:extLst>
          </p:cNvPr>
          <p:cNvSpPr txBox="1"/>
          <p:nvPr/>
        </p:nvSpPr>
        <p:spPr>
          <a:xfrm>
            <a:off x="540000" y="1297218"/>
            <a:ext cx="34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0" dirty="0">
                <a:solidFill>
                  <a:schemeClr val="accent1"/>
                </a:solidFill>
                <a:latin typeface="HK Grotesk Pro" panose="00000800000000000000" pitchFamily="2" charset="0"/>
                <a:ea typeface="+mj-ea"/>
                <a:cs typeface="+mj-cs"/>
              </a:rPr>
              <a:t>CASE STUDY </a:t>
            </a:r>
            <a:r>
              <a:rPr lang="en-US" b="1" spc="-60" dirty="0">
                <a:latin typeface="HK Grotesk Pro" panose="00000800000000000000" pitchFamily="2" charset="0"/>
                <a:ea typeface="+mj-ea"/>
                <a:cs typeface="+mj-cs"/>
              </a:rPr>
              <a:t>The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292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FA70-63FA-524F-83DE-5553EFFB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20" y="1690689"/>
            <a:ext cx="3460780" cy="41614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Three major sources </a:t>
            </a:r>
            <a:b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of excess dietary salt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to packaged foods during manufacturing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by restaurants, vendors, canteens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in home preparation, at table (discretionary salt)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0EB11-5A4D-4916-9D61-4491CCDD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0515600" cy="1325563"/>
          </a:xfrm>
        </p:spPr>
        <p:txBody>
          <a:bodyPr/>
          <a:lstStyle/>
          <a:p>
            <a:r>
              <a:rPr lang="en-US" dirty="0"/>
              <a:t>Dietary Sources of Salt Vary by Country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4472F3-CC81-46F9-B063-C20AF2DD4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29765"/>
              </p:ext>
            </p:extLst>
          </p:nvPr>
        </p:nvGraphicFramePr>
        <p:xfrm>
          <a:off x="8470894" y="2113281"/>
          <a:ext cx="3219486" cy="3666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108956-0204-4F51-A75F-665862383284}"/>
              </a:ext>
            </a:extLst>
          </p:cNvPr>
          <p:cNvSpPr txBox="1"/>
          <p:nvPr/>
        </p:nvSpPr>
        <p:spPr>
          <a:xfrm>
            <a:off x="8799195" y="5277334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United States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9B4D0B-61E9-40F6-92FD-38BAF3B78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60834"/>
              </p:ext>
            </p:extLst>
          </p:nvPr>
        </p:nvGraphicFramePr>
        <p:xfrm>
          <a:off x="4342762" y="2238552"/>
          <a:ext cx="4515127" cy="314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349BD2-C66B-40C2-AFC8-65396C03A170}"/>
              </a:ext>
            </a:extLst>
          </p:cNvPr>
          <p:cNvSpPr txBox="1"/>
          <p:nvPr/>
        </p:nvSpPr>
        <p:spPr>
          <a:xfrm>
            <a:off x="5255621" y="5325529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000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RTSL-theme">
  <a:themeElements>
    <a:clrScheme name="RTSL 1">
      <a:dk1>
        <a:srgbClr val="25397D"/>
      </a:dk1>
      <a:lt1>
        <a:srgbClr val="FFFFFF"/>
      </a:lt1>
      <a:dk2>
        <a:srgbClr val="44546A"/>
      </a:dk2>
      <a:lt2>
        <a:srgbClr val="F1F3FA"/>
      </a:lt2>
      <a:accent1>
        <a:srgbClr val="DD7E64"/>
      </a:accent1>
      <a:accent2>
        <a:srgbClr val="25397D"/>
      </a:accent2>
      <a:accent3>
        <a:srgbClr val="EDC558"/>
      </a:accent3>
      <a:accent4>
        <a:srgbClr val="6D7DBF"/>
      </a:accent4>
      <a:accent5>
        <a:srgbClr val="5B9BD5"/>
      </a:accent5>
      <a:accent6>
        <a:srgbClr val="D8DBF1"/>
      </a:accent6>
      <a:hlink>
        <a:srgbClr val="0563C1"/>
      </a:hlink>
      <a:folHlink>
        <a:srgbClr val="6D7D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TSL-theme" id="{77DDEC52-5A35-AD40-8347-513A36D338B0}" vid="{E9BFE9F4-C0E7-9C47-8CF3-680596CFF1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RTSL-theme</Template>
  <TotalTime>6142</TotalTime>
  <Words>320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HK Grotesk Pro</vt:lpstr>
      <vt:lpstr>Arial</vt:lpstr>
      <vt:lpstr>Roboto</vt:lpstr>
      <vt:lpstr>RTSL-theme</vt:lpstr>
      <vt:lpstr>Salt Reduction Advocacy Slide Deck</vt:lpstr>
      <vt:lpstr>Hypertension  is the leading risk factor for preventable deaths worldwide</vt:lpstr>
      <vt:lpstr>Excessive  Salt Increases Blood Pressure</vt:lpstr>
      <vt:lpstr>Salt Intake Worldwide  is Excessive </vt:lpstr>
      <vt:lpstr>Salt Reduction Saves Lives</vt:lpstr>
      <vt:lpstr>1.6 MILLION</vt:lpstr>
      <vt:lpstr>$19</vt:lpstr>
      <vt:lpstr>Salt Reduction Interventions are Effective</vt:lpstr>
      <vt:lpstr>Dietary Sources of Salt Vary by Country</vt:lpstr>
      <vt:lpstr>Intervention Strategies Depend on the Sources of Salt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Hicks</dc:creator>
  <cp:lastModifiedBy>Kate Elliott</cp:lastModifiedBy>
  <cp:revision>47</cp:revision>
  <dcterms:created xsi:type="dcterms:W3CDTF">2019-02-13T14:25:05Z</dcterms:created>
  <dcterms:modified xsi:type="dcterms:W3CDTF">2020-03-05T21:05:26Z</dcterms:modified>
</cp:coreProperties>
</file>