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4191b7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4191b7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c4191b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c4191b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c4191b7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c4191b7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ielgrijalvas/mov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oxofficemojo.com/alltime/adjusted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23175" y="1285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Guacamovie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97475" y="4092450"/>
            <a:ext cx="4536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 Cameron Daniel, Eric Song, Prabhdeep Kaur, Bhavan Bagri, Dustin Markan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&amp; Topic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Interactive website predicting movie success based on prior movie data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Through graphical analysis, our website visually examines comparisons and presents correlations between several movie data categories and various success factors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measure success as high revenue or movie ratings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73925" y="1567550"/>
            <a:ext cx="756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https://www.kaggle.com/danielgrijalvas/movies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https://www.boxofficemojo.com/alltime/adjusted.htm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 (DB browser)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Leaflet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Anime.js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Lato</vt:lpstr>
      <vt:lpstr>Arial</vt:lpstr>
      <vt:lpstr>Focus</vt:lpstr>
      <vt:lpstr>Project 2: Guacamovie</vt:lpstr>
      <vt:lpstr>Proposal &amp; Topic</vt:lpstr>
      <vt:lpstr>Datasets </vt:lpstr>
      <vt:lpstr>Technologies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Guacamovie</dc:title>
  <cp:lastModifiedBy>Cameron Daniel</cp:lastModifiedBy>
  <cp:revision>1</cp:revision>
  <dcterms:modified xsi:type="dcterms:W3CDTF">2018-12-12T01:59:25Z</dcterms:modified>
</cp:coreProperties>
</file>