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F2E33-2488-4133-808D-75161F8BA843}" v="35" dt="2022-03-21T09:24:57.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23" autoAdjust="0"/>
  </p:normalViewPr>
  <p:slideViewPr>
    <p:cSldViewPr snapToGrid="0">
      <p:cViewPr varScale="1">
        <p:scale>
          <a:sx n="68" d="100"/>
          <a:sy n="68" d="100"/>
        </p:scale>
        <p:origin x="12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 boek" userId="34e4f10958d99e83" providerId="LiveId" clId="{2A99ABE1-AFB0-4398-A42E-397496CA1D25}"/>
    <pc:docChg chg="modSld">
      <pc:chgData name="leo boek" userId="34e4f10958d99e83" providerId="LiveId" clId="{2A99ABE1-AFB0-4398-A42E-397496CA1D25}" dt="2022-03-20T14:44:26.575" v="0" actId="27918"/>
      <pc:docMkLst>
        <pc:docMk/>
      </pc:docMkLst>
      <pc:sldChg chg="mod">
        <pc:chgData name="leo boek" userId="34e4f10958d99e83" providerId="LiveId" clId="{2A99ABE1-AFB0-4398-A42E-397496CA1D25}" dt="2022-03-20T14:44:26.575" v="0" actId="27918"/>
        <pc:sldMkLst>
          <pc:docMk/>
          <pc:sldMk cId="2723055490" sldId="256"/>
        </pc:sldMkLst>
      </pc:sldChg>
    </pc:docChg>
  </pc:docChgLst>
  <pc:docChgLst>
    <pc:chgData name="leo boek" userId="34e4f10958d99e83" providerId="LiveId" clId="{060F2E33-2488-4133-808D-75161F8BA843}"/>
    <pc:docChg chg="undo custSel modSld">
      <pc:chgData name="leo boek" userId="34e4f10958d99e83" providerId="LiveId" clId="{060F2E33-2488-4133-808D-75161F8BA843}" dt="2022-03-21T09:24:57.983" v="41" actId="1076"/>
      <pc:docMkLst>
        <pc:docMk/>
      </pc:docMkLst>
      <pc:sldChg chg="addSp delSp modSp mod">
        <pc:chgData name="leo boek" userId="34e4f10958d99e83" providerId="LiveId" clId="{060F2E33-2488-4133-808D-75161F8BA843}" dt="2022-03-21T09:24:57.983" v="41" actId="1076"/>
        <pc:sldMkLst>
          <pc:docMk/>
          <pc:sldMk cId="2723055490" sldId="256"/>
        </pc:sldMkLst>
        <pc:spChg chg="mod">
          <ac:chgData name="leo boek" userId="34e4f10958d99e83" providerId="LiveId" clId="{060F2E33-2488-4133-808D-75161F8BA843}" dt="2022-03-21T08:42:00.361" v="3" actId="14100"/>
          <ac:spMkLst>
            <pc:docMk/>
            <pc:sldMk cId="2723055490" sldId="256"/>
            <ac:spMk id="4" creationId="{8A11C0BF-C12A-422C-8B59-3640EF62EC1D}"/>
          </ac:spMkLst>
        </pc:spChg>
        <pc:spChg chg="mod">
          <ac:chgData name="leo boek" userId="34e4f10958d99e83" providerId="LiveId" clId="{060F2E33-2488-4133-808D-75161F8BA843}" dt="2022-03-21T08:42:21.336" v="6" actId="12788"/>
          <ac:spMkLst>
            <pc:docMk/>
            <pc:sldMk cId="2723055490" sldId="256"/>
            <ac:spMk id="5" creationId="{10C6C34C-5769-4FF5-8BFC-3FDB87B9119A}"/>
          </ac:spMkLst>
        </pc:spChg>
        <pc:spChg chg="mod">
          <ac:chgData name="leo boek" userId="34e4f10958d99e83" providerId="LiveId" clId="{060F2E33-2488-4133-808D-75161F8BA843}" dt="2022-03-21T09:24:56.558" v="38" actId="1035"/>
          <ac:spMkLst>
            <pc:docMk/>
            <pc:sldMk cId="2723055490" sldId="256"/>
            <ac:spMk id="8" creationId="{7BB5BFF8-DFED-4B8C-AD02-4261A7D063CC}"/>
          </ac:spMkLst>
        </pc:spChg>
        <pc:spChg chg="mod">
          <ac:chgData name="leo boek" userId="34e4f10958d99e83" providerId="LiveId" clId="{060F2E33-2488-4133-808D-75161F8BA843}" dt="2022-03-21T09:24:56.558" v="38" actId="1035"/>
          <ac:spMkLst>
            <pc:docMk/>
            <pc:sldMk cId="2723055490" sldId="256"/>
            <ac:spMk id="9" creationId="{A5FDF9C1-FBAE-40CE-B96D-D6F204631B45}"/>
          </ac:spMkLst>
        </pc:spChg>
        <pc:spChg chg="mod">
          <ac:chgData name="leo boek" userId="34e4f10958d99e83" providerId="LiveId" clId="{060F2E33-2488-4133-808D-75161F8BA843}" dt="2022-03-21T09:24:57.406" v="40" actId="1076"/>
          <ac:spMkLst>
            <pc:docMk/>
            <pc:sldMk cId="2723055490" sldId="256"/>
            <ac:spMk id="23" creationId="{E8CDACDC-169A-42F1-AD9D-4480237CC96C}"/>
          </ac:spMkLst>
        </pc:spChg>
        <pc:grpChg chg="mod">
          <ac:chgData name="leo boek" userId="34e4f10958d99e83" providerId="LiveId" clId="{060F2E33-2488-4133-808D-75161F8BA843}" dt="2022-03-21T09:24:56.558" v="38" actId="1035"/>
          <ac:grpSpMkLst>
            <pc:docMk/>
            <pc:sldMk cId="2723055490" sldId="256"/>
            <ac:grpSpMk id="7" creationId="{0550E441-D259-425B-8AF4-F73DF81DC4C8}"/>
          </ac:grpSpMkLst>
        </pc:grpChg>
        <pc:graphicFrameChg chg="add mod">
          <ac:chgData name="leo boek" userId="34e4f10958d99e83" providerId="LiveId" clId="{060F2E33-2488-4133-808D-75161F8BA843}" dt="2022-03-21T09:24:57.983" v="41" actId="1076"/>
          <ac:graphicFrameMkLst>
            <pc:docMk/>
            <pc:sldMk cId="2723055490" sldId="256"/>
            <ac:graphicFrameMk id="31" creationId="{ACFB5595-D53F-4188-8A82-A01083F255B7}"/>
          </ac:graphicFrameMkLst>
        </pc:graphicFrameChg>
        <pc:graphicFrameChg chg="del">
          <ac:chgData name="leo boek" userId="34e4f10958d99e83" providerId="LiveId" clId="{060F2E33-2488-4133-808D-75161F8BA843}" dt="2022-03-21T09:04:41.998" v="7" actId="478"/>
          <ac:graphicFrameMkLst>
            <pc:docMk/>
            <pc:sldMk cId="2723055490" sldId="256"/>
            <ac:graphicFrameMk id="33" creationId="{ACFB5595-D53F-4188-8A82-A01083F255B7}"/>
          </ac:graphicFrameMkLst>
        </pc:graphicFrameChg>
        <pc:picChg chg="mod">
          <ac:chgData name="leo boek" userId="34e4f10958d99e83" providerId="LiveId" clId="{060F2E33-2488-4133-808D-75161F8BA843}" dt="2022-03-21T09:24:57.406" v="40" actId="1076"/>
          <ac:picMkLst>
            <pc:docMk/>
            <pc:sldMk cId="2723055490" sldId="256"/>
            <ac:picMk id="1028" creationId="{7B324C14-CE21-418B-8F86-4FAF190B4EA2}"/>
          </ac:picMkLst>
        </pc:picChg>
        <pc:picChg chg="mod">
          <ac:chgData name="leo boek" userId="34e4f10958d99e83" providerId="LiveId" clId="{060F2E33-2488-4133-808D-75161F8BA843}" dt="2022-03-21T09:24:56.558" v="38" actId="1035"/>
          <ac:picMkLst>
            <pc:docMk/>
            <pc:sldMk cId="2723055490" sldId="256"/>
            <ac:picMk id="1035" creationId="{6747A93D-ECF4-43BA-8ED6-AA002B87EA5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4e4f10958d99e83/Desktop/Uni%20year%202/ECM2434%20Group%20Software%20Project/group-software-engineering/Market%20researc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r>
              <a:rPr lang="en-GB"/>
              <a:t>Would You Play</a:t>
            </a:r>
          </a:p>
          <a:p>
            <a:pPr>
              <a:defRPr/>
            </a:pPr>
            <a:r>
              <a:rPr lang="en-GB"/>
              <a:t>Academic Adventure?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dk1"/>
              </a:solidFill>
              <a:latin typeface="+mn-lt"/>
              <a:ea typeface="+mn-ea"/>
              <a:cs typeface="+mn-cs"/>
            </a:defRPr>
          </a:pPr>
          <a:endParaRPr lang="en-US"/>
        </a:p>
      </c:txPr>
    </c:title>
    <c:autoTitleDeleted val="0"/>
    <c:plotArea>
      <c:layout/>
      <c:pieChart>
        <c:varyColors val="1"/>
        <c:ser>
          <c:idx val="0"/>
          <c:order val="0"/>
          <c:tx>
            <c:strRef>
              <c:f>'[Market research.xlsx]Sheet1'!$A$5</c:f>
              <c:strCache>
                <c:ptCount val="1"/>
                <c:pt idx="0">
                  <c:v>Percentage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1D19-4755-AEC5-710ECFBAD5D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1D19-4755-AEC5-710ECFBAD5D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1D19-4755-AEC5-710ECFBAD5D4}"/>
              </c:ext>
            </c:extLst>
          </c:dPt>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'[Market research.xlsx]Sheet1'!$B$3:$D$4</c:f>
              <c:strCache>
                <c:ptCount val="3"/>
                <c:pt idx="0">
                  <c:v>Yes</c:v>
                </c:pt>
                <c:pt idx="1">
                  <c:v>No</c:v>
                </c:pt>
                <c:pt idx="2">
                  <c:v>Unsure</c:v>
                </c:pt>
              </c:strCache>
              <c:extLst/>
            </c:strRef>
          </c:cat>
          <c:val>
            <c:numRef>
              <c:f>'[Market research.xlsx]Sheet1'!$B$5:$D$5</c:f>
              <c:numCache>
                <c:formatCode>0.00%</c:formatCode>
                <c:ptCount val="3"/>
                <c:pt idx="0">
                  <c:v>0.42105263157894735</c:v>
                </c:pt>
                <c:pt idx="1">
                  <c:v>0.26315789473684209</c:v>
                </c:pt>
                <c:pt idx="2">
                  <c:v>0.31578947368421051</c:v>
                </c:pt>
              </c:numCache>
            </c:numRef>
          </c:val>
          <c:extLst>
            <c:ext xmlns:c16="http://schemas.microsoft.com/office/drawing/2014/chart" uri="{C3380CC4-5D6E-409C-BE32-E72D297353CC}">
              <c16:uniqueId val="{00000006-1D19-4755-AEC5-710ECFBAD5D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FD7BF-FEE6-4D2E-91AD-F44DF39EBBC8}" type="datetimeFigureOut">
              <a:rPr lang="en-GB" smtClean="0"/>
              <a:t>21/03/2022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8E27A-FA0D-4D5D-AF37-9DCE3D36C1AB}" type="slidenum">
              <a:rPr lang="en-GB" smtClean="0"/>
              <a:t>‹#›</a:t>
            </a:fld>
            <a:endParaRPr lang="en-GB"/>
          </a:p>
        </p:txBody>
      </p:sp>
    </p:spTree>
    <p:extLst>
      <p:ext uri="{BB962C8B-B14F-4D97-AF65-F5344CB8AC3E}">
        <p14:creationId xmlns:p14="http://schemas.microsoft.com/office/powerpoint/2010/main" val="914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User story – </a:t>
            </a:r>
            <a:r>
              <a:rPr lang="en-GB" b="1" dirty="0"/>
              <a:t>Student</a:t>
            </a:r>
            <a:r>
              <a:rPr lang="en-GB" dirty="0"/>
              <a:t>:</a:t>
            </a:r>
          </a:p>
          <a:p>
            <a:endParaRPr lang="en-GB" dirty="0"/>
          </a:p>
          <a:p>
            <a:r>
              <a:rPr lang="en-GB" dirty="0"/>
              <a:t>Sam is a new student to Exeter University and is exploring the many opportunities the </a:t>
            </a:r>
            <a:r>
              <a:rPr lang="en-GB" dirty="0" err="1"/>
              <a:t>uni</a:t>
            </a:r>
            <a:r>
              <a:rPr lang="en-GB" dirty="0"/>
              <a:t> offers, he has attended some taster sessions during freshers week and has found himself a spare two hours before his next event on campus and wants to fill this spot. So he looks on his Academic Adventure map to browse all the events starting in 5 minutes or has already begun, using this interactive map he finds details for a social event and goes to it earning points. After a couple of weeks he continues to earn points from socials and academic events at </a:t>
            </a:r>
            <a:r>
              <a:rPr lang="en-GB" dirty="0" err="1"/>
              <a:t>uni</a:t>
            </a:r>
            <a:r>
              <a:rPr lang="en-GB" dirty="0"/>
              <a:t>, but during battles continues to lose due to a lack of athleticism points. This causes him to look into sports societies and decides to trial fencing to boost his points and by attending some training sessions discovered a new passion for the sport and continues to join it.</a:t>
            </a:r>
          </a:p>
          <a:p>
            <a:endParaRPr lang="en-GB" dirty="0"/>
          </a:p>
          <a:p>
            <a:r>
              <a:rPr lang="en-GB" dirty="0"/>
              <a:t>User story – </a:t>
            </a:r>
            <a:r>
              <a:rPr lang="en-GB" b="1" dirty="0"/>
              <a:t>Gamekeeper</a:t>
            </a:r>
            <a:r>
              <a:rPr lang="en-GB" dirty="0"/>
              <a:t>:</a:t>
            </a:r>
          </a:p>
          <a:p>
            <a:endParaRPr lang="en-GB" dirty="0"/>
          </a:p>
          <a:p>
            <a:r>
              <a:rPr lang="en-GB" dirty="0"/>
              <a:t>Lucy is the new social sec for the Longboarding society, as a small society she wants to boost its membership and involvement she decides to do this through Academic Adventure. By creating events she is able to reach her society to a wider audience. Firstly, she decides to create several battle events with the description regarding the society and prints off the event codes to scatter to grant a wide reach for the society. After, she creates several social events across the week open to all and suggests for people to trial out skating using the society and reward players with in game points convincing people to try it through the app.</a:t>
            </a:r>
          </a:p>
          <a:p>
            <a:endParaRPr lang="en-GB" b="1" dirty="0"/>
          </a:p>
          <a:p>
            <a:r>
              <a:rPr lang="en-GB" b="1" dirty="0"/>
              <a:t>(Possibly ignore below)</a:t>
            </a:r>
          </a:p>
          <a:p>
            <a:r>
              <a:rPr lang="en-GB" dirty="0"/>
              <a:t>User story – </a:t>
            </a:r>
            <a:r>
              <a:rPr lang="en-GB" b="1" dirty="0"/>
              <a:t>Developer</a:t>
            </a:r>
            <a:r>
              <a:rPr lang="en-GB" dirty="0"/>
              <a:t>:</a:t>
            </a:r>
          </a:p>
          <a:p>
            <a:endParaRPr lang="en-GB" dirty="0"/>
          </a:p>
          <a:p>
            <a:r>
              <a:rPr lang="en-GB" dirty="0"/>
              <a:t>Leo is one of the developers for Academic Adventure, as a group we have just deployed the app and it is his job to keep engagement up. To do this it’s his role to when approached by an account holder to make them a gamekeeper if they have the appropriate reason to be so, he will check that they are either doing so on behalf of a society or are a staff member allowing them to then create events and keep engagement with the app up as there is more to do.</a:t>
            </a:r>
          </a:p>
          <a:p>
            <a:endParaRPr lang="en-GB" dirty="0"/>
          </a:p>
        </p:txBody>
      </p:sp>
      <p:sp>
        <p:nvSpPr>
          <p:cNvPr id="4" name="Slide Number Placeholder 3"/>
          <p:cNvSpPr>
            <a:spLocks noGrp="1"/>
          </p:cNvSpPr>
          <p:nvPr>
            <p:ph type="sldNum" sz="quarter" idx="5"/>
          </p:nvPr>
        </p:nvSpPr>
        <p:spPr/>
        <p:txBody>
          <a:bodyPr/>
          <a:lstStyle/>
          <a:p>
            <a:fld id="{BFD8E27A-FA0D-4D5D-AF37-9DCE3D36C1AB}" type="slidenum">
              <a:rPr lang="en-GB" smtClean="0"/>
              <a:t>1</a:t>
            </a:fld>
            <a:endParaRPr lang="en-GB"/>
          </a:p>
        </p:txBody>
      </p:sp>
    </p:spTree>
    <p:extLst>
      <p:ext uri="{BB962C8B-B14F-4D97-AF65-F5344CB8AC3E}">
        <p14:creationId xmlns:p14="http://schemas.microsoft.com/office/powerpoint/2010/main" val="246887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50161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33992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2836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5740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271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689463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410548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171041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94463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7ABE91-85ED-4576-932A-8FF6A861718B}" type="datetimeFigureOut">
              <a:rPr lang="en-GB" smtClean="0"/>
              <a:t>21/03/2022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1949549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0757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7ABE91-85ED-4576-932A-8FF6A861718B}" type="datetimeFigureOut">
              <a:rPr lang="en-GB" smtClean="0"/>
              <a:t>21/03/2022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07792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7ABE91-85ED-4576-932A-8FF6A861718B}" type="datetimeFigureOut">
              <a:rPr lang="en-GB" smtClean="0"/>
              <a:t>21/03/2022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41502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ABE91-85ED-4576-932A-8FF6A861718B}" type="datetimeFigureOut">
              <a:rPr lang="en-GB" smtClean="0"/>
              <a:t>21/03/2022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255009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Tree>
    <p:extLst>
      <p:ext uri="{BB962C8B-B14F-4D97-AF65-F5344CB8AC3E}">
        <p14:creationId xmlns:p14="http://schemas.microsoft.com/office/powerpoint/2010/main" val="375267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A166FD-31D2-4E8A-A5B2-792468EAD1DC}" type="slidenum">
              <a:rPr lang="en-GB" smtClean="0"/>
              <a:t>‹#›</a:t>
            </a:fld>
            <a:endParaRPr lang="en-GB"/>
          </a:p>
        </p:txBody>
      </p:sp>
      <p:sp>
        <p:nvSpPr>
          <p:cNvPr id="5" name="Date Placeholder 4"/>
          <p:cNvSpPr>
            <a:spLocks noGrp="1"/>
          </p:cNvSpPr>
          <p:nvPr>
            <p:ph type="dt" sz="half" idx="10"/>
          </p:nvPr>
        </p:nvSpPr>
        <p:spPr/>
        <p:txBody>
          <a:bodyPr/>
          <a:lstStyle/>
          <a:p>
            <a:fld id="{F57ABE91-85ED-4576-932A-8FF6A861718B}" type="datetimeFigureOut">
              <a:rPr lang="en-GB" smtClean="0"/>
              <a:t>21/03/2022</a:t>
            </a:fld>
            <a:endParaRPr lang="en-GB"/>
          </a:p>
        </p:txBody>
      </p:sp>
    </p:spTree>
    <p:extLst>
      <p:ext uri="{BB962C8B-B14F-4D97-AF65-F5344CB8AC3E}">
        <p14:creationId xmlns:p14="http://schemas.microsoft.com/office/powerpoint/2010/main" val="309190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7ABE91-85ED-4576-932A-8FF6A861718B}" type="datetimeFigureOut">
              <a:rPr lang="en-GB" smtClean="0"/>
              <a:t>21/03/2022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A166FD-31D2-4E8A-A5B2-792468EAD1DC}" type="slidenum">
              <a:rPr lang="en-GB" smtClean="0"/>
              <a:t>‹#›</a:t>
            </a:fld>
            <a:endParaRPr lang="en-GB"/>
          </a:p>
        </p:txBody>
      </p:sp>
    </p:spTree>
    <p:extLst>
      <p:ext uri="{BB962C8B-B14F-4D97-AF65-F5344CB8AC3E}">
        <p14:creationId xmlns:p14="http://schemas.microsoft.com/office/powerpoint/2010/main" val="31883801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chart" Target="../charts/chart1.xm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8A11C0BF-C12A-422C-8B59-3640EF62EC1D}"/>
              </a:ext>
            </a:extLst>
          </p:cNvPr>
          <p:cNvSpPr txBox="1">
            <a:spLocks noChangeArrowheads="1"/>
          </p:cNvSpPr>
          <p:nvPr/>
        </p:nvSpPr>
        <p:spPr bwMode="auto">
          <a:xfrm>
            <a:off x="5300663" y="61226"/>
            <a:ext cx="1856493" cy="61436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3100" b="1"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Group 19</a:t>
            </a:r>
            <a:endPar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sp>
        <p:nvSpPr>
          <p:cNvPr id="5" name="Text Box 3">
            <a:extLst>
              <a:ext uri="{FF2B5EF4-FFF2-40B4-BE49-F238E27FC236}">
                <a16:creationId xmlns:a16="http://schemas.microsoft.com/office/drawing/2014/main" id="{10C6C34C-5769-4FF5-8BFC-3FDB87B9119A}"/>
              </a:ext>
            </a:extLst>
          </p:cNvPr>
          <p:cNvSpPr txBox="1">
            <a:spLocks noChangeArrowheads="1"/>
          </p:cNvSpPr>
          <p:nvPr/>
        </p:nvSpPr>
        <p:spPr bwMode="auto">
          <a:xfrm>
            <a:off x="1535289" y="608816"/>
            <a:ext cx="9121422" cy="37623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err="1">
                <a:ln>
                  <a:noFill/>
                </a:ln>
                <a:solidFill>
                  <a:srgbClr val="000000"/>
                </a:solidFill>
                <a:effectLst/>
                <a:latin typeface="Helvetica" panose="020B0604020202020204" pitchFamily="34" charset="0"/>
                <a:cs typeface="Helvetica" panose="020B0604020202020204" pitchFamily="34" charset="0"/>
              </a:rPr>
              <a:t>Laison</a:t>
            </a:r>
            <a:r>
              <a:rPr kumimoji="0" lang="en-GB" altLang="en-US" sz="16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Kou, Mattis Nowell, Cameron Stackhouse, Andrew </a:t>
            </a:r>
            <a:r>
              <a:rPr kumimoji="0" lang="en-GB" altLang="en-US" sz="1600" b="0" i="0" u="none" strike="noStrike" cap="none" normalizeH="0" baseline="0" dirty="0" err="1">
                <a:ln>
                  <a:noFill/>
                </a:ln>
                <a:solidFill>
                  <a:srgbClr val="000000"/>
                </a:solidFill>
                <a:effectLst/>
                <a:latin typeface="Helvetica" panose="020B0604020202020204" pitchFamily="34" charset="0"/>
                <a:cs typeface="Helvetica" panose="020B0604020202020204" pitchFamily="34" charset="0"/>
              </a:rPr>
              <a:t>Yau</a:t>
            </a:r>
            <a:r>
              <a:rPr kumimoji="0" lang="en-GB" altLang="en-US" sz="1600" b="0" i="0" u="none" strike="noStrike" cap="none" normalizeH="0" baseline="0" dirty="0">
                <a:ln>
                  <a:noFill/>
                </a:ln>
                <a:solidFill>
                  <a:srgbClr val="000000"/>
                </a:solidFill>
                <a:effectLst/>
                <a:latin typeface="Helvetica" panose="020B0604020202020204" pitchFamily="34" charset="0"/>
                <a:cs typeface="Helvetica" panose="020B0604020202020204" pitchFamily="34" charset="0"/>
              </a:rPr>
              <a:t>, Leo Boekestein and Simon Puttock</a:t>
            </a:r>
            <a:endParaRPr kumimoji="0" lang="en-US" altLang="en-US" sz="18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endParaRPr>
          </a:p>
        </p:txBody>
      </p:sp>
      <p:pic>
        <p:nvPicPr>
          <p:cNvPr id="1028" name="Picture 4">
            <a:extLst>
              <a:ext uri="{FF2B5EF4-FFF2-40B4-BE49-F238E27FC236}">
                <a16:creationId xmlns:a16="http://schemas.microsoft.com/office/drawing/2014/main" id="{7B324C14-CE21-418B-8F86-4FAF190B4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2" y="4825595"/>
            <a:ext cx="3014150" cy="1685372"/>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nvGrpSpPr>
          <p:cNvPr id="6" name="Group 5">
            <a:extLst>
              <a:ext uri="{FF2B5EF4-FFF2-40B4-BE49-F238E27FC236}">
                <a16:creationId xmlns:a16="http://schemas.microsoft.com/office/drawing/2014/main" id="{F9618E2F-A728-4FE9-BFF0-F786F3601228}"/>
              </a:ext>
            </a:extLst>
          </p:cNvPr>
          <p:cNvGrpSpPr>
            <a:grpSpLocks/>
          </p:cNvGrpSpPr>
          <p:nvPr/>
        </p:nvGrpSpPr>
        <p:grpSpPr bwMode="auto">
          <a:xfrm>
            <a:off x="4257975" y="1170317"/>
            <a:ext cx="3676050" cy="4708818"/>
            <a:chOff x="112062409" y="108188783"/>
            <a:chExt cx="3008351" cy="4164088"/>
          </a:xfrm>
        </p:grpSpPr>
        <p:pic>
          <p:nvPicPr>
            <p:cNvPr id="1030" name="Picture 6">
              <a:extLst>
                <a:ext uri="{FF2B5EF4-FFF2-40B4-BE49-F238E27FC236}">
                  <a16:creationId xmlns:a16="http://schemas.microsoft.com/office/drawing/2014/main" id="{43AAFE68-69AD-44E7-9440-CF9163A2DF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00752" y="108260420"/>
              <a:ext cx="1933958" cy="379371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031" name="Picture 7">
              <a:extLst>
                <a:ext uri="{FF2B5EF4-FFF2-40B4-BE49-F238E27FC236}">
                  <a16:creationId xmlns:a16="http://schemas.microsoft.com/office/drawing/2014/main" id="{3C4C7175-AFDE-4AD7-AC93-B5A41EA20E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62409" y="108188783"/>
              <a:ext cx="3008351" cy="416408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7" name="Group 8">
            <a:extLst>
              <a:ext uri="{FF2B5EF4-FFF2-40B4-BE49-F238E27FC236}">
                <a16:creationId xmlns:a16="http://schemas.microsoft.com/office/drawing/2014/main" id="{0550E441-D259-425B-8AF4-F73DF81DC4C8}"/>
              </a:ext>
            </a:extLst>
          </p:cNvPr>
          <p:cNvGrpSpPr>
            <a:grpSpLocks/>
          </p:cNvGrpSpPr>
          <p:nvPr/>
        </p:nvGrpSpPr>
        <p:grpSpPr bwMode="auto">
          <a:xfrm>
            <a:off x="1974843" y="3435630"/>
            <a:ext cx="2347912" cy="1298575"/>
            <a:chOff x="106336102" y="108002742"/>
            <a:chExt cx="2390092" cy="1298810"/>
          </a:xfrm>
        </p:grpSpPr>
        <p:sp>
          <p:nvSpPr>
            <p:cNvPr id="8" name="AutoShape 9">
              <a:extLst>
                <a:ext uri="{FF2B5EF4-FFF2-40B4-BE49-F238E27FC236}">
                  <a16:creationId xmlns:a16="http://schemas.microsoft.com/office/drawing/2014/main" id="{7BB5BFF8-DFED-4B8C-AD02-4261A7D063CC}"/>
                </a:ext>
              </a:extLst>
            </p:cNvPr>
            <p:cNvSpPr>
              <a:spLocks noChangeArrowheads="1"/>
            </p:cNvSpPr>
            <p:nvPr/>
          </p:nvSpPr>
          <p:spPr bwMode="auto">
            <a:xfrm>
              <a:off x="106336102" y="108229897"/>
              <a:ext cx="2188623" cy="1071655"/>
            </a:xfrm>
            <a:prstGeom prst="roundRect">
              <a:avLst>
                <a:gd name="adj" fmla="val 16667"/>
              </a:avLst>
            </a:prstGeom>
            <a:solidFill>
              <a:srgbClr val="FFFFFF"/>
            </a:solidFill>
            <a:ln w="31750" algn="ctr">
              <a:solidFill>
                <a:srgbClr val="B18B4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a:ln>
                    <a:noFill/>
                  </a:ln>
                  <a:solidFill>
                    <a:srgbClr val="000000"/>
                  </a:solidFill>
                  <a:effectLst/>
                  <a:latin typeface="Calibri" panose="020F0502020204030204" pitchFamily="34" charset="0"/>
                </a:rPr>
                <a:t>Compete in Battles</a:t>
              </a:r>
            </a:p>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100" b="0" i="0" u="none" strike="noStrike" cap="none" normalizeH="0" baseline="0">
                  <a:ln>
                    <a:noFill/>
                  </a:ln>
                  <a:solidFill>
                    <a:srgbClr val="000000"/>
                  </a:solidFill>
                  <a:effectLst/>
                  <a:latin typeface="Calibri" panose="020F0502020204030204" pitchFamily="34" charset="0"/>
                </a:rPr>
                <a:t>Use your points in battles, earning greater point boosts if won.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Oval 10">
              <a:extLst>
                <a:ext uri="{FF2B5EF4-FFF2-40B4-BE49-F238E27FC236}">
                  <a16:creationId xmlns:a16="http://schemas.microsoft.com/office/drawing/2014/main" id="{A5FDF9C1-FBAE-40CE-B96D-D6F204631B45}"/>
                </a:ext>
              </a:extLst>
            </p:cNvPr>
            <p:cNvSpPr>
              <a:spLocks noChangeArrowheads="1"/>
            </p:cNvSpPr>
            <p:nvPr/>
          </p:nvSpPr>
          <p:spPr bwMode="auto">
            <a:xfrm>
              <a:off x="107954072" y="108002742"/>
              <a:ext cx="772122" cy="605751"/>
            </a:xfrm>
            <a:prstGeom prst="ellipse">
              <a:avLst/>
            </a:prstGeom>
            <a:solidFill>
              <a:srgbClr val="FFFFFF"/>
            </a:solidFill>
            <a:ln w="31750" algn="ctr">
              <a:solidFill>
                <a:srgbClr val="B18B4F"/>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35" name="Picture 11">
              <a:extLst>
                <a:ext uri="{FF2B5EF4-FFF2-40B4-BE49-F238E27FC236}">
                  <a16:creationId xmlns:a16="http://schemas.microsoft.com/office/drawing/2014/main" id="{6747A93D-ECF4-43BA-8ED6-AA002B87EA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065228" y="108075367"/>
              <a:ext cx="554931" cy="467051"/>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0" name="Group 12">
            <a:extLst>
              <a:ext uri="{FF2B5EF4-FFF2-40B4-BE49-F238E27FC236}">
                <a16:creationId xmlns:a16="http://schemas.microsoft.com/office/drawing/2014/main" id="{A0058932-45F3-4B6E-97AB-6C4A63D75C64}"/>
              </a:ext>
            </a:extLst>
          </p:cNvPr>
          <p:cNvGrpSpPr>
            <a:grpSpLocks/>
          </p:cNvGrpSpPr>
          <p:nvPr/>
        </p:nvGrpSpPr>
        <p:grpSpPr bwMode="auto">
          <a:xfrm>
            <a:off x="1037993" y="2259070"/>
            <a:ext cx="2482850" cy="1096963"/>
            <a:chOff x="105353672" y="109564222"/>
            <a:chExt cx="2482251" cy="1097282"/>
          </a:xfrm>
        </p:grpSpPr>
        <p:sp>
          <p:nvSpPr>
            <p:cNvPr id="11" name="AutoShape 13">
              <a:extLst>
                <a:ext uri="{FF2B5EF4-FFF2-40B4-BE49-F238E27FC236}">
                  <a16:creationId xmlns:a16="http://schemas.microsoft.com/office/drawing/2014/main" id="{6399B32F-181F-4ACC-A0C6-E6498522BD59}"/>
                </a:ext>
              </a:extLst>
            </p:cNvPr>
            <p:cNvSpPr>
              <a:spLocks noChangeArrowheads="1"/>
            </p:cNvSpPr>
            <p:nvPr/>
          </p:nvSpPr>
          <p:spPr bwMode="auto">
            <a:xfrm>
              <a:off x="105353672" y="109781565"/>
              <a:ext cx="2372431" cy="879939"/>
            </a:xfrm>
            <a:prstGeom prst="roundRect">
              <a:avLst>
                <a:gd name="adj" fmla="val 16667"/>
              </a:avLst>
            </a:prstGeom>
            <a:solidFill>
              <a:srgbClr val="FFFFFF"/>
            </a:solidFill>
            <a:ln w="31750" algn="ctr">
              <a:solidFill>
                <a:srgbClr val="B1614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a:ln>
                    <a:noFill/>
                  </a:ln>
                  <a:solidFill>
                    <a:srgbClr val="000000"/>
                  </a:solidFill>
                  <a:effectLst/>
                  <a:latin typeface="Calibri" panose="020F0502020204030204" pitchFamily="34" charset="0"/>
                </a:rPr>
                <a:t>Discover new hobbies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rgbClr val="000000"/>
                  </a:solidFill>
                  <a:effectLst/>
                  <a:latin typeface="Calibri" panose="020F0502020204030204" pitchFamily="34" charset="0"/>
                </a:rPr>
                <a:t>Find events to bolster your weaker points and find a new passion.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val 14">
              <a:extLst>
                <a:ext uri="{FF2B5EF4-FFF2-40B4-BE49-F238E27FC236}">
                  <a16:creationId xmlns:a16="http://schemas.microsoft.com/office/drawing/2014/main" id="{8865A739-ADEA-43F9-8789-380B9165DE56}"/>
                </a:ext>
              </a:extLst>
            </p:cNvPr>
            <p:cNvSpPr>
              <a:spLocks noChangeArrowheads="1"/>
            </p:cNvSpPr>
            <p:nvPr/>
          </p:nvSpPr>
          <p:spPr bwMode="auto">
            <a:xfrm>
              <a:off x="107162890" y="109578450"/>
              <a:ext cx="673033" cy="541641"/>
            </a:xfrm>
            <a:prstGeom prst="ellipse">
              <a:avLst/>
            </a:prstGeom>
            <a:solidFill>
              <a:srgbClr val="FFFFFF"/>
            </a:solidFill>
            <a:ln w="31750" algn="ctr">
              <a:solidFill>
                <a:srgbClr val="B16142"/>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39" name="Picture 15">
              <a:extLst>
                <a:ext uri="{FF2B5EF4-FFF2-40B4-BE49-F238E27FC236}">
                  <a16:creationId xmlns:a16="http://schemas.microsoft.com/office/drawing/2014/main" id="{0422F288-F4AA-4C76-89F1-2316946517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200208" y="109564222"/>
              <a:ext cx="593690" cy="51257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3" name="Group 16">
            <a:extLst>
              <a:ext uri="{FF2B5EF4-FFF2-40B4-BE49-F238E27FC236}">
                <a16:creationId xmlns:a16="http://schemas.microsoft.com/office/drawing/2014/main" id="{DBD89A33-4856-4FBD-8544-F9B12A92EA28}"/>
              </a:ext>
            </a:extLst>
          </p:cNvPr>
          <p:cNvGrpSpPr>
            <a:grpSpLocks/>
          </p:cNvGrpSpPr>
          <p:nvPr/>
        </p:nvGrpSpPr>
        <p:grpSpPr bwMode="auto">
          <a:xfrm>
            <a:off x="7605264" y="2688450"/>
            <a:ext cx="2938463" cy="1371600"/>
            <a:chOff x="111303761" y="109204899"/>
            <a:chExt cx="2939211" cy="1370544"/>
          </a:xfrm>
        </p:grpSpPr>
        <p:sp>
          <p:nvSpPr>
            <p:cNvPr id="14" name="AutoShape 17">
              <a:extLst>
                <a:ext uri="{FF2B5EF4-FFF2-40B4-BE49-F238E27FC236}">
                  <a16:creationId xmlns:a16="http://schemas.microsoft.com/office/drawing/2014/main" id="{2422DECA-92BF-4E37-9BB1-7E773E9E2572}"/>
                </a:ext>
              </a:extLst>
            </p:cNvPr>
            <p:cNvSpPr>
              <a:spLocks noChangeArrowheads="1"/>
            </p:cNvSpPr>
            <p:nvPr/>
          </p:nvSpPr>
          <p:spPr bwMode="auto">
            <a:xfrm>
              <a:off x="111627567" y="109481223"/>
              <a:ext cx="2615405" cy="1094220"/>
            </a:xfrm>
            <a:prstGeom prst="roundRect">
              <a:avLst>
                <a:gd name="adj" fmla="val 16667"/>
              </a:avLst>
            </a:prstGeom>
            <a:solidFill>
              <a:srgbClr val="FFFFFF"/>
            </a:solidFill>
            <a:ln w="31750" algn="ctr">
              <a:solidFill>
                <a:srgbClr val="242C44"/>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        Earn points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rPr>
                <a:t>Attend lectures, socials, &amp; sports events to earn points to battle with and rise the </a:t>
              </a:r>
              <a:r>
                <a:rPr kumimoji="0" lang="en-GB" altLang="en-US" sz="1100" b="0" i="0" u="none" strike="noStrike" cap="none" normalizeH="0" baseline="0" dirty="0" err="1">
                  <a:ln>
                    <a:noFill/>
                  </a:ln>
                  <a:solidFill>
                    <a:srgbClr val="000000"/>
                  </a:solidFill>
                  <a:effectLst/>
                  <a:latin typeface="Calibri" panose="020F0502020204030204" pitchFamily="34" charset="0"/>
                </a:rPr>
                <a:t>leaderboards</a:t>
              </a:r>
              <a:r>
                <a:rPr kumimoji="0" lang="en-GB" altLang="en-US" sz="11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Oval 18">
              <a:extLst>
                <a:ext uri="{FF2B5EF4-FFF2-40B4-BE49-F238E27FC236}">
                  <a16:creationId xmlns:a16="http://schemas.microsoft.com/office/drawing/2014/main" id="{2F756653-4026-4D40-89B2-3782ACB0D8A6}"/>
                </a:ext>
              </a:extLst>
            </p:cNvPr>
            <p:cNvSpPr>
              <a:spLocks noChangeArrowheads="1"/>
            </p:cNvSpPr>
            <p:nvPr/>
          </p:nvSpPr>
          <p:spPr bwMode="auto">
            <a:xfrm>
              <a:off x="111303761" y="109204899"/>
              <a:ext cx="701880" cy="654363"/>
            </a:xfrm>
            <a:prstGeom prst="ellipse">
              <a:avLst/>
            </a:prstGeom>
            <a:solidFill>
              <a:srgbClr val="FFFFFF"/>
            </a:solidFill>
            <a:ln w="31750" algn="ctr">
              <a:solidFill>
                <a:srgbClr val="242C44"/>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43" name="Picture 19">
              <a:extLst>
                <a:ext uri="{FF2B5EF4-FFF2-40B4-BE49-F238E27FC236}">
                  <a16:creationId xmlns:a16="http://schemas.microsoft.com/office/drawing/2014/main" id="{955CD4AA-9E0B-4D53-9D90-BF0373ED8F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410968" y="109277237"/>
              <a:ext cx="472612" cy="47269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6" name="Group 20">
            <a:extLst>
              <a:ext uri="{FF2B5EF4-FFF2-40B4-BE49-F238E27FC236}">
                <a16:creationId xmlns:a16="http://schemas.microsoft.com/office/drawing/2014/main" id="{D0F1E94B-9323-43E8-80F6-85B44BD71826}"/>
              </a:ext>
            </a:extLst>
          </p:cNvPr>
          <p:cNvGrpSpPr>
            <a:grpSpLocks/>
          </p:cNvGrpSpPr>
          <p:nvPr/>
        </p:nvGrpSpPr>
        <p:grpSpPr bwMode="auto">
          <a:xfrm>
            <a:off x="8022735" y="1338713"/>
            <a:ext cx="2841638" cy="1217593"/>
            <a:chOff x="111647234" y="107986329"/>
            <a:chExt cx="2842012" cy="1218385"/>
          </a:xfrm>
        </p:grpSpPr>
        <p:sp>
          <p:nvSpPr>
            <p:cNvPr id="17" name="AutoShape 21">
              <a:extLst>
                <a:ext uri="{FF2B5EF4-FFF2-40B4-BE49-F238E27FC236}">
                  <a16:creationId xmlns:a16="http://schemas.microsoft.com/office/drawing/2014/main" id="{0FBAB18D-DE16-4B39-A60F-784D1BF62A77}"/>
                </a:ext>
              </a:extLst>
            </p:cNvPr>
            <p:cNvSpPr>
              <a:spLocks noChangeArrowheads="1"/>
            </p:cNvSpPr>
            <p:nvPr/>
          </p:nvSpPr>
          <p:spPr bwMode="auto">
            <a:xfrm>
              <a:off x="111884135" y="108212095"/>
              <a:ext cx="2605111" cy="992619"/>
            </a:xfrm>
            <a:prstGeom prst="roundRect">
              <a:avLst>
                <a:gd name="adj" fmla="val 16667"/>
              </a:avLst>
            </a:prstGeom>
            <a:solidFill>
              <a:srgbClr val="FFFFFF"/>
            </a:solidFill>
            <a:ln w="31750" algn="ctr">
              <a:solidFill>
                <a:srgbClr val="B3A88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40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         Grow your society</a:t>
              </a:r>
            </a:p>
            <a:p>
              <a:pPr marL="0" marR="0" lvl="0" indent="0" algn="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rgbClr val="000000"/>
                  </a:solidFill>
                  <a:effectLst/>
                  <a:latin typeface="Calibri" panose="020F0502020204030204" pitchFamily="34" charset="0"/>
                </a:rPr>
                <a:t>Create events to increase awareness of your society, and welcome new members.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Oval 22">
              <a:extLst>
                <a:ext uri="{FF2B5EF4-FFF2-40B4-BE49-F238E27FC236}">
                  <a16:creationId xmlns:a16="http://schemas.microsoft.com/office/drawing/2014/main" id="{1C55ABD0-6C1D-4140-8270-7F815BAF7CAD}"/>
                </a:ext>
              </a:extLst>
            </p:cNvPr>
            <p:cNvSpPr>
              <a:spLocks noChangeArrowheads="1"/>
            </p:cNvSpPr>
            <p:nvPr/>
          </p:nvSpPr>
          <p:spPr bwMode="auto">
            <a:xfrm>
              <a:off x="111647234" y="107986329"/>
              <a:ext cx="643286" cy="602100"/>
            </a:xfrm>
            <a:prstGeom prst="ellipse">
              <a:avLst/>
            </a:prstGeom>
            <a:solidFill>
              <a:srgbClr val="FFFFFF"/>
            </a:solidFill>
            <a:ln w="31750" algn="ctr">
              <a:solidFill>
                <a:srgbClr val="B3A88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pic>
          <p:nvPicPr>
            <p:cNvPr id="1047" name="Picture 23">
              <a:extLst>
                <a:ext uri="{FF2B5EF4-FFF2-40B4-BE49-F238E27FC236}">
                  <a16:creationId xmlns:a16="http://schemas.microsoft.com/office/drawing/2014/main" id="{695DE1E2-D31B-4E10-A4A2-EDDBFFA9BC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741838" y="108052849"/>
              <a:ext cx="446347" cy="44818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DFD2AE"/>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grpSp>
        <p:nvGrpSpPr>
          <p:cNvPr id="19" name="Group 24">
            <a:extLst>
              <a:ext uri="{FF2B5EF4-FFF2-40B4-BE49-F238E27FC236}">
                <a16:creationId xmlns:a16="http://schemas.microsoft.com/office/drawing/2014/main" id="{426C19C0-D8F3-4B9D-AF01-FDBD38D40B04}"/>
              </a:ext>
            </a:extLst>
          </p:cNvPr>
          <p:cNvGrpSpPr>
            <a:grpSpLocks/>
          </p:cNvGrpSpPr>
          <p:nvPr/>
        </p:nvGrpSpPr>
        <p:grpSpPr bwMode="auto">
          <a:xfrm>
            <a:off x="2840030" y="1197445"/>
            <a:ext cx="1482725" cy="989013"/>
            <a:chOff x="107327487" y="107749653"/>
            <a:chExt cx="1482416" cy="989704"/>
          </a:xfrm>
        </p:grpSpPr>
        <p:grpSp>
          <p:nvGrpSpPr>
            <p:cNvPr id="20" name="Group 25">
              <a:extLst>
                <a:ext uri="{FF2B5EF4-FFF2-40B4-BE49-F238E27FC236}">
                  <a16:creationId xmlns:a16="http://schemas.microsoft.com/office/drawing/2014/main" id="{73195AEE-CA98-4D81-8E8A-3FAD13C066D0}"/>
                </a:ext>
              </a:extLst>
            </p:cNvPr>
            <p:cNvGrpSpPr>
              <a:grpSpLocks/>
            </p:cNvGrpSpPr>
            <p:nvPr/>
          </p:nvGrpSpPr>
          <p:grpSpPr bwMode="auto">
            <a:xfrm>
              <a:off x="107327487" y="107749653"/>
              <a:ext cx="1482416" cy="989704"/>
              <a:chOff x="107952988" y="109114815"/>
              <a:chExt cx="1923781" cy="1247886"/>
            </a:xfrm>
          </p:grpSpPr>
          <p:sp>
            <p:nvSpPr>
              <p:cNvPr id="21" name="AutoShape 26">
                <a:extLst>
                  <a:ext uri="{FF2B5EF4-FFF2-40B4-BE49-F238E27FC236}">
                    <a16:creationId xmlns:a16="http://schemas.microsoft.com/office/drawing/2014/main" id="{58C350FC-C576-4231-BDDA-9DF7456AD929}"/>
                  </a:ext>
                </a:extLst>
              </p:cNvPr>
              <p:cNvSpPr>
                <a:spLocks noChangeArrowheads="1"/>
              </p:cNvSpPr>
              <p:nvPr/>
            </p:nvSpPr>
            <p:spPr bwMode="auto">
              <a:xfrm>
                <a:off x="107952988" y="109308452"/>
                <a:ext cx="1775012" cy="1054249"/>
              </a:xfrm>
              <a:prstGeom prst="roundRect">
                <a:avLst>
                  <a:gd name="adj" fmla="val 16667"/>
                </a:avLst>
              </a:prstGeom>
              <a:solidFill>
                <a:srgbClr val="FFFFFF"/>
              </a:solidFill>
              <a:ln w="31750" algn="ctr">
                <a:solidFill>
                  <a:srgbClr val="74757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Interactive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000000"/>
                    </a:solidFill>
                    <a:effectLst/>
                    <a:latin typeface="Calibri" panose="020F0502020204030204" pitchFamily="34" charset="0"/>
                  </a:rPr>
                  <a:t>Map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Oval 27">
                <a:extLst>
                  <a:ext uri="{FF2B5EF4-FFF2-40B4-BE49-F238E27FC236}">
                    <a16:creationId xmlns:a16="http://schemas.microsoft.com/office/drawing/2014/main" id="{15AE4D72-C3BE-4B93-8C04-3ECDB4A526D5}"/>
                  </a:ext>
                </a:extLst>
              </p:cNvPr>
              <p:cNvSpPr>
                <a:spLocks noChangeArrowheads="1"/>
              </p:cNvSpPr>
              <p:nvPr/>
            </p:nvSpPr>
            <p:spPr bwMode="auto">
              <a:xfrm>
                <a:off x="109306614" y="109114815"/>
                <a:ext cx="570155" cy="516367"/>
              </a:xfrm>
              <a:prstGeom prst="ellipse">
                <a:avLst/>
              </a:prstGeom>
              <a:solidFill>
                <a:srgbClr val="FFFFFF"/>
              </a:solidFill>
              <a:ln w="31750" algn="ctr">
                <a:solidFill>
                  <a:srgbClr val="74757B"/>
                </a:solidFill>
                <a:round/>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1052" name="Picture 28">
              <a:extLst>
                <a:ext uri="{FF2B5EF4-FFF2-40B4-BE49-F238E27FC236}">
                  <a16:creationId xmlns:a16="http://schemas.microsoft.com/office/drawing/2014/main" id="{ACC7687F-0EEA-4937-8828-C264930C5A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437149" y="107801050"/>
              <a:ext cx="304843" cy="30484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23" name="Text Box 30">
            <a:extLst>
              <a:ext uri="{FF2B5EF4-FFF2-40B4-BE49-F238E27FC236}">
                <a16:creationId xmlns:a16="http://schemas.microsoft.com/office/drawing/2014/main" id="{E8CDACDC-169A-42F1-AD9D-4480237CC96C}"/>
              </a:ext>
            </a:extLst>
          </p:cNvPr>
          <p:cNvSpPr txBox="1">
            <a:spLocks noChangeArrowheads="1"/>
          </p:cNvSpPr>
          <p:nvPr/>
        </p:nvSpPr>
        <p:spPr bwMode="auto">
          <a:xfrm>
            <a:off x="206919" y="6180767"/>
            <a:ext cx="2636837" cy="33020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Calibri" panose="020F0502020204030204" pitchFamily="34" charset="0"/>
              </a:rPr>
              <a:t>Find us at: http://exampleurl.com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1" name="Chart 30">
            <a:extLst>
              <a:ext uri="{FF2B5EF4-FFF2-40B4-BE49-F238E27FC236}">
                <a16:creationId xmlns:a16="http://schemas.microsoft.com/office/drawing/2014/main" id="{ACFB5595-D53F-4188-8A82-A01083F255B7}"/>
              </a:ext>
            </a:extLst>
          </p:cNvPr>
          <p:cNvGraphicFramePr>
            <a:graphicFrameLocks/>
          </p:cNvGraphicFramePr>
          <p:nvPr>
            <p:extLst>
              <p:ext uri="{D42A27DB-BD31-4B8C-83A1-F6EECF244321}">
                <p14:modId xmlns:p14="http://schemas.microsoft.com/office/powerpoint/2010/main" val="2466005837"/>
              </p:ext>
            </p:extLst>
          </p:nvPr>
        </p:nvGraphicFramePr>
        <p:xfrm>
          <a:off x="7495542" y="4060050"/>
          <a:ext cx="2845079" cy="275844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723055490"/>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TotalTime>
  <Words>500</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 boek</dc:creator>
  <cp:lastModifiedBy>leo boek</cp:lastModifiedBy>
  <cp:revision>6</cp:revision>
  <dcterms:created xsi:type="dcterms:W3CDTF">2022-03-20T13:24:38Z</dcterms:created>
  <dcterms:modified xsi:type="dcterms:W3CDTF">2022-03-21T09:24:58Z</dcterms:modified>
</cp:coreProperties>
</file>