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8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7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5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4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5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8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9DD7-B12D-4F7B-A97A-8DEF49AE9D9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06CD-82CB-491A-84E8-9B97ED09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9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54B7-73D0-46B6-BA3E-48A8CE5AA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51A58-EC7F-4561-A789-AE34090B1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TYREE</a:t>
            </a:r>
          </a:p>
        </p:txBody>
      </p:sp>
    </p:spTree>
    <p:extLst>
      <p:ext uri="{BB962C8B-B14F-4D97-AF65-F5344CB8AC3E}">
        <p14:creationId xmlns:p14="http://schemas.microsoft.com/office/powerpoint/2010/main" val="80585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8D98-0AD8-4128-A458-6CE8580F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5594-8342-4EC4-9B2E-C05F3D18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game is a stealth game </a:t>
            </a:r>
          </a:p>
          <a:p>
            <a:r>
              <a:rPr lang="en-US" dirty="0"/>
              <a:t>3 guards</a:t>
            </a:r>
          </a:p>
          <a:p>
            <a:r>
              <a:rPr lang="en-US" dirty="0"/>
              <a:t>The main goal is to unveil the secret this facility has been hiding from the world for over 300 years</a:t>
            </a:r>
          </a:p>
          <a:p>
            <a:r>
              <a:rPr lang="en-US" dirty="0"/>
              <a:t>5 rooms + final room</a:t>
            </a:r>
          </a:p>
          <a:p>
            <a:r>
              <a:rPr lang="en-US" dirty="0"/>
              <a:t>5 clues</a:t>
            </a:r>
          </a:p>
          <a:p>
            <a:r>
              <a:rPr lang="en-US" dirty="0"/>
              <a:t>Clues = Riddles</a:t>
            </a:r>
          </a:p>
          <a:p>
            <a:r>
              <a:rPr lang="en-US" dirty="0"/>
              <a:t>Riddles = Numbers</a:t>
            </a:r>
          </a:p>
          <a:p>
            <a:r>
              <a:rPr lang="en-US" dirty="0"/>
              <a:t>Numbers = Final Code</a:t>
            </a:r>
          </a:p>
          <a:p>
            <a:r>
              <a:rPr lang="en-US" dirty="0"/>
              <a:t>With the final code you go to the final room and reveal the secret</a:t>
            </a:r>
          </a:p>
        </p:txBody>
      </p:sp>
    </p:spTree>
    <p:extLst>
      <p:ext uri="{BB962C8B-B14F-4D97-AF65-F5344CB8AC3E}">
        <p14:creationId xmlns:p14="http://schemas.microsoft.com/office/powerpoint/2010/main" val="90857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A1A6-E7E8-4E88-9D1D-4436DF6D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 had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2113F-649E-4573-BCF3-F30EAB369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32" y="3533307"/>
            <a:ext cx="4636268" cy="33246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B336B-E2F8-49F6-BA79-46694EBC7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" y="3293412"/>
            <a:ext cx="7525893" cy="35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9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952E-DCC5-462E-ACBB-695CA550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811A-1AC5-4E72-8C16-B6623C0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handle player movement with </a:t>
            </a:r>
            <a:r>
              <a:rPr lang="en-US" dirty="0" err="1"/>
              <a:t>wasd</a:t>
            </a:r>
            <a:endParaRPr lang="en-US" dirty="0"/>
          </a:p>
          <a:p>
            <a:r>
              <a:rPr lang="en-US" dirty="0"/>
              <a:t>How to build a map using a for loop</a:t>
            </a:r>
          </a:p>
          <a:p>
            <a:r>
              <a:rPr lang="en-US" dirty="0"/>
              <a:t>What _</a:t>
            </a:r>
            <a:r>
              <a:rPr lang="en-US" dirty="0" err="1"/>
              <a:t>getch</a:t>
            </a:r>
            <a:r>
              <a:rPr lang="en-US" dirty="0"/>
              <a:t>() does</a:t>
            </a:r>
          </a:p>
          <a:p>
            <a:r>
              <a:rPr lang="en-US" dirty="0"/>
              <a:t>How to draw a maze/walls with 1’s and 0’s</a:t>
            </a:r>
          </a:p>
        </p:txBody>
      </p:sp>
    </p:spTree>
    <p:extLst>
      <p:ext uri="{BB962C8B-B14F-4D97-AF65-F5344CB8AC3E}">
        <p14:creationId xmlns:p14="http://schemas.microsoft.com/office/powerpoint/2010/main" val="6816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9F54-CD69-4EAB-9CC2-C128E7F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most proud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22DA-8C94-437E-ABFD-514C5C68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maze/walls I created with the 1’s and 0’s</a:t>
            </a:r>
          </a:p>
          <a:p>
            <a:pPr marL="0" indent="0">
              <a:buNone/>
            </a:pPr>
            <a:r>
              <a:rPr lang="en-US" dirty="0"/>
              <a:t>I was most proud of this because:</a:t>
            </a:r>
          </a:p>
          <a:p>
            <a:r>
              <a:rPr lang="en-US" dirty="0"/>
              <a:t>I made it to where the guards and players couldn’t move through the 1’s</a:t>
            </a:r>
          </a:p>
          <a:p>
            <a:r>
              <a:rPr lang="en-US" dirty="0"/>
              <a:t>It was fun to make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7A82F-E0C7-42FF-B815-2DE29092E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08" y="3885358"/>
            <a:ext cx="5829583" cy="297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0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9C89-3401-4C1C-8DE3-F0C80046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had more time what would </a:t>
            </a:r>
            <a:r>
              <a:rPr lang="en-US" dirty="0" err="1"/>
              <a:t>i</a:t>
            </a:r>
            <a:r>
              <a:rPr lang="en-US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400A-541C-45F2-975E-3B258B14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would make it to where:</a:t>
            </a:r>
          </a:p>
          <a:p>
            <a:r>
              <a:rPr lang="en-US" dirty="0"/>
              <a:t>The guards followed the player instead of just moving randomly</a:t>
            </a:r>
          </a:p>
          <a:p>
            <a:r>
              <a:rPr lang="en-US" dirty="0"/>
              <a:t>Give the player weapons to execute the guards</a:t>
            </a:r>
          </a:p>
          <a:p>
            <a:r>
              <a:rPr lang="en-US" dirty="0"/>
              <a:t>If the player executes a guard then the guards would be alerted</a:t>
            </a:r>
          </a:p>
        </p:txBody>
      </p:sp>
    </p:spTree>
    <p:extLst>
      <p:ext uri="{BB962C8B-B14F-4D97-AF65-F5344CB8AC3E}">
        <p14:creationId xmlns:p14="http://schemas.microsoft.com/office/powerpoint/2010/main" val="25983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C858-CFFF-40C5-BBC7-BB3F464C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1E85-C6F8-4251-9E3D-CB78E025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easter egg in one of the rooms</a:t>
            </a:r>
          </a:p>
          <a:p>
            <a:r>
              <a:rPr lang="en-US" dirty="0"/>
              <a:t>If you find it, </a:t>
            </a:r>
            <a:r>
              <a:rPr lang="en-US"/>
              <a:t>you get candy</a:t>
            </a:r>
          </a:p>
        </p:txBody>
      </p:sp>
    </p:spTree>
    <p:extLst>
      <p:ext uri="{BB962C8B-B14F-4D97-AF65-F5344CB8AC3E}">
        <p14:creationId xmlns:p14="http://schemas.microsoft.com/office/powerpoint/2010/main" val="31137756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</TotalTime>
  <Words>218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MY GAME</vt:lpstr>
      <vt:lpstr>What is my game?</vt:lpstr>
      <vt:lpstr>Problems I had</vt:lpstr>
      <vt:lpstr>Things I learned</vt:lpstr>
      <vt:lpstr>What am I most proud of?</vt:lpstr>
      <vt:lpstr>If I had more time what would i do?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GAME</dc:title>
  <dc:creator>CAMERON TYREE 57739</dc:creator>
  <cp:lastModifiedBy>CAMERON TYREE 57739</cp:lastModifiedBy>
  <cp:revision>5</cp:revision>
  <dcterms:created xsi:type="dcterms:W3CDTF">2024-05-15T01:30:51Z</dcterms:created>
  <dcterms:modified xsi:type="dcterms:W3CDTF">2024-05-15T13:31:12Z</dcterms:modified>
</cp:coreProperties>
</file>