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Critique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Cameron Willment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275" y="101487"/>
            <a:ext cx="2755424" cy="49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Research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Original</a:t>
            </a:r>
            <a:r>
              <a:rPr lang="en"/>
              <a:t> idea was for a peer to peer renting app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Saw that many apps already exist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Learned about the problems they faced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Taxes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Enough users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liability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 img" id="72" name="Shape 72"/>
          <p:cNvPicPr preferRelativeResize="0"/>
          <p:nvPr/>
        </p:nvPicPr>
        <p:blipFill rotWithShape="1">
          <a:blip r:embed="rId3">
            <a:alphaModFix amt="16000"/>
          </a:blip>
          <a:srcRect b="38627" l="0" r="0" t="0"/>
          <a:stretch/>
        </p:blipFill>
        <p:spPr>
          <a:xfrm>
            <a:off x="0" y="0"/>
            <a:ext cx="9143999" cy="50496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Storyboards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Got me thinking about my user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Forced me to see how they would use it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How is it helping them?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Received</a:t>
            </a:r>
            <a:r>
              <a:rPr lang="en"/>
              <a:t> good ideas/feedback</a:t>
            </a:r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" id="79" name="Shape 79"/>
          <p:cNvPicPr preferRelativeResize="0"/>
          <p:nvPr/>
        </p:nvPicPr>
        <p:blipFill rotWithShape="1">
          <a:blip r:embed="rId3">
            <a:alphaModFix amt="13000"/>
          </a:blip>
          <a:srcRect b="58846" l="0" r="0" t="0"/>
          <a:stretch/>
        </p:blipFill>
        <p:spPr>
          <a:xfrm>
            <a:off x="0" y="0"/>
            <a:ext cx="9143999" cy="50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Flow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Made me think about how about how the user will navigate the app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What order should things be in?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What does the user want to see when they open the app?</a:t>
            </a:r>
          </a:p>
          <a:p>
            <a:pPr indent="-228600" lvl="1" marL="914400">
              <a:lnSpc>
                <a:spcPct val="200000"/>
              </a:lnSpc>
              <a:spcBef>
                <a:spcPts val="0"/>
              </a:spcBef>
            </a:pPr>
            <a:r>
              <a:rPr lang="en"/>
              <a:t>Make it a Mensch!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