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0LvZ0DltlN9iP8owANkQuNjG1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customschemas.google.com/relationships/presentationmetadata" Target="meta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Титульный лист">
  <p:cSld name="3_Титульный лист">
    <p:bg>
      <p:bgPr>
        <a:solidFill>
          <a:srgbClr val="F5F6F6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720" id="12" name="Google Shape;12;p10"/>
          <p:cNvPicPr preferRelativeResize="0"/>
          <p:nvPr/>
        </p:nvPicPr>
        <p:blipFill rotWithShape="1">
          <a:blip r:embed="rId2">
            <a:alphaModFix/>
          </a:blip>
          <a:srcRect b="65080" l="54788" r="38529" t="2981"/>
          <a:stretch/>
        </p:blipFill>
        <p:spPr>
          <a:xfrm rot="10800000">
            <a:off x="0" y="2492718"/>
            <a:ext cx="921952" cy="436528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1651826" y="5243565"/>
            <a:ext cx="5799600" cy="332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2" type="body"/>
          </p:nvPr>
        </p:nvSpPr>
        <p:spPr>
          <a:xfrm>
            <a:off x="1651826" y="3366229"/>
            <a:ext cx="5800675" cy="1631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400"/>
              <a:buNone/>
              <a:defRPr b="1" sz="4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" name="Google Shape;15;p10"/>
          <p:cNvGrpSpPr/>
          <p:nvPr/>
        </p:nvGrpSpPr>
        <p:grpSpPr>
          <a:xfrm rot="5400000">
            <a:off x="5183375" y="7380108"/>
            <a:ext cx="947872" cy="1802676"/>
            <a:chOff x="-20056" y="0"/>
            <a:chExt cx="947872" cy="1802676"/>
          </a:xfrm>
        </p:grpSpPr>
        <p:grpSp>
          <p:nvGrpSpPr>
            <p:cNvPr id="16" name="Google Shape;16;p10"/>
            <p:cNvGrpSpPr/>
            <p:nvPr/>
          </p:nvGrpSpPr>
          <p:grpSpPr>
            <a:xfrm>
              <a:off x="-20056" y="0"/>
              <a:ext cx="934913" cy="914400"/>
              <a:chOff x="12069729" y="-1340127"/>
              <a:chExt cx="934913" cy="914400"/>
            </a:xfrm>
          </p:grpSpPr>
          <p:cxnSp>
            <p:nvCxnSpPr>
              <p:cNvPr id="17" name="Google Shape;17;p10"/>
              <p:cNvCxnSpPr/>
              <p:nvPr/>
            </p:nvCxnSpPr>
            <p:spPr>
              <a:xfrm flipH="1">
                <a:off x="12069729" y="-1340127"/>
                <a:ext cx="169677" cy="1696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" name="Google Shape;18;p10"/>
              <p:cNvCxnSpPr/>
              <p:nvPr/>
            </p:nvCxnSpPr>
            <p:spPr>
              <a:xfrm flipH="1">
                <a:off x="12069729" y="-1340127"/>
                <a:ext cx="470158" cy="4572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" name="Google Shape;19;p10"/>
              <p:cNvCxnSpPr/>
              <p:nvPr/>
            </p:nvCxnSpPr>
            <p:spPr>
              <a:xfrm flipH="1">
                <a:off x="12082687" y="-1340127"/>
                <a:ext cx="757681" cy="757681"/>
              </a:xfrm>
              <a:prstGeom prst="straightConnector1">
                <a:avLst/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" name="Google Shape;20;p10"/>
              <p:cNvCxnSpPr/>
              <p:nvPr/>
            </p:nvCxnSpPr>
            <p:spPr>
              <a:xfrm flipH="1">
                <a:off x="12226449" y="-1183407"/>
                <a:ext cx="757680" cy="75768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" name="Google Shape;21;p10"/>
              <p:cNvCxnSpPr/>
              <p:nvPr/>
            </p:nvCxnSpPr>
            <p:spPr>
              <a:xfrm flipH="1">
                <a:off x="12526931" y="-882927"/>
                <a:ext cx="457198" cy="4572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" name="Google Shape;22;p10"/>
              <p:cNvCxnSpPr/>
              <p:nvPr/>
            </p:nvCxnSpPr>
            <p:spPr>
              <a:xfrm flipH="1">
                <a:off x="12827410" y="-602959"/>
                <a:ext cx="177232" cy="177232"/>
              </a:xfrm>
              <a:prstGeom prst="straightConnector1">
                <a:avLst/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" name="Google Shape;23;p10"/>
            <p:cNvGrpSpPr/>
            <p:nvPr/>
          </p:nvGrpSpPr>
          <p:grpSpPr>
            <a:xfrm>
              <a:off x="-7097" y="888276"/>
              <a:ext cx="934913" cy="914400"/>
              <a:chOff x="12069729" y="-1340127"/>
              <a:chExt cx="934913" cy="914400"/>
            </a:xfrm>
          </p:grpSpPr>
          <p:cxnSp>
            <p:nvCxnSpPr>
              <p:cNvPr id="24" name="Google Shape;24;p10"/>
              <p:cNvCxnSpPr/>
              <p:nvPr/>
            </p:nvCxnSpPr>
            <p:spPr>
              <a:xfrm flipH="1">
                <a:off x="12069729" y="-1340127"/>
                <a:ext cx="169677" cy="1696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" name="Google Shape;25;p10"/>
              <p:cNvCxnSpPr/>
              <p:nvPr/>
            </p:nvCxnSpPr>
            <p:spPr>
              <a:xfrm flipH="1">
                <a:off x="12069729" y="-1340127"/>
                <a:ext cx="470158" cy="4572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" name="Google Shape;26;p10"/>
              <p:cNvCxnSpPr/>
              <p:nvPr/>
            </p:nvCxnSpPr>
            <p:spPr>
              <a:xfrm flipH="1">
                <a:off x="12082687" y="-1340127"/>
                <a:ext cx="757681" cy="757681"/>
              </a:xfrm>
              <a:prstGeom prst="straightConnector1">
                <a:avLst/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" name="Google Shape;27;p10"/>
              <p:cNvCxnSpPr/>
              <p:nvPr/>
            </p:nvCxnSpPr>
            <p:spPr>
              <a:xfrm flipH="1">
                <a:off x="12226449" y="-1183407"/>
                <a:ext cx="757680" cy="75768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" name="Google Shape;28;p10"/>
              <p:cNvCxnSpPr/>
              <p:nvPr/>
            </p:nvCxnSpPr>
            <p:spPr>
              <a:xfrm flipH="1">
                <a:off x="12526931" y="-882927"/>
                <a:ext cx="457198" cy="4572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10"/>
              <p:cNvCxnSpPr/>
              <p:nvPr/>
            </p:nvCxnSpPr>
            <p:spPr>
              <a:xfrm flipH="1">
                <a:off x="12827410" y="-602959"/>
                <a:ext cx="177232" cy="177232"/>
              </a:xfrm>
              <a:prstGeom prst="straightConnector1">
                <a:avLst/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30" name="Google Shape;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2729" y="1568834"/>
            <a:ext cx="558927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1826" y="2532889"/>
            <a:ext cx="2255993" cy="28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776">
          <p15:clr>
            <a:srgbClr val="FBAE40"/>
          </p15:clr>
        </p15:guide>
        <p15:guide id="2" orient="horz" pos="1560">
          <p15:clr>
            <a:srgbClr val="FBAE40"/>
          </p15:clr>
        </p15:guide>
        <p15:guide id="3" pos="2664">
          <p15:clr>
            <a:srgbClr val="FBAE40"/>
          </p15:clr>
        </p15:guide>
        <p15:guide id="4" pos="10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Слайд №1.1 Стандартный">
  <p:cSld name="1_Слайд №1.1 Стандартный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/>
          <p:nvPr/>
        </p:nvSpPr>
        <p:spPr>
          <a:xfrm>
            <a:off x="0" y="0"/>
            <a:ext cx="5403273" cy="6876000"/>
          </a:xfrm>
          <a:prstGeom prst="rect">
            <a:avLst/>
          </a:prstGeom>
          <a:solidFill>
            <a:srgbClr val="F5F6F6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233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6510338" y="996950"/>
            <a:ext cx="4699000" cy="48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2938"/>
              </a:buClr>
              <a:buSzPts val="1800"/>
              <a:buFont typeface="Calibri"/>
              <a:buAutoNum type="arabicPeriod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5" name="Google Shape;35;p11"/>
          <p:cNvCxnSpPr/>
          <p:nvPr/>
        </p:nvCxnSpPr>
        <p:spPr>
          <a:xfrm>
            <a:off x="982569" y="2687597"/>
            <a:ext cx="1080000" cy="0"/>
          </a:xfrm>
          <a:prstGeom prst="straightConnector1">
            <a:avLst/>
          </a:prstGeom>
          <a:noFill/>
          <a:ln cap="flat" cmpd="sng" w="76200">
            <a:solidFill>
              <a:srgbClr val="FB2A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982569" y="3151476"/>
            <a:ext cx="3458465" cy="1441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b="1"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Рисунок 720" id="37" name="Google Shape;37;p11"/>
          <p:cNvPicPr preferRelativeResize="0"/>
          <p:nvPr/>
        </p:nvPicPr>
        <p:blipFill rotWithShape="1">
          <a:blip r:embed="rId2">
            <a:alphaModFix/>
          </a:blip>
          <a:srcRect b="73299" l="54787" r="34192" t="15578"/>
          <a:stretch/>
        </p:blipFill>
        <p:spPr>
          <a:xfrm rot="5400000">
            <a:off x="4530437" y="5989425"/>
            <a:ext cx="872836" cy="872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№1.2 Стандартный с подзаголовком">
  <p:cSld name="Слайд №1.2 Стандартный с подзаголовком">
    <p:bg>
      <p:bgPr>
        <a:solidFill>
          <a:srgbClr val="F5F6F6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2"/>
          <p:cNvPicPr preferRelativeResize="0"/>
          <p:nvPr/>
        </p:nvPicPr>
        <p:blipFill rotWithShape="1">
          <a:blip r:embed="rId2">
            <a:alphaModFix/>
          </a:blip>
          <a:srcRect b="19954" l="0" r="0" t="14761"/>
          <a:stretch/>
        </p:blipFill>
        <p:spPr>
          <a:xfrm>
            <a:off x="0" y="0"/>
            <a:ext cx="67376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6095999" y="4589895"/>
            <a:ext cx="4866511" cy="1235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6096000" y="2976620"/>
            <a:ext cx="4866511" cy="13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b="1" sz="4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Рисунок 720" id="42" name="Google Shape;42;p12"/>
          <p:cNvPicPr preferRelativeResize="0"/>
          <p:nvPr/>
        </p:nvPicPr>
        <p:blipFill rotWithShape="1">
          <a:blip r:embed="rId3">
            <a:alphaModFix/>
          </a:blip>
          <a:srcRect b="34187" l="67073" r="26243" t="10701"/>
          <a:stretch/>
        </p:blipFill>
        <p:spPr>
          <a:xfrm rot="-5400000">
            <a:off x="8770924" y="-2674922"/>
            <a:ext cx="746154" cy="609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Слайд №2.2 Разворот слева">
  <p:cSld name="2_Слайд №2.2 Разворот слева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982568" y="1978550"/>
            <a:ext cx="9726296" cy="3744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982569" y="788619"/>
            <a:ext cx="972629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b="1"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6" name="Google Shape;46;p13"/>
          <p:cNvCxnSpPr/>
          <p:nvPr/>
        </p:nvCxnSpPr>
        <p:spPr>
          <a:xfrm>
            <a:off x="982569" y="324740"/>
            <a:ext cx="1080000" cy="0"/>
          </a:xfrm>
          <a:prstGeom prst="straightConnector1">
            <a:avLst/>
          </a:prstGeom>
          <a:noFill/>
          <a:ln cap="flat" cmpd="sng" w="76200">
            <a:solidFill>
              <a:srgbClr val="FB2A3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Рисунок 720" id="47" name="Google Shape;47;p13"/>
          <p:cNvPicPr preferRelativeResize="0"/>
          <p:nvPr/>
        </p:nvPicPr>
        <p:blipFill rotWithShape="1">
          <a:blip r:embed="rId2">
            <a:alphaModFix/>
          </a:blip>
          <a:srcRect b="65080" l="54788" r="38529" t="2981"/>
          <a:stretch/>
        </p:blipFill>
        <p:spPr>
          <a:xfrm>
            <a:off x="-181461" y="1612532"/>
            <a:ext cx="621794" cy="294408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215858" y="5855667"/>
            <a:ext cx="27432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buClr>
                <a:srgbClr val="F5F6F6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5F6F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buClr>
                <a:srgbClr val="F5F6F6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5F6F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buClr>
                <a:srgbClr val="F5F6F6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5F6F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buClr>
                <a:srgbClr val="F5F6F6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5F6F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buClr>
                <a:srgbClr val="F5F6F6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5F6F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buClr>
                <a:srgbClr val="F5F6F6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5F6F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buClr>
                <a:srgbClr val="F5F6F6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5F6F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buClr>
                <a:srgbClr val="F5F6F6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5F6F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buClr>
                <a:srgbClr val="F5F6F6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5F6F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#0</a:t>
            </a: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idx="2" type="body"/>
          </p:nvPr>
        </p:nvSpPr>
        <p:spPr>
          <a:xfrm>
            <a:off x="1651826" y="3366229"/>
            <a:ext cx="5936751" cy="1631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None/>
            </a:pPr>
            <a:r>
              <a:rPr lang="ru-RU" sz="1750"/>
              <a:t>Информация о защите выпускных проектов открытого курса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50"/>
              <a:buNone/>
            </a:pPr>
            <a:r>
              <a:rPr lang="ru-RU" sz="1750"/>
              <a:t> «Как проверять гипотезы и улучшать продукт в большой компании: опыт Mail.ru Group»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50"/>
              <a:buNone/>
            </a:pPr>
            <a:r>
              <a:t/>
            </a:r>
            <a:endParaRPr sz="175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50"/>
              <a:buNone/>
            </a:pPr>
            <a:r>
              <a:rPr lang="ru-RU" sz="1750"/>
              <a:t>2020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>
            <p:ph idx="1" type="body"/>
          </p:nvPr>
        </p:nvSpPr>
        <p:spPr>
          <a:xfrm>
            <a:off x="6510338" y="996950"/>
            <a:ext cx="4699000" cy="48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Проверить полученные на курсе навыки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продуктового менеджмента на примере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решения конкретных задач продуктов 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Mail.ru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Основные компетенции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анализ задачи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работа с гипотезами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проверка гипотез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анализ результатов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формулировка продуктового решения</a:t>
            </a:r>
            <a:endParaRPr/>
          </a:p>
        </p:txBody>
      </p:sp>
      <p:sp>
        <p:nvSpPr>
          <p:cNvPr id="128" name="Google Shape;128;p2"/>
          <p:cNvSpPr txBox="1"/>
          <p:nvPr>
            <p:ph idx="2" type="body"/>
          </p:nvPr>
        </p:nvSpPr>
        <p:spPr>
          <a:xfrm>
            <a:off x="982569" y="3151476"/>
            <a:ext cx="3458465" cy="1441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ru-RU"/>
              <a:t>Цель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>
            <p:ph idx="1" type="body"/>
          </p:nvPr>
        </p:nvSpPr>
        <p:spPr>
          <a:xfrm>
            <a:off x="6510338" y="996950"/>
            <a:ext cx="4699000" cy="48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Защита презентации в онлайн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Работа в командах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У каждой команды своя продуктовая гипотеза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5 минут на презентацию</a:t>
            </a:r>
            <a:br>
              <a:rPr lang="ru-RU"/>
            </a:br>
            <a:r>
              <a:rPr lang="ru-RU"/>
              <a:t>5 минут на вопросы</a:t>
            </a:r>
            <a:endParaRPr/>
          </a:p>
        </p:txBody>
      </p:sp>
      <p:sp>
        <p:nvSpPr>
          <p:cNvPr id="134" name="Google Shape;134;p3"/>
          <p:cNvSpPr txBox="1"/>
          <p:nvPr>
            <p:ph idx="2" type="body"/>
          </p:nvPr>
        </p:nvSpPr>
        <p:spPr>
          <a:xfrm>
            <a:off x="982569" y="3151476"/>
            <a:ext cx="3458465" cy="1441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ru-RU"/>
              <a:t>Формат проведения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6510338" y="996950"/>
            <a:ext cx="4699000" cy="48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2938"/>
              </a:buClr>
              <a:buSzPts val="1800"/>
              <a:buFont typeface="Calibri"/>
              <a:buAutoNum type="arabicPeriod"/>
            </a:pPr>
            <a:r>
              <a:rPr lang="ru-RU"/>
              <a:t>Рассказ должен быть сопровожден: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ru-RU"/>
              <a:t>Слайдами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ru-RU"/>
              <a:t>Прототипами (если есть)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FF0000"/>
                </a:solidFill>
              </a:rPr>
              <a:t>2. </a:t>
            </a:r>
            <a:r>
              <a:rPr lang="ru-RU"/>
              <a:t>Ограничения по времени: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/>
              <a:t>- 5 минут на презентацию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/>
              <a:t>- 5 минут ответы на вопросы жюри</a:t>
            </a:r>
            <a:endParaRPr/>
          </a:p>
          <a:p>
            <a:pPr indent="-1714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FF0000"/>
                </a:solidFill>
              </a:rPr>
              <a:t>3</a:t>
            </a:r>
            <a:r>
              <a:rPr lang="ru-RU"/>
              <a:t>. Выберите одного (или нескольких) спикеров от команды. Спикер от команды представляет себя и команду, далее по плану выступления (см. следующий слайд)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0" name="Google Shape;140;p4"/>
          <p:cNvSpPr txBox="1"/>
          <p:nvPr>
            <p:ph idx="2" type="body"/>
          </p:nvPr>
        </p:nvSpPr>
        <p:spPr>
          <a:xfrm>
            <a:off x="982569" y="3151476"/>
            <a:ext cx="3458465" cy="1441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ru-RU"/>
              <a:t>Формат презентации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6510338" y="996950"/>
            <a:ext cx="4699000" cy="48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Формулировка проблемы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Гипотеза(ы)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-RU"/>
              <a:t>Способы проверки (качественный, количественный)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2938"/>
              </a:buClr>
              <a:buSzPts val="1800"/>
              <a:buFont typeface="Calibri"/>
              <a:buAutoNum type="arabicPeriod"/>
            </a:pPr>
            <a:r>
              <a:rPr lang="ru-RU"/>
              <a:t>Результаты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2938"/>
              </a:buClr>
              <a:buSzPts val="1800"/>
              <a:buFont typeface="Calibri"/>
              <a:buAutoNum type="arabicPeriod"/>
            </a:pPr>
            <a:r>
              <a:rPr lang="ru-RU"/>
              <a:t>Предложенное решение(я)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2938"/>
              </a:buClr>
              <a:buSzPts val="1800"/>
              <a:buFont typeface="Calibri"/>
              <a:buAutoNum type="arabicPeriod"/>
            </a:pPr>
            <a:r>
              <a:rPr lang="ru-RU"/>
              <a:t>Дальнейший план</a:t>
            </a:r>
            <a:endParaRPr/>
          </a:p>
        </p:txBody>
      </p:sp>
      <p:sp>
        <p:nvSpPr>
          <p:cNvPr id="146" name="Google Shape;146;p5"/>
          <p:cNvSpPr txBox="1"/>
          <p:nvPr>
            <p:ph idx="2" type="body"/>
          </p:nvPr>
        </p:nvSpPr>
        <p:spPr>
          <a:xfrm>
            <a:off x="982569" y="3151476"/>
            <a:ext cx="3458465" cy="1441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ru-RU"/>
              <a:t>План выступления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6510338" y="996950"/>
            <a:ext cx="4699000" cy="48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Для оформления презентации рекомендуем использовать данный шаблон, элементы оформления можно найти на последнем слайде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2" name="Google Shape;152;p6"/>
          <p:cNvSpPr txBox="1"/>
          <p:nvPr>
            <p:ph idx="2" type="body"/>
          </p:nvPr>
        </p:nvSpPr>
        <p:spPr>
          <a:xfrm>
            <a:off x="982569" y="3151476"/>
            <a:ext cx="3458465" cy="1441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ru-RU"/>
              <a:t>Формат презентации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idx="1" type="body"/>
          </p:nvPr>
        </p:nvSpPr>
        <p:spPr>
          <a:xfrm>
            <a:off x="6095999" y="2874215"/>
            <a:ext cx="4866511" cy="3177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ru-RU"/>
              <a:t>Не забывайте подписывать оси на графиках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ru-RU"/>
              <a:t>Подготовьте копию в pptx и pdf – всегда полезно иметь запасной вариант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ru-RU"/>
              <a:t>Выберите спикера, который будет представлять результаты</a:t>
            </a:r>
            <a:endParaRPr/>
          </a:p>
        </p:txBody>
      </p:sp>
      <p:sp>
        <p:nvSpPr>
          <p:cNvPr id="158" name="Google Shape;158;p7"/>
          <p:cNvSpPr txBox="1"/>
          <p:nvPr>
            <p:ph idx="2" type="body"/>
          </p:nvPr>
        </p:nvSpPr>
        <p:spPr>
          <a:xfrm>
            <a:off x="6095999" y="1289222"/>
            <a:ext cx="4866511" cy="13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</a:pPr>
            <a:r>
              <a:rPr lang="ru-RU"/>
              <a:t>На заметку!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8918421" y="4178038"/>
            <a:ext cx="36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233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9380971" y="4173372"/>
            <a:ext cx="180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#74777B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1120775" y="1355319"/>
            <a:ext cx="9726295" cy="4295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endParaRPr b="0" i="0" sz="2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1014447" y="5234412"/>
            <a:ext cx="361932" cy="362890"/>
          </a:xfrm>
          <a:custGeom>
            <a:rect b="b" l="l" r="r" t="t"/>
            <a:pathLst>
              <a:path extrusionOk="0" h="188" w="188">
                <a:moveTo>
                  <a:pt x="94" y="98"/>
                </a:moveTo>
                <a:cubicBezTo>
                  <a:pt x="119" y="81"/>
                  <a:pt x="119" y="81"/>
                  <a:pt x="119" y="81"/>
                </a:cubicBezTo>
                <a:cubicBezTo>
                  <a:pt x="138" y="97"/>
                  <a:pt x="138" y="97"/>
                  <a:pt x="138" y="97"/>
                </a:cubicBezTo>
                <a:cubicBezTo>
                  <a:pt x="112" y="112"/>
                  <a:pt x="112" y="112"/>
                  <a:pt x="112" y="112"/>
                </a:cubicBezTo>
                <a:cubicBezTo>
                  <a:pt x="108" y="109"/>
                  <a:pt x="108" y="109"/>
                  <a:pt x="108" y="109"/>
                </a:cubicBezTo>
                <a:cubicBezTo>
                  <a:pt x="94" y="99"/>
                  <a:pt x="94" y="99"/>
                  <a:pt x="94" y="99"/>
                </a:cubicBezTo>
                <a:cubicBezTo>
                  <a:pt x="94" y="99"/>
                  <a:pt x="94" y="99"/>
                  <a:pt x="94" y="99"/>
                </a:cubicBezTo>
                <a:cubicBezTo>
                  <a:pt x="94" y="99"/>
                  <a:pt x="94" y="99"/>
                  <a:pt x="94" y="99"/>
                </a:cubicBezTo>
                <a:cubicBezTo>
                  <a:pt x="94" y="99"/>
                  <a:pt x="94" y="99"/>
                  <a:pt x="94" y="99"/>
                </a:cubicBezTo>
                <a:cubicBezTo>
                  <a:pt x="94" y="99"/>
                  <a:pt x="94" y="99"/>
                  <a:pt x="94" y="99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76" y="112"/>
                  <a:pt x="76" y="112"/>
                  <a:pt x="76" y="112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6" y="106"/>
                  <a:pt x="66" y="106"/>
                  <a:pt x="66" y="106"/>
                </a:cubicBezTo>
                <a:cubicBezTo>
                  <a:pt x="50" y="97"/>
                  <a:pt x="50" y="97"/>
                  <a:pt x="50" y="97"/>
                </a:cubicBezTo>
                <a:cubicBezTo>
                  <a:pt x="68" y="82"/>
                  <a:pt x="68" y="82"/>
                  <a:pt x="68" y="82"/>
                </a:cubicBezTo>
                <a:lnTo>
                  <a:pt x="94" y="98"/>
                </a:lnTo>
                <a:close/>
                <a:moveTo>
                  <a:pt x="112" y="122"/>
                </a:moveTo>
                <a:cubicBezTo>
                  <a:pt x="94" y="109"/>
                  <a:pt x="94" y="109"/>
                  <a:pt x="94" y="109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94" y="138"/>
                  <a:pt x="94" y="138"/>
                  <a:pt x="94" y="138"/>
                </a:cubicBezTo>
                <a:cubicBezTo>
                  <a:pt x="120" y="121"/>
                  <a:pt x="120" y="121"/>
                  <a:pt x="120" y="121"/>
                </a:cubicBezTo>
                <a:cubicBezTo>
                  <a:pt x="120" y="117"/>
                  <a:pt x="120" y="117"/>
                  <a:pt x="120" y="117"/>
                </a:cubicBezTo>
                <a:cubicBezTo>
                  <a:pt x="112" y="122"/>
                  <a:pt x="112" y="122"/>
                  <a:pt x="112" y="122"/>
                </a:cubicBezTo>
                <a:close/>
                <a:moveTo>
                  <a:pt x="50" y="68"/>
                </a:moveTo>
                <a:cubicBezTo>
                  <a:pt x="68" y="82"/>
                  <a:pt x="68" y="82"/>
                  <a:pt x="68" y="82"/>
                </a:cubicBezTo>
                <a:cubicBezTo>
                  <a:pt x="94" y="66"/>
                  <a:pt x="94" y="66"/>
                  <a:pt x="94" y="66"/>
                </a:cubicBezTo>
                <a:cubicBezTo>
                  <a:pt x="76" y="50"/>
                  <a:pt x="76" y="50"/>
                  <a:pt x="76" y="50"/>
                </a:cubicBezTo>
                <a:lnTo>
                  <a:pt x="50" y="68"/>
                </a:lnTo>
                <a:close/>
                <a:moveTo>
                  <a:pt x="112" y="50"/>
                </a:moveTo>
                <a:cubicBezTo>
                  <a:pt x="94" y="66"/>
                  <a:pt x="94" y="66"/>
                  <a:pt x="94" y="66"/>
                </a:cubicBezTo>
                <a:cubicBezTo>
                  <a:pt x="119" y="81"/>
                  <a:pt x="119" y="81"/>
                  <a:pt x="119" y="81"/>
                </a:cubicBezTo>
                <a:cubicBezTo>
                  <a:pt x="138" y="67"/>
                  <a:pt x="138" y="67"/>
                  <a:pt x="138" y="67"/>
                </a:cubicBezTo>
                <a:lnTo>
                  <a:pt x="112" y="50"/>
                </a:lnTo>
                <a:close/>
                <a:moveTo>
                  <a:pt x="155" y="153"/>
                </a:moveTo>
                <a:cubicBezTo>
                  <a:pt x="123" y="187"/>
                  <a:pt x="69" y="188"/>
                  <a:pt x="35" y="156"/>
                </a:cubicBezTo>
                <a:cubicBezTo>
                  <a:pt x="1" y="123"/>
                  <a:pt x="0" y="69"/>
                  <a:pt x="33" y="36"/>
                </a:cubicBezTo>
                <a:cubicBezTo>
                  <a:pt x="65" y="2"/>
                  <a:pt x="119" y="0"/>
                  <a:pt x="152" y="33"/>
                </a:cubicBezTo>
                <a:cubicBezTo>
                  <a:pt x="186" y="65"/>
                  <a:pt x="188" y="119"/>
                  <a:pt x="155" y="153"/>
                </a:cubicBezTo>
                <a:close/>
                <a:moveTo>
                  <a:pt x="148" y="37"/>
                </a:moveTo>
                <a:cubicBezTo>
                  <a:pt x="117" y="7"/>
                  <a:pt x="67" y="8"/>
                  <a:pt x="37" y="40"/>
                </a:cubicBezTo>
                <a:cubicBezTo>
                  <a:pt x="7" y="71"/>
                  <a:pt x="8" y="121"/>
                  <a:pt x="40" y="151"/>
                </a:cubicBezTo>
                <a:cubicBezTo>
                  <a:pt x="71" y="181"/>
                  <a:pt x="121" y="180"/>
                  <a:pt x="151" y="148"/>
                </a:cubicBezTo>
                <a:cubicBezTo>
                  <a:pt x="181" y="117"/>
                  <a:pt x="180" y="67"/>
                  <a:pt x="148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1508168" y="5234412"/>
            <a:ext cx="359969" cy="362890"/>
          </a:xfrm>
          <a:custGeom>
            <a:rect b="b" l="l" r="r" t="t"/>
            <a:pathLst>
              <a:path extrusionOk="0" h="188" w="187">
                <a:moveTo>
                  <a:pt x="127" y="82"/>
                </a:moveTo>
                <a:cubicBezTo>
                  <a:pt x="133" y="89"/>
                  <a:pt x="133" y="99"/>
                  <a:pt x="127" y="106"/>
                </a:cubicBezTo>
                <a:cubicBezTo>
                  <a:pt x="120" y="112"/>
                  <a:pt x="110" y="112"/>
                  <a:pt x="104" y="106"/>
                </a:cubicBezTo>
                <a:cubicBezTo>
                  <a:pt x="97" y="99"/>
                  <a:pt x="97" y="89"/>
                  <a:pt x="104" y="82"/>
                </a:cubicBezTo>
                <a:cubicBezTo>
                  <a:pt x="110" y="76"/>
                  <a:pt x="120" y="76"/>
                  <a:pt x="127" y="82"/>
                </a:cubicBezTo>
                <a:close/>
                <a:moveTo>
                  <a:pt x="60" y="82"/>
                </a:moveTo>
                <a:cubicBezTo>
                  <a:pt x="54" y="89"/>
                  <a:pt x="54" y="99"/>
                  <a:pt x="60" y="106"/>
                </a:cubicBezTo>
                <a:cubicBezTo>
                  <a:pt x="67" y="112"/>
                  <a:pt x="77" y="112"/>
                  <a:pt x="84" y="106"/>
                </a:cubicBezTo>
                <a:cubicBezTo>
                  <a:pt x="90" y="99"/>
                  <a:pt x="90" y="89"/>
                  <a:pt x="84" y="82"/>
                </a:cubicBezTo>
                <a:cubicBezTo>
                  <a:pt x="77" y="76"/>
                  <a:pt x="67" y="76"/>
                  <a:pt x="60" y="82"/>
                </a:cubicBezTo>
                <a:close/>
                <a:moveTo>
                  <a:pt x="155" y="152"/>
                </a:moveTo>
                <a:cubicBezTo>
                  <a:pt x="123" y="186"/>
                  <a:pt x="69" y="188"/>
                  <a:pt x="35" y="155"/>
                </a:cubicBezTo>
                <a:cubicBezTo>
                  <a:pt x="1" y="123"/>
                  <a:pt x="0" y="69"/>
                  <a:pt x="32" y="35"/>
                </a:cubicBezTo>
                <a:cubicBezTo>
                  <a:pt x="65" y="1"/>
                  <a:pt x="118" y="0"/>
                  <a:pt x="152" y="33"/>
                </a:cubicBezTo>
                <a:cubicBezTo>
                  <a:pt x="186" y="65"/>
                  <a:pt x="187" y="119"/>
                  <a:pt x="155" y="152"/>
                </a:cubicBezTo>
                <a:close/>
                <a:moveTo>
                  <a:pt x="148" y="37"/>
                </a:moveTo>
                <a:cubicBezTo>
                  <a:pt x="116" y="7"/>
                  <a:pt x="67" y="8"/>
                  <a:pt x="37" y="40"/>
                </a:cubicBezTo>
                <a:cubicBezTo>
                  <a:pt x="7" y="71"/>
                  <a:pt x="8" y="121"/>
                  <a:pt x="39" y="151"/>
                </a:cubicBezTo>
                <a:cubicBezTo>
                  <a:pt x="71" y="181"/>
                  <a:pt x="120" y="180"/>
                  <a:pt x="150" y="148"/>
                </a:cubicBezTo>
                <a:cubicBezTo>
                  <a:pt x="180" y="117"/>
                  <a:pt x="179" y="67"/>
                  <a:pt x="148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4001862" y="5234412"/>
            <a:ext cx="359314" cy="362890"/>
          </a:xfrm>
          <a:custGeom>
            <a:rect b="b" l="l" r="r" t="t"/>
            <a:pathLst>
              <a:path extrusionOk="0" h="188" w="187">
                <a:moveTo>
                  <a:pt x="152" y="33"/>
                </a:moveTo>
                <a:cubicBezTo>
                  <a:pt x="118" y="0"/>
                  <a:pt x="64" y="1"/>
                  <a:pt x="32" y="35"/>
                </a:cubicBezTo>
                <a:cubicBezTo>
                  <a:pt x="0" y="69"/>
                  <a:pt x="1" y="123"/>
                  <a:pt x="35" y="155"/>
                </a:cubicBezTo>
                <a:cubicBezTo>
                  <a:pt x="69" y="188"/>
                  <a:pt x="122" y="186"/>
                  <a:pt x="155" y="152"/>
                </a:cubicBezTo>
                <a:cubicBezTo>
                  <a:pt x="187" y="119"/>
                  <a:pt x="186" y="65"/>
                  <a:pt x="152" y="33"/>
                </a:cubicBezTo>
                <a:close/>
                <a:moveTo>
                  <a:pt x="150" y="148"/>
                </a:moveTo>
                <a:cubicBezTo>
                  <a:pt x="120" y="180"/>
                  <a:pt x="70" y="181"/>
                  <a:pt x="39" y="151"/>
                </a:cubicBezTo>
                <a:cubicBezTo>
                  <a:pt x="8" y="121"/>
                  <a:pt x="7" y="71"/>
                  <a:pt x="36" y="40"/>
                </a:cubicBezTo>
                <a:cubicBezTo>
                  <a:pt x="66" y="8"/>
                  <a:pt x="116" y="7"/>
                  <a:pt x="148" y="37"/>
                </a:cubicBezTo>
                <a:cubicBezTo>
                  <a:pt x="179" y="67"/>
                  <a:pt x="180" y="117"/>
                  <a:pt x="150" y="148"/>
                </a:cubicBezTo>
                <a:close/>
                <a:moveTo>
                  <a:pt x="65" y="122"/>
                </a:moveTo>
                <a:cubicBezTo>
                  <a:pt x="66" y="122"/>
                  <a:pt x="66" y="123"/>
                  <a:pt x="65" y="124"/>
                </a:cubicBezTo>
                <a:cubicBezTo>
                  <a:pt x="58" y="128"/>
                  <a:pt x="58" y="128"/>
                  <a:pt x="58" y="128"/>
                </a:cubicBezTo>
                <a:cubicBezTo>
                  <a:pt x="57" y="129"/>
                  <a:pt x="57" y="129"/>
                  <a:pt x="57" y="128"/>
                </a:cubicBezTo>
                <a:cubicBezTo>
                  <a:pt x="58" y="120"/>
                  <a:pt x="58" y="120"/>
                  <a:pt x="58" y="120"/>
                </a:cubicBezTo>
                <a:cubicBezTo>
                  <a:pt x="58" y="119"/>
                  <a:pt x="59" y="118"/>
                  <a:pt x="60" y="119"/>
                </a:cubicBezTo>
                <a:lnTo>
                  <a:pt x="65" y="122"/>
                </a:lnTo>
                <a:close/>
                <a:moveTo>
                  <a:pt x="137" y="88"/>
                </a:moveTo>
                <a:cubicBezTo>
                  <a:pt x="137" y="100"/>
                  <a:pt x="137" y="100"/>
                  <a:pt x="137" y="100"/>
                </a:cubicBezTo>
                <a:cubicBezTo>
                  <a:pt x="137" y="101"/>
                  <a:pt x="136" y="102"/>
                  <a:pt x="135" y="102"/>
                </a:cubicBezTo>
                <a:cubicBezTo>
                  <a:pt x="124" y="102"/>
                  <a:pt x="124" y="102"/>
                  <a:pt x="124" y="102"/>
                </a:cubicBezTo>
                <a:cubicBezTo>
                  <a:pt x="124" y="101"/>
                  <a:pt x="124" y="101"/>
                  <a:pt x="124" y="100"/>
                </a:cubicBezTo>
                <a:cubicBezTo>
                  <a:pt x="123" y="99"/>
                  <a:pt x="123" y="98"/>
                  <a:pt x="122" y="96"/>
                </a:cubicBezTo>
                <a:cubicBezTo>
                  <a:pt x="120" y="94"/>
                  <a:pt x="118" y="90"/>
                  <a:pt x="116" y="86"/>
                </a:cubicBezTo>
                <a:cubicBezTo>
                  <a:pt x="135" y="86"/>
                  <a:pt x="135" y="86"/>
                  <a:pt x="135" y="86"/>
                </a:cubicBezTo>
                <a:cubicBezTo>
                  <a:pt x="136" y="86"/>
                  <a:pt x="137" y="87"/>
                  <a:pt x="137" y="88"/>
                </a:cubicBezTo>
                <a:close/>
                <a:moveTo>
                  <a:pt x="93" y="78"/>
                </a:moveTo>
                <a:cubicBezTo>
                  <a:pt x="69" y="119"/>
                  <a:pt x="69" y="119"/>
                  <a:pt x="69" y="119"/>
                </a:cubicBezTo>
                <a:cubicBezTo>
                  <a:pt x="69" y="120"/>
                  <a:pt x="67" y="120"/>
                  <a:pt x="66" y="120"/>
                </a:cubicBezTo>
                <a:cubicBezTo>
                  <a:pt x="61" y="117"/>
                  <a:pt x="61" y="117"/>
                  <a:pt x="61" y="117"/>
                </a:cubicBezTo>
                <a:cubicBezTo>
                  <a:pt x="60" y="116"/>
                  <a:pt x="60" y="115"/>
                  <a:pt x="61" y="114"/>
                </a:cubicBezTo>
                <a:cubicBezTo>
                  <a:pt x="84" y="73"/>
                  <a:pt x="84" y="73"/>
                  <a:pt x="84" y="73"/>
                </a:cubicBezTo>
                <a:cubicBezTo>
                  <a:pt x="85" y="72"/>
                  <a:pt x="86" y="71"/>
                  <a:pt x="87" y="72"/>
                </a:cubicBezTo>
                <a:cubicBezTo>
                  <a:pt x="92" y="75"/>
                  <a:pt x="92" y="75"/>
                  <a:pt x="92" y="75"/>
                </a:cubicBezTo>
                <a:cubicBezTo>
                  <a:pt x="93" y="75"/>
                  <a:pt x="93" y="77"/>
                  <a:pt x="93" y="78"/>
                </a:cubicBezTo>
                <a:close/>
                <a:moveTo>
                  <a:pt x="64" y="102"/>
                </a:moveTo>
                <a:cubicBezTo>
                  <a:pt x="52" y="102"/>
                  <a:pt x="52" y="102"/>
                  <a:pt x="52" y="102"/>
                </a:cubicBezTo>
                <a:cubicBezTo>
                  <a:pt x="51" y="102"/>
                  <a:pt x="50" y="101"/>
                  <a:pt x="50" y="100"/>
                </a:cubicBezTo>
                <a:cubicBezTo>
                  <a:pt x="50" y="88"/>
                  <a:pt x="50" y="88"/>
                  <a:pt x="50" y="88"/>
                </a:cubicBezTo>
                <a:cubicBezTo>
                  <a:pt x="50" y="87"/>
                  <a:pt x="51" y="86"/>
                  <a:pt x="52" y="86"/>
                </a:cubicBezTo>
                <a:cubicBezTo>
                  <a:pt x="73" y="86"/>
                  <a:pt x="73" y="86"/>
                  <a:pt x="73" y="86"/>
                </a:cubicBezTo>
                <a:lnTo>
                  <a:pt x="64" y="102"/>
                </a:lnTo>
                <a:close/>
                <a:moveTo>
                  <a:pt x="99" y="86"/>
                </a:moveTo>
                <a:cubicBezTo>
                  <a:pt x="106" y="102"/>
                  <a:pt x="106" y="102"/>
                  <a:pt x="106" y="102"/>
                </a:cubicBezTo>
                <a:cubicBezTo>
                  <a:pt x="85" y="102"/>
                  <a:pt x="85" y="102"/>
                  <a:pt x="85" y="102"/>
                </a:cubicBezTo>
                <a:cubicBezTo>
                  <a:pt x="94" y="86"/>
                  <a:pt x="94" y="86"/>
                  <a:pt x="94" y="86"/>
                </a:cubicBezTo>
                <a:lnTo>
                  <a:pt x="99" y="86"/>
                </a:lnTo>
                <a:close/>
                <a:moveTo>
                  <a:pt x="132" y="130"/>
                </a:moveTo>
                <a:cubicBezTo>
                  <a:pt x="131" y="128"/>
                  <a:pt x="127" y="128"/>
                  <a:pt x="124" y="125"/>
                </a:cubicBezTo>
                <a:cubicBezTo>
                  <a:pt x="122" y="122"/>
                  <a:pt x="124" y="120"/>
                  <a:pt x="125" y="119"/>
                </a:cubicBezTo>
                <a:cubicBezTo>
                  <a:pt x="134" y="114"/>
                  <a:pt x="132" y="130"/>
                  <a:pt x="132" y="130"/>
                </a:cubicBezTo>
                <a:close/>
                <a:moveTo>
                  <a:pt x="118" y="106"/>
                </a:moveTo>
                <a:cubicBezTo>
                  <a:pt x="117" y="107"/>
                  <a:pt x="116" y="107"/>
                  <a:pt x="114" y="106"/>
                </a:cubicBezTo>
                <a:cubicBezTo>
                  <a:pt x="112" y="105"/>
                  <a:pt x="102" y="82"/>
                  <a:pt x="99" y="76"/>
                </a:cubicBezTo>
                <a:cubicBezTo>
                  <a:pt x="96" y="70"/>
                  <a:pt x="89" y="53"/>
                  <a:pt x="91" y="52"/>
                </a:cubicBezTo>
                <a:cubicBezTo>
                  <a:pt x="93" y="51"/>
                  <a:pt x="99" y="64"/>
                  <a:pt x="104" y="72"/>
                </a:cubicBezTo>
                <a:cubicBezTo>
                  <a:pt x="109" y="79"/>
                  <a:pt x="120" y="99"/>
                  <a:pt x="121" y="102"/>
                </a:cubicBezTo>
                <a:cubicBezTo>
                  <a:pt x="122" y="104"/>
                  <a:pt x="120" y="106"/>
                  <a:pt x="118" y="106"/>
                </a:cubicBezTo>
                <a:close/>
                <a:moveTo>
                  <a:pt x="124" y="118"/>
                </a:moveTo>
                <a:cubicBezTo>
                  <a:pt x="123" y="119"/>
                  <a:pt x="121" y="118"/>
                  <a:pt x="121" y="117"/>
                </a:cubicBezTo>
                <a:cubicBezTo>
                  <a:pt x="118" y="112"/>
                  <a:pt x="118" y="112"/>
                  <a:pt x="118" y="112"/>
                </a:cubicBezTo>
                <a:cubicBezTo>
                  <a:pt x="117" y="111"/>
                  <a:pt x="117" y="110"/>
                  <a:pt x="118" y="110"/>
                </a:cubicBezTo>
                <a:cubicBezTo>
                  <a:pt x="121" y="108"/>
                  <a:pt x="121" y="108"/>
                  <a:pt x="121" y="108"/>
                </a:cubicBezTo>
                <a:cubicBezTo>
                  <a:pt x="122" y="108"/>
                  <a:pt x="124" y="108"/>
                  <a:pt x="124" y="109"/>
                </a:cubicBezTo>
                <a:cubicBezTo>
                  <a:pt x="127" y="114"/>
                  <a:pt x="127" y="114"/>
                  <a:pt x="127" y="114"/>
                </a:cubicBezTo>
                <a:cubicBezTo>
                  <a:pt x="127" y="115"/>
                  <a:pt x="127" y="116"/>
                  <a:pt x="126" y="117"/>
                </a:cubicBezTo>
                <a:lnTo>
                  <a:pt x="124" y="1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4493619" y="5234412"/>
            <a:ext cx="359969" cy="362890"/>
          </a:xfrm>
          <a:custGeom>
            <a:rect b="b" l="l" r="r" t="t"/>
            <a:pathLst>
              <a:path extrusionOk="0" h="188" w="187">
                <a:moveTo>
                  <a:pt x="77" y="101"/>
                </a:moveTo>
                <a:cubicBezTo>
                  <a:pt x="75" y="100"/>
                  <a:pt x="74" y="100"/>
                  <a:pt x="74" y="99"/>
                </a:cubicBezTo>
                <a:cubicBezTo>
                  <a:pt x="73" y="98"/>
                  <a:pt x="73" y="96"/>
                  <a:pt x="73" y="95"/>
                </a:cubicBezTo>
                <a:cubicBezTo>
                  <a:pt x="73" y="94"/>
                  <a:pt x="73" y="94"/>
                  <a:pt x="73" y="93"/>
                </a:cubicBezTo>
                <a:cubicBezTo>
                  <a:pt x="73" y="93"/>
                  <a:pt x="73" y="93"/>
                  <a:pt x="73" y="93"/>
                </a:cubicBezTo>
                <a:cubicBezTo>
                  <a:pt x="73" y="91"/>
                  <a:pt x="75" y="90"/>
                  <a:pt x="77" y="89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89"/>
                  <a:pt x="77" y="89"/>
                  <a:pt x="77" y="89"/>
                </a:cubicBezTo>
                <a:cubicBezTo>
                  <a:pt x="78" y="89"/>
                  <a:pt x="78" y="89"/>
                  <a:pt x="79" y="89"/>
                </a:cubicBezTo>
                <a:cubicBezTo>
                  <a:pt x="80" y="89"/>
                  <a:pt x="82" y="90"/>
                  <a:pt x="83" y="91"/>
                </a:cubicBezTo>
                <a:cubicBezTo>
                  <a:pt x="84" y="92"/>
                  <a:pt x="85" y="93"/>
                  <a:pt x="85" y="95"/>
                </a:cubicBezTo>
                <a:cubicBezTo>
                  <a:pt x="85" y="95"/>
                  <a:pt x="85" y="95"/>
                  <a:pt x="85" y="95"/>
                </a:cubicBezTo>
                <a:cubicBezTo>
                  <a:pt x="85" y="95"/>
                  <a:pt x="85" y="95"/>
                  <a:pt x="85" y="95"/>
                </a:cubicBezTo>
                <a:cubicBezTo>
                  <a:pt x="85" y="97"/>
                  <a:pt x="84" y="98"/>
                  <a:pt x="83" y="99"/>
                </a:cubicBezTo>
                <a:cubicBezTo>
                  <a:pt x="82" y="100"/>
                  <a:pt x="80" y="101"/>
                  <a:pt x="79" y="101"/>
                </a:cubicBezTo>
                <a:cubicBezTo>
                  <a:pt x="78" y="101"/>
                  <a:pt x="77" y="101"/>
                  <a:pt x="77" y="101"/>
                </a:cubicBezTo>
                <a:cubicBezTo>
                  <a:pt x="77" y="101"/>
                  <a:pt x="77" y="101"/>
                  <a:pt x="77" y="101"/>
                </a:cubicBezTo>
                <a:cubicBezTo>
                  <a:pt x="77" y="101"/>
                  <a:pt x="77" y="101"/>
                  <a:pt x="77" y="101"/>
                </a:cubicBezTo>
                <a:close/>
                <a:moveTo>
                  <a:pt x="114" y="93"/>
                </a:moveTo>
                <a:cubicBezTo>
                  <a:pt x="114" y="93"/>
                  <a:pt x="114" y="93"/>
                  <a:pt x="114" y="93"/>
                </a:cubicBezTo>
                <a:cubicBezTo>
                  <a:pt x="114" y="93"/>
                  <a:pt x="114" y="93"/>
                  <a:pt x="114" y="93"/>
                </a:cubicBezTo>
                <a:cubicBezTo>
                  <a:pt x="114" y="92"/>
                  <a:pt x="113" y="91"/>
                  <a:pt x="112" y="90"/>
                </a:cubicBezTo>
                <a:cubicBezTo>
                  <a:pt x="111" y="89"/>
                  <a:pt x="110" y="89"/>
                  <a:pt x="108" y="89"/>
                </a:cubicBezTo>
                <a:cubicBezTo>
                  <a:pt x="108" y="89"/>
                  <a:pt x="107" y="89"/>
                  <a:pt x="106" y="89"/>
                </a:cubicBez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6" y="89"/>
                  <a:pt x="106" y="89"/>
                </a:cubicBezTo>
                <a:cubicBezTo>
                  <a:pt x="105" y="90"/>
                  <a:pt x="104" y="91"/>
                  <a:pt x="103" y="92"/>
                </a:cubicBezTo>
                <a:cubicBezTo>
                  <a:pt x="103" y="93"/>
                  <a:pt x="102" y="94"/>
                  <a:pt x="102" y="95"/>
                </a:cubicBezTo>
                <a:cubicBezTo>
                  <a:pt x="102" y="95"/>
                  <a:pt x="102" y="96"/>
                  <a:pt x="102" y="96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3" y="98"/>
                  <a:pt x="104" y="99"/>
                  <a:pt x="105" y="100"/>
                </a:cubicBezTo>
                <a:cubicBezTo>
                  <a:pt x="106" y="101"/>
                  <a:pt x="107" y="101"/>
                  <a:pt x="108" y="101"/>
                </a:cubicBezTo>
                <a:cubicBezTo>
                  <a:pt x="109" y="101"/>
                  <a:pt x="110" y="101"/>
                  <a:pt x="110" y="101"/>
                </a:cubicBezTo>
                <a:cubicBezTo>
                  <a:pt x="110" y="101"/>
                  <a:pt x="110" y="101"/>
                  <a:pt x="110" y="101"/>
                </a:cubicBezTo>
                <a:cubicBezTo>
                  <a:pt x="110" y="101"/>
                  <a:pt x="110" y="101"/>
                  <a:pt x="110" y="101"/>
                </a:cubicBezTo>
                <a:cubicBezTo>
                  <a:pt x="110" y="101"/>
                  <a:pt x="110" y="101"/>
                  <a:pt x="110" y="101"/>
                </a:cubicBezTo>
                <a:cubicBezTo>
                  <a:pt x="112" y="100"/>
                  <a:pt x="113" y="100"/>
                  <a:pt x="113" y="99"/>
                </a:cubicBezTo>
                <a:cubicBezTo>
                  <a:pt x="114" y="98"/>
                  <a:pt x="115" y="96"/>
                  <a:pt x="115" y="95"/>
                </a:cubicBezTo>
                <a:cubicBezTo>
                  <a:pt x="115" y="94"/>
                  <a:pt x="114" y="94"/>
                  <a:pt x="114" y="93"/>
                </a:cubicBezTo>
                <a:close/>
                <a:moveTo>
                  <a:pt x="142" y="86"/>
                </a:moveTo>
                <a:cubicBezTo>
                  <a:pt x="142" y="86"/>
                  <a:pt x="142" y="86"/>
                  <a:pt x="142" y="86"/>
                </a:cubicBezTo>
                <a:cubicBezTo>
                  <a:pt x="142" y="89"/>
                  <a:pt x="141" y="91"/>
                  <a:pt x="140" y="93"/>
                </a:cubicBezTo>
                <a:cubicBezTo>
                  <a:pt x="139" y="95"/>
                  <a:pt x="137" y="96"/>
                  <a:pt x="135" y="97"/>
                </a:cubicBezTo>
                <a:cubicBezTo>
                  <a:pt x="135" y="98"/>
                  <a:pt x="135" y="99"/>
                  <a:pt x="135" y="100"/>
                </a:cubicBezTo>
                <a:cubicBezTo>
                  <a:pt x="135" y="105"/>
                  <a:pt x="133" y="110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25" y="121"/>
                  <a:pt x="116" y="126"/>
                  <a:pt x="108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03" y="129"/>
                  <a:pt x="98" y="130"/>
                  <a:pt x="93" y="130"/>
                </a:cubicBezTo>
                <a:cubicBezTo>
                  <a:pt x="86" y="130"/>
                  <a:pt x="79" y="128"/>
                  <a:pt x="73" y="126"/>
                </a:cubicBezTo>
                <a:cubicBezTo>
                  <a:pt x="73" y="126"/>
                  <a:pt x="73" y="126"/>
                  <a:pt x="73" y="126"/>
                </a:cubicBezTo>
                <a:cubicBezTo>
                  <a:pt x="73" y="126"/>
                  <a:pt x="73" y="126"/>
                  <a:pt x="73" y="126"/>
                </a:cubicBezTo>
                <a:cubicBezTo>
                  <a:pt x="66" y="123"/>
                  <a:pt x="59" y="118"/>
                  <a:pt x="55" y="112"/>
                </a:cubicBezTo>
                <a:cubicBezTo>
                  <a:pt x="53" y="108"/>
                  <a:pt x="52" y="104"/>
                  <a:pt x="52" y="100"/>
                </a:cubicBezTo>
                <a:cubicBezTo>
                  <a:pt x="52" y="99"/>
                  <a:pt x="52" y="98"/>
                  <a:pt x="52" y="97"/>
                </a:cubicBezTo>
                <a:cubicBezTo>
                  <a:pt x="50" y="96"/>
                  <a:pt x="49" y="95"/>
                  <a:pt x="48" y="93"/>
                </a:cubicBezTo>
                <a:cubicBezTo>
                  <a:pt x="46" y="91"/>
                  <a:pt x="45" y="89"/>
                  <a:pt x="45" y="87"/>
                </a:cubicBezTo>
                <a:cubicBezTo>
                  <a:pt x="45" y="87"/>
                  <a:pt x="45" y="87"/>
                  <a:pt x="45" y="87"/>
                </a:cubicBezTo>
                <a:cubicBezTo>
                  <a:pt x="45" y="83"/>
                  <a:pt x="47" y="80"/>
                  <a:pt x="49" y="78"/>
                </a:cubicBezTo>
                <a:cubicBezTo>
                  <a:pt x="51" y="76"/>
                  <a:pt x="54" y="74"/>
                  <a:pt x="57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8" y="74"/>
                  <a:pt x="58" y="74"/>
                  <a:pt x="58" y="74"/>
                </a:cubicBezTo>
                <a:cubicBezTo>
                  <a:pt x="60" y="74"/>
                  <a:pt x="62" y="75"/>
                  <a:pt x="63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64" y="76"/>
                  <a:pt x="66" y="76"/>
                  <a:pt x="67" y="77"/>
                </a:cubicBezTo>
                <a:cubicBezTo>
                  <a:pt x="67" y="77"/>
                  <a:pt x="68" y="77"/>
                  <a:pt x="68" y="77"/>
                </a:cubicBezTo>
                <a:cubicBezTo>
                  <a:pt x="75" y="73"/>
                  <a:pt x="83" y="71"/>
                  <a:pt x="91" y="71"/>
                </a:cubicBezTo>
                <a:cubicBezTo>
                  <a:pt x="91" y="67"/>
                  <a:pt x="92" y="63"/>
                  <a:pt x="93" y="59"/>
                </a:cubicBezTo>
                <a:cubicBezTo>
                  <a:pt x="95" y="56"/>
                  <a:pt x="98" y="54"/>
                  <a:pt x="101" y="53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02" y="53"/>
                  <a:pt x="104" y="53"/>
                  <a:pt x="105" y="53"/>
                </a:cubicBezTo>
                <a:cubicBezTo>
                  <a:pt x="108" y="53"/>
                  <a:pt x="111" y="53"/>
                  <a:pt x="115" y="55"/>
                </a:cubicBezTo>
                <a:cubicBezTo>
                  <a:pt x="116" y="52"/>
                  <a:pt x="118" y="51"/>
                  <a:pt x="120" y="50"/>
                </a:cubicBezTo>
                <a:cubicBezTo>
                  <a:pt x="120" y="50"/>
                  <a:pt x="120" y="50"/>
                  <a:pt x="120" y="50"/>
                </a:cubicBezTo>
                <a:cubicBezTo>
                  <a:pt x="120" y="50"/>
                  <a:pt x="120" y="50"/>
                  <a:pt x="120" y="50"/>
                </a:cubicBezTo>
                <a:cubicBezTo>
                  <a:pt x="122" y="50"/>
                  <a:pt x="123" y="49"/>
                  <a:pt x="124" y="49"/>
                </a:cubicBezTo>
                <a:cubicBezTo>
                  <a:pt x="126" y="49"/>
                  <a:pt x="127" y="50"/>
                  <a:pt x="129" y="50"/>
                </a:cubicBezTo>
                <a:cubicBezTo>
                  <a:pt x="129" y="50"/>
                  <a:pt x="129" y="50"/>
                  <a:pt x="129" y="50"/>
                </a:cubicBezTo>
                <a:cubicBezTo>
                  <a:pt x="129" y="50"/>
                  <a:pt x="129" y="50"/>
                  <a:pt x="129" y="50"/>
                </a:cubicBezTo>
                <a:cubicBezTo>
                  <a:pt x="129" y="50"/>
                  <a:pt x="129" y="50"/>
                  <a:pt x="129" y="50"/>
                </a:cubicBezTo>
                <a:cubicBezTo>
                  <a:pt x="131" y="51"/>
                  <a:pt x="133" y="52"/>
                  <a:pt x="134" y="54"/>
                </a:cubicBezTo>
                <a:cubicBezTo>
                  <a:pt x="135" y="56"/>
                  <a:pt x="136" y="58"/>
                  <a:pt x="136" y="60"/>
                </a:cubicBezTo>
                <a:cubicBezTo>
                  <a:pt x="136" y="61"/>
                  <a:pt x="136" y="61"/>
                  <a:pt x="136" y="62"/>
                </a:cubicBezTo>
                <a:cubicBezTo>
                  <a:pt x="136" y="62"/>
                  <a:pt x="136" y="62"/>
                  <a:pt x="136" y="62"/>
                </a:cubicBezTo>
                <a:cubicBezTo>
                  <a:pt x="136" y="62"/>
                  <a:pt x="136" y="62"/>
                  <a:pt x="136" y="62"/>
                </a:cubicBezTo>
                <a:cubicBezTo>
                  <a:pt x="135" y="65"/>
                  <a:pt x="134" y="67"/>
                  <a:pt x="132" y="69"/>
                </a:cubicBezTo>
                <a:cubicBezTo>
                  <a:pt x="130" y="71"/>
                  <a:pt x="127" y="72"/>
                  <a:pt x="124" y="72"/>
                </a:cubicBezTo>
                <a:cubicBezTo>
                  <a:pt x="124" y="72"/>
                  <a:pt x="123" y="72"/>
                  <a:pt x="123" y="72"/>
                </a:cubicBezTo>
                <a:cubicBezTo>
                  <a:pt x="120" y="71"/>
                  <a:pt x="118" y="70"/>
                  <a:pt x="116" y="68"/>
                </a:cubicBezTo>
                <a:cubicBezTo>
                  <a:pt x="114" y="66"/>
                  <a:pt x="113" y="64"/>
                  <a:pt x="113" y="61"/>
                </a:cubicBezTo>
                <a:cubicBezTo>
                  <a:pt x="113" y="61"/>
                  <a:pt x="113" y="60"/>
                  <a:pt x="113" y="60"/>
                </a:cubicBezTo>
                <a:cubicBezTo>
                  <a:pt x="110" y="59"/>
                  <a:pt x="108" y="58"/>
                  <a:pt x="105" y="58"/>
                </a:cubicBezTo>
                <a:cubicBezTo>
                  <a:pt x="104" y="58"/>
                  <a:pt x="104" y="58"/>
                  <a:pt x="104" y="58"/>
                </a:cubicBezTo>
                <a:cubicBezTo>
                  <a:pt x="104" y="58"/>
                  <a:pt x="104" y="58"/>
                  <a:pt x="104" y="58"/>
                </a:cubicBezTo>
                <a:cubicBezTo>
                  <a:pt x="102" y="59"/>
                  <a:pt x="100" y="60"/>
                  <a:pt x="99" y="62"/>
                </a:cubicBezTo>
                <a:cubicBezTo>
                  <a:pt x="99" y="62"/>
                  <a:pt x="99" y="62"/>
                  <a:pt x="99" y="62"/>
                </a:cubicBezTo>
                <a:cubicBezTo>
                  <a:pt x="97" y="64"/>
                  <a:pt x="97" y="67"/>
                  <a:pt x="97" y="71"/>
                </a:cubicBezTo>
                <a:cubicBezTo>
                  <a:pt x="105" y="71"/>
                  <a:pt x="113" y="73"/>
                  <a:pt x="120" y="77"/>
                </a:cubicBezTo>
                <a:cubicBezTo>
                  <a:pt x="120" y="77"/>
                  <a:pt x="120" y="77"/>
                  <a:pt x="120" y="77"/>
                </a:cubicBezTo>
                <a:cubicBezTo>
                  <a:pt x="120" y="77"/>
                  <a:pt x="120" y="77"/>
                  <a:pt x="120" y="77"/>
                </a:cubicBezTo>
                <a:cubicBezTo>
                  <a:pt x="120" y="77"/>
                  <a:pt x="120" y="77"/>
                  <a:pt x="120" y="77"/>
                </a:cubicBezTo>
                <a:cubicBezTo>
                  <a:pt x="121" y="77"/>
                  <a:pt x="121" y="77"/>
                  <a:pt x="122" y="76"/>
                </a:cubicBezTo>
                <a:cubicBezTo>
                  <a:pt x="124" y="75"/>
                  <a:pt x="126" y="74"/>
                  <a:pt x="129" y="74"/>
                </a:cubicBezTo>
                <a:cubicBezTo>
                  <a:pt x="130" y="74"/>
                  <a:pt x="131" y="74"/>
                  <a:pt x="132" y="75"/>
                </a:cubicBezTo>
                <a:cubicBezTo>
                  <a:pt x="132" y="75"/>
                  <a:pt x="132" y="75"/>
                  <a:pt x="132" y="75"/>
                </a:cubicBezTo>
                <a:cubicBezTo>
                  <a:pt x="132" y="75"/>
                  <a:pt x="132" y="75"/>
                  <a:pt x="132" y="75"/>
                </a:cubicBezTo>
                <a:cubicBezTo>
                  <a:pt x="132" y="75"/>
                  <a:pt x="132" y="75"/>
                  <a:pt x="132" y="75"/>
                </a:cubicBezTo>
                <a:cubicBezTo>
                  <a:pt x="135" y="75"/>
                  <a:pt x="137" y="77"/>
                  <a:pt x="139" y="79"/>
                </a:cubicBezTo>
                <a:cubicBezTo>
                  <a:pt x="140" y="81"/>
                  <a:pt x="141" y="83"/>
                  <a:pt x="142" y="86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2" y="86"/>
                  <a:pt x="142" y="86"/>
                  <a:pt x="142" y="86"/>
                </a:cubicBezTo>
                <a:close/>
                <a:moveTo>
                  <a:pt x="119" y="60"/>
                </a:moveTo>
                <a:cubicBezTo>
                  <a:pt x="119" y="60"/>
                  <a:pt x="119" y="60"/>
                  <a:pt x="119" y="61"/>
                </a:cubicBezTo>
                <a:cubicBezTo>
                  <a:pt x="119" y="61"/>
                  <a:pt x="119" y="61"/>
                  <a:pt x="119" y="61"/>
                </a:cubicBezTo>
                <a:cubicBezTo>
                  <a:pt x="119" y="62"/>
                  <a:pt x="120" y="63"/>
                  <a:pt x="120" y="64"/>
                </a:cubicBezTo>
                <a:cubicBezTo>
                  <a:pt x="121" y="65"/>
                  <a:pt x="123" y="66"/>
                  <a:pt x="124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6" y="66"/>
                  <a:pt x="127" y="65"/>
                  <a:pt x="128" y="64"/>
                </a:cubicBezTo>
                <a:cubicBezTo>
                  <a:pt x="129" y="63"/>
                  <a:pt x="130" y="62"/>
                  <a:pt x="130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30" y="60"/>
                  <a:pt x="130" y="60"/>
                  <a:pt x="130" y="60"/>
                </a:cubicBezTo>
                <a:cubicBezTo>
                  <a:pt x="130" y="59"/>
                  <a:pt x="129" y="58"/>
                  <a:pt x="128" y="57"/>
                </a:cubicBezTo>
                <a:cubicBezTo>
                  <a:pt x="127" y="56"/>
                  <a:pt x="126" y="55"/>
                  <a:pt x="124" y="55"/>
                </a:cubicBezTo>
                <a:cubicBezTo>
                  <a:pt x="124" y="55"/>
                  <a:pt x="123" y="55"/>
                  <a:pt x="123" y="55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22" y="55"/>
                  <a:pt x="121" y="56"/>
                  <a:pt x="120" y="57"/>
                </a:cubicBezTo>
                <a:cubicBezTo>
                  <a:pt x="119" y="58"/>
                  <a:pt x="119" y="59"/>
                  <a:pt x="119" y="60"/>
                </a:cubicBezTo>
                <a:close/>
                <a:moveTo>
                  <a:pt x="62" y="81"/>
                </a:moveTo>
                <a:cubicBezTo>
                  <a:pt x="61" y="81"/>
                  <a:pt x="59" y="80"/>
                  <a:pt x="58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56" y="80"/>
                  <a:pt x="55" y="81"/>
                  <a:pt x="54" y="82"/>
                </a:cubicBezTo>
                <a:cubicBezTo>
                  <a:pt x="52" y="83"/>
                  <a:pt x="52" y="85"/>
                  <a:pt x="52" y="86"/>
                </a:cubicBezTo>
                <a:cubicBezTo>
                  <a:pt x="52" y="86"/>
                  <a:pt x="52" y="86"/>
                  <a:pt x="52" y="86"/>
                </a:cubicBezTo>
                <a:cubicBezTo>
                  <a:pt x="52" y="86"/>
                  <a:pt x="52" y="86"/>
                  <a:pt x="52" y="86"/>
                </a:cubicBezTo>
                <a:cubicBezTo>
                  <a:pt x="52" y="86"/>
                  <a:pt x="52" y="86"/>
                  <a:pt x="52" y="86"/>
                </a:cubicBezTo>
                <a:cubicBezTo>
                  <a:pt x="52" y="87"/>
                  <a:pt x="52" y="88"/>
                  <a:pt x="52" y="89"/>
                </a:cubicBezTo>
                <a:cubicBezTo>
                  <a:pt x="53" y="90"/>
                  <a:pt x="53" y="90"/>
                  <a:pt x="54" y="91"/>
                </a:cubicBezTo>
                <a:cubicBezTo>
                  <a:pt x="56" y="87"/>
                  <a:pt x="58" y="84"/>
                  <a:pt x="62" y="81"/>
                </a:cubicBezTo>
                <a:close/>
                <a:moveTo>
                  <a:pt x="129" y="100"/>
                </a:moveTo>
                <a:cubicBezTo>
                  <a:pt x="129" y="97"/>
                  <a:pt x="128" y="93"/>
                  <a:pt x="126" y="90"/>
                </a:cubicBezTo>
                <a:cubicBezTo>
                  <a:pt x="122" y="85"/>
                  <a:pt x="116" y="81"/>
                  <a:pt x="109" y="79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108" y="79"/>
                  <a:pt x="106" y="78"/>
                  <a:pt x="105" y="78"/>
                </a:cubicBezTo>
                <a:cubicBezTo>
                  <a:pt x="101" y="77"/>
                  <a:pt x="97" y="77"/>
                  <a:pt x="94" y="77"/>
                </a:cubicBezTo>
                <a:cubicBezTo>
                  <a:pt x="88" y="77"/>
                  <a:pt x="83" y="77"/>
                  <a:pt x="78" y="79"/>
                </a:cubicBezTo>
                <a:cubicBezTo>
                  <a:pt x="72" y="81"/>
                  <a:pt x="65" y="85"/>
                  <a:pt x="61" y="90"/>
                </a:cubicBezTo>
                <a:cubicBezTo>
                  <a:pt x="61" y="90"/>
                  <a:pt x="61" y="90"/>
                  <a:pt x="61" y="90"/>
                </a:cubicBezTo>
                <a:cubicBezTo>
                  <a:pt x="59" y="93"/>
                  <a:pt x="58" y="97"/>
                  <a:pt x="58" y="100"/>
                </a:cubicBezTo>
                <a:cubicBezTo>
                  <a:pt x="58" y="101"/>
                  <a:pt x="58" y="103"/>
                  <a:pt x="58" y="10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9" y="107"/>
                  <a:pt x="61" y="109"/>
                  <a:pt x="63" y="111"/>
                </a:cubicBezTo>
                <a:cubicBezTo>
                  <a:pt x="64" y="114"/>
                  <a:pt x="67" y="115"/>
                  <a:pt x="69" y="117"/>
                </a:cubicBezTo>
                <a:cubicBezTo>
                  <a:pt x="70" y="117"/>
                  <a:pt x="70" y="118"/>
                  <a:pt x="71" y="118"/>
                </a:cubicBezTo>
                <a:cubicBezTo>
                  <a:pt x="78" y="122"/>
                  <a:pt x="86" y="124"/>
                  <a:pt x="94" y="124"/>
                </a:cubicBezTo>
                <a:cubicBezTo>
                  <a:pt x="95" y="124"/>
                  <a:pt x="96" y="123"/>
                  <a:pt x="98" y="123"/>
                </a:cubicBezTo>
                <a:cubicBezTo>
                  <a:pt x="106" y="123"/>
                  <a:pt x="114" y="120"/>
                  <a:pt x="120" y="116"/>
                </a:cubicBezTo>
                <a:cubicBezTo>
                  <a:pt x="120" y="116"/>
                  <a:pt x="120" y="116"/>
                  <a:pt x="120" y="116"/>
                </a:cubicBezTo>
                <a:cubicBezTo>
                  <a:pt x="122" y="114"/>
                  <a:pt x="124" y="112"/>
                  <a:pt x="126" y="110"/>
                </a:cubicBezTo>
                <a:cubicBezTo>
                  <a:pt x="127" y="108"/>
                  <a:pt x="128" y="106"/>
                  <a:pt x="129" y="103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29" y="102"/>
                  <a:pt x="129" y="101"/>
                  <a:pt x="129" y="100"/>
                </a:cubicBezTo>
                <a:close/>
                <a:moveTo>
                  <a:pt x="135" y="86"/>
                </a:moveTo>
                <a:cubicBezTo>
                  <a:pt x="135" y="85"/>
                  <a:pt x="135" y="85"/>
                  <a:pt x="135" y="84"/>
                </a:cubicBezTo>
                <a:cubicBezTo>
                  <a:pt x="135" y="84"/>
                  <a:pt x="135" y="84"/>
                  <a:pt x="135" y="84"/>
                </a:cubicBezTo>
                <a:cubicBezTo>
                  <a:pt x="135" y="84"/>
                  <a:pt x="135" y="84"/>
                  <a:pt x="135" y="84"/>
                </a:cubicBezTo>
                <a:cubicBezTo>
                  <a:pt x="134" y="83"/>
                  <a:pt x="133" y="82"/>
                  <a:pt x="132" y="81"/>
                </a:cubicBezTo>
                <a:cubicBezTo>
                  <a:pt x="131" y="81"/>
                  <a:pt x="130" y="80"/>
                  <a:pt x="129" y="80"/>
                </a:cubicBezTo>
                <a:cubicBezTo>
                  <a:pt x="128" y="80"/>
                  <a:pt x="126" y="80"/>
                  <a:pt x="125" y="81"/>
                </a:cubicBezTo>
                <a:cubicBezTo>
                  <a:pt x="129" y="84"/>
                  <a:pt x="131" y="87"/>
                  <a:pt x="133" y="91"/>
                </a:cubicBezTo>
                <a:cubicBezTo>
                  <a:pt x="134" y="90"/>
                  <a:pt x="134" y="90"/>
                  <a:pt x="135" y="89"/>
                </a:cubicBezTo>
                <a:cubicBezTo>
                  <a:pt x="135" y="88"/>
                  <a:pt x="135" y="87"/>
                  <a:pt x="135" y="86"/>
                </a:cubicBezTo>
                <a:close/>
                <a:moveTo>
                  <a:pt x="110" y="109"/>
                </a:moveTo>
                <a:cubicBezTo>
                  <a:pt x="110" y="108"/>
                  <a:pt x="109" y="108"/>
                  <a:pt x="109" y="108"/>
                </a:cubicBezTo>
                <a:cubicBezTo>
                  <a:pt x="108" y="108"/>
                  <a:pt x="108" y="108"/>
                  <a:pt x="107" y="108"/>
                </a:cubicBezTo>
                <a:cubicBezTo>
                  <a:pt x="103" y="111"/>
                  <a:pt x="98" y="112"/>
                  <a:pt x="93" y="112"/>
                </a:cubicBezTo>
                <a:cubicBezTo>
                  <a:pt x="89" y="112"/>
                  <a:pt x="86" y="112"/>
                  <a:pt x="82" y="110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82" y="110"/>
                  <a:pt x="81" y="109"/>
                  <a:pt x="81" y="109"/>
                </a:cubicBezTo>
                <a:cubicBezTo>
                  <a:pt x="80" y="109"/>
                  <a:pt x="80" y="108"/>
                  <a:pt x="79" y="108"/>
                </a:cubicBezTo>
                <a:cubicBezTo>
                  <a:pt x="79" y="108"/>
                  <a:pt x="79" y="108"/>
                  <a:pt x="78" y="108"/>
                </a:cubicBezTo>
                <a:cubicBezTo>
                  <a:pt x="78" y="108"/>
                  <a:pt x="78" y="108"/>
                  <a:pt x="77" y="108"/>
                </a:cubicBezTo>
                <a:cubicBezTo>
                  <a:pt x="77" y="108"/>
                  <a:pt x="77" y="108"/>
                  <a:pt x="77" y="108"/>
                </a:cubicBezTo>
                <a:cubicBezTo>
                  <a:pt x="77" y="109"/>
                  <a:pt x="76" y="109"/>
                  <a:pt x="76" y="109"/>
                </a:cubicBezTo>
                <a:cubicBezTo>
                  <a:pt x="75" y="110"/>
                  <a:pt x="75" y="111"/>
                  <a:pt x="75" y="111"/>
                </a:cubicBezTo>
                <a:cubicBezTo>
                  <a:pt x="75" y="112"/>
                  <a:pt x="75" y="112"/>
                  <a:pt x="76" y="113"/>
                </a:cubicBezTo>
                <a:cubicBezTo>
                  <a:pt x="76" y="113"/>
                  <a:pt x="76" y="113"/>
                  <a:pt x="77" y="114"/>
                </a:cubicBezTo>
                <a:cubicBezTo>
                  <a:pt x="82" y="117"/>
                  <a:pt x="87" y="118"/>
                  <a:pt x="93" y="118"/>
                </a:cubicBezTo>
                <a:cubicBezTo>
                  <a:pt x="98" y="118"/>
                  <a:pt x="103" y="117"/>
                  <a:pt x="108" y="115"/>
                </a:cubicBezTo>
                <a:cubicBezTo>
                  <a:pt x="108" y="115"/>
                  <a:pt x="108" y="115"/>
                  <a:pt x="108" y="115"/>
                </a:cubicBezTo>
                <a:cubicBezTo>
                  <a:pt x="108" y="115"/>
                  <a:pt x="108" y="115"/>
                  <a:pt x="108" y="115"/>
                </a:cubicBezTo>
                <a:cubicBezTo>
                  <a:pt x="108" y="115"/>
                  <a:pt x="109" y="114"/>
                  <a:pt x="110" y="114"/>
                </a:cubicBezTo>
                <a:cubicBezTo>
                  <a:pt x="110" y="114"/>
                  <a:pt x="111" y="113"/>
                  <a:pt x="111" y="113"/>
                </a:cubicBezTo>
                <a:cubicBezTo>
                  <a:pt x="111" y="113"/>
                  <a:pt x="112" y="112"/>
                  <a:pt x="112" y="112"/>
                </a:cubicBezTo>
                <a:cubicBezTo>
                  <a:pt x="112" y="111"/>
                  <a:pt x="112" y="111"/>
                  <a:pt x="112" y="111"/>
                </a:cubicBezTo>
                <a:cubicBezTo>
                  <a:pt x="112" y="111"/>
                  <a:pt x="112" y="110"/>
                  <a:pt x="112" y="110"/>
                </a:cubicBezTo>
                <a:cubicBezTo>
                  <a:pt x="111" y="109"/>
                  <a:pt x="111" y="109"/>
                  <a:pt x="110" y="109"/>
                </a:cubicBezTo>
                <a:close/>
                <a:moveTo>
                  <a:pt x="155" y="152"/>
                </a:moveTo>
                <a:cubicBezTo>
                  <a:pt x="123" y="186"/>
                  <a:pt x="69" y="188"/>
                  <a:pt x="35" y="155"/>
                </a:cubicBezTo>
                <a:cubicBezTo>
                  <a:pt x="1" y="123"/>
                  <a:pt x="0" y="69"/>
                  <a:pt x="32" y="35"/>
                </a:cubicBezTo>
                <a:cubicBezTo>
                  <a:pt x="65" y="1"/>
                  <a:pt x="118" y="0"/>
                  <a:pt x="152" y="32"/>
                </a:cubicBezTo>
                <a:cubicBezTo>
                  <a:pt x="186" y="65"/>
                  <a:pt x="187" y="119"/>
                  <a:pt x="155" y="152"/>
                </a:cubicBezTo>
                <a:close/>
                <a:moveTo>
                  <a:pt x="148" y="37"/>
                </a:moveTo>
                <a:cubicBezTo>
                  <a:pt x="116" y="7"/>
                  <a:pt x="67" y="8"/>
                  <a:pt x="37" y="40"/>
                </a:cubicBezTo>
                <a:cubicBezTo>
                  <a:pt x="7" y="71"/>
                  <a:pt x="8" y="121"/>
                  <a:pt x="39" y="151"/>
                </a:cubicBezTo>
                <a:cubicBezTo>
                  <a:pt x="71" y="181"/>
                  <a:pt x="120" y="180"/>
                  <a:pt x="150" y="148"/>
                </a:cubicBezTo>
                <a:cubicBezTo>
                  <a:pt x="180" y="117"/>
                  <a:pt x="179" y="67"/>
                  <a:pt x="148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4986031" y="5235397"/>
            <a:ext cx="359969" cy="360918"/>
          </a:xfrm>
          <a:custGeom>
            <a:rect b="b" l="l" r="r" t="t"/>
            <a:pathLst>
              <a:path extrusionOk="0" h="187" w="187">
                <a:moveTo>
                  <a:pt x="130" y="94"/>
                </a:moveTo>
                <a:cubicBezTo>
                  <a:pt x="130" y="74"/>
                  <a:pt x="114" y="57"/>
                  <a:pt x="94" y="57"/>
                </a:cubicBezTo>
                <a:cubicBezTo>
                  <a:pt x="92" y="57"/>
                  <a:pt x="90" y="58"/>
                  <a:pt x="88" y="58"/>
                </a:cubicBezTo>
                <a:cubicBezTo>
                  <a:pt x="85" y="56"/>
                  <a:pt x="81" y="55"/>
                  <a:pt x="77" y="55"/>
                </a:cubicBezTo>
                <a:cubicBezTo>
                  <a:pt x="64" y="55"/>
                  <a:pt x="55" y="64"/>
                  <a:pt x="55" y="77"/>
                </a:cubicBezTo>
                <a:cubicBezTo>
                  <a:pt x="55" y="81"/>
                  <a:pt x="56" y="85"/>
                  <a:pt x="58" y="88"/>
                </a:cubicBezTo>
                <a:cubicBezTo>
                  <a:pt x="58" y="90"/>
                  <a:pt x="57" y="92"/>
                  <a:pt x="57" y="94"/>
                </a:cubicBezTo>
                <a:cubicBezTo>
                  <a:pt x="57" y="114"/>
                  <a:pt x="74" y="130"/>
                  <a:pt x="94" y="130"/>
                </a:cubicBezTo>
                <a:cubicBezTo>
                  <a:pt x="96" y="130"/>
                  <a:pt x="97" y="130"/>
                  <a:pt x="99" y="129"/>
                </a:cubicBezTo>
                <a:cubicBezTo>
                  <a:pt x="103" y="132"/>
                  <a:pt x="107" y="133"/>
                  <a:pt x="111" y="133"/>
                </a:cubicBezTo>
                <a:cubicBezTo>
                  <a:pt x="123" y="133"/>
                  <a:pt x="133" y="123"/>
                  <a:pt x="133" y="111"/>
                </a:cubicBezTo>
                <a:cubicBezTo>
                  <a:pt x="133" y="107"/>
                  <a:pt x="132" y="103"/>
                  <a:pt x="129" y="99"/>
                </a:cubicBezTo>
                <a:cubicBezTo>
                  <a:pt x="130" y="97"/>
                  <a:pt x="130" y="95"/>
                  <a:pt x="130" y="94"/>
                </a:cubicBezTo>
                <a:close/>
                <a:moveTo>
                  <a:pt x="111" y="110"/>
                </a:moveTo>
                <a:cubicBezTo>
                  <a:pt x="109" y="112"/>
                  <a:pt x="107" y="114"/>
                  <a:pt x="104" y="115"/>
                </a:cubicBezTo>
                <a:cubicBezTo>
                  <a:pt x="101" y="116"/>
                  <a:pt x="98" y="117"/>
                  <a:pt x="94" y="117"/>
                </a:cubicBezTo>
                <a:cubicBezTo>
                  <a:pt x="89" y="117"/>
                  <a:pt x="85" y="116"/>
                  <a:pt x="82" y="114"/>
                </a:cubicBezTo>
                <a:cubicBezTo>
                  <a:pt x="80" y="113"/>
                  <a:pt x="78" y="112"/>
                  <a:pt x="76" y="110"/>
                </a:cubicBezTo>
                <a:cubicBezTo>
                  <a:pt x="75" y="108"/>
                  <a:pt x="74" y="106"/>
                  <a:pt x="74" y="104"/>
                </a:cubicBezTo>
                <a:cubicBezTo>
                  <a:pt x="74" y="103"/>
                  <a:pt x="75" y="101"/>
                  <a:pt x="76" y="101"/>
                </a:cubicBezTo>
                <a:cubicBezTo>
                  <a:pt x="76" y="100"/>
                  <a:pt x="77" y="100"/>
                  <a:pt x="79" y="100"/>
                </a:cubicBezTo>
                <a:cubicBezTo>
                  <a:pt x="80" y="100"/>
                  <a:pt x="81" y="100"/>
                  <a:pt x="82" y="100"/>
                </a:cubicBezTo>
                <a:cubicBezTo>
                  <a:pt x="82" y="101"/>
                  <a:pt x="83" y="102"/>
                  <a:pt x="83" y="103"/>
                </a:cubicBezTo>
                <a:cubicBezTo>
                  <a:pt x="84" y="105"/>
                  <a:pt x="85" y="106"/>
                  <a:pt x="85" y="107"/>
                </a:cubicBezTo>
                <a:cubicBezTo>
                  <a:pt x="86" y="108"/>
                  <a:pt x="87" y="108"/>
                  <a:pt x="88" y="109"/>
                </a:cubicBezTo>
                <a:cubicBezTo>
                  <a:pt x="90" y="110"/>
                  <a:pt x="91" y="110"/>
                  <a:pt x="93" y="110"/>
                </a:cubicBezTo>
                <a:cubicBezTo>
                  <a:pt x="96" y="110"/>
                  <a:pt x="99" y="109"/>
                  <a:pt x="100" y="108"/>
                </a:cubicBezTo>
                <a:cubicBezTo>
                  <a:pt x="102" y="107"/>
                  <a:pt x="103" y="106"/>
                  <a:pt x="103" y="104"/>
                </a:cubicBezTo>
                <a:cubicBezTo>
                  <a:pt x="103" y="102"/>
                  <a:pt x="103" y="101"/>
                  <a:pt x="102" y="100"/>
                </a:cubicBezTo>
                <a:cubicBezTo>
                  <a:pt x="101" y="99"/>
                  <a:pt x="99" y="98"/>
                  <a:pt x="98" y="98"/>
                </a:cubicBezTo>
                <a:cubicBezTo>
                  <a:pt x="96" y="97"/>
                  <a:pt x="94" y="97"/>
                  <a:pt x="92" y="96"/>
                </a:cubicBezTo>
                <a:cubicBezTo>
                  <a:pt x="88" y="96"/>
                  <a:pt x="85" y="95"/>
                  <a:pt x="83" y="94"/>
                </a:cubicBezTo>
                <a:cubicBezTo>
                  <a:pt x="80" y="93"/>
                  <a:pt x="79" y="91"/>
                  <a:pt x="77" y="90"/>
                </a:cubicBezTo>
                <a:cubicBezTo>
                  <a:pt x="76" y="88"/>
                  <a:pt x="75" y="85"/>
                  <a:pt x="75" y="83"/>
                </a:cubicBezTo>
                <a:cubicBezTo>
                  <a:pt x="75" y="80"/>
                  <a:pt x="76" y="78"/>
                  <a:pt x="77" y="76"/>
                </a:cubicBezTo>
                <a:cubicBezTo>
                  <a:pt x="79" y="74"/>
                  <a:pt x="81" y="73"/>
                  <a:pt x="84" y="72"/>
                </a:cubicBezTo>
                <a:cubicBezTo>
                  <a:pt x="87" y="71"/>
                  <a:pt x="90" y="70"/>
                  <a:pt x="94" y="70"/>
                </a:cubicBezTo>
                <a:cubicBezTo>
                  <a:pt x="97" y="70"/>
                  <a:pt x="99" y="71"/>
                  <a:pt x="101" y="71"/>
                </a:cubicBezTo>
                <a:cubicBezTo>
                  <a:pt x="103" y="72"/>
                  <a:pt x="105" y="73"/>
                  <a:pt x="107" y="74"/>
                </a:cubicBezTo>
                <a:cubicBezTo>
                  <a:pt x="108" y="75"/>
                  <a:pt x="109" y="76"/>
                  <a:pt x="110" y="78"/>
                </a:cubicBezTo>
                <a:cubicBezTo>
                  <a:pt x="111" y="79"/>
                  <a:pt x="111" y="80"/>
                  <a:pt x="111" y="81"/>
                </a:cubicBezTo>
                <a:cubicBezTo>
                  <a:pt x="111" y="82"/>
                  <a:pt x="110" y="84"/>
                  <a:pt x="110" y="84"/>
                </a:cubicBezTo>
                <a:cubicBezTo>
                  <a:pt x="109" y="85"/>
                  <a:pt x="108" y="86"/>
                  <a:pt x="106" y="86"/>
                </a:cubicBezTo>
                <a:cubicBezTo>
                  <a:pt x="105" y="86"/>
                  <a:pt x="105" y="85"/>
                  <a:pt x="104" y="85"/>
                </a:cubicBezTo>
                <a:cubicBezTo>
                  <a:pt x="103" y="84"/>
                  <a:pt x="103" y="84"/>
                  <a:pt x="102" y="82"/>
                </a:cubicBezTo>
                <a:cubicBezTo>
                  <a:pt x="101" y="81"/>
                  <a:pt x="100" y="79"/>
                  <a:pt x="99" y="78"/>
                </a:cubicBezTo>
                <a:cubicBezTo>
                  <a:pt x="97" y="77"/>
                  <a:pt x="96" y="77"/>
                  <a:pt x="93" y="77"/>
                </a:cubicBezTo>
                <a:cubicBezTo>
                  <a:pt x="90" y="77"/>
                  <a:pt x="88" y="77"/>
                  <a:pt x="87" y="78"/>
                </a:cubicBezTo>
                <a:cubicBezTo>
                  <a:pt x="85" y="80"/>
                  <a:pt x="84" y="81"/>
                  <a:pt x="84" y="82"/>
                </a:cubicBezTo>
                <a:cubicBezTo>
                  <a:pt x="84" y="83"/>
                  <a:pt x="85" y="84"/>
                  <a:pt x="85" y="84"/>
                </a:cubicBezTo>
                <a:cubicBezTo>
                  <a:pt x="86" y="85"/>
                  <a:pt x="87" y="85"/>
                  <a:pt x="87" y="86"/>
                </a:cubicBezTo>
                <a:cubicBezTo>
                  <a:pt x="88" y="86"/>
                  <a:pt x="89" y="87"/>
                  <a:pt x="90" y="87"/>
                </a:cubicBezTo>
                <a:cubicBezTo>
                  <a:pt x="91" y="87"/>
                  <a:pt x="93" y="88"/>
                  <a:pt x="95" y="88"/>
                </a:cubicBezTo>
                <a:cubicBezTo>
                  <a:pt x="98" y="89"/>
                  <a:pt x="100" y="90"/>
                  <a:pt x="102" y="90"/>
                </a:cubicBezTo>
                <a:cubicBezTo>
                  <a:pt x="105" y="91"/>
                  <a:pt x="107" y="92"/>
                  <a:pt x="108" y="93"/>
                </a:cubicBezTo>
                <a:cubicBezTo>
                  <a:pt x="110" y="94"/>
                  <a:pt x="111" y="95"/>
                  <a:pt x="112" y="97"/>
                </a:cubicBezTo>
                <a:cubicBezTo>
                  <a:pt x="113" y="98"/>
                  <a:pt x="113" y="100"/>
                  <a:pt x="113" y="103"/>
                </a:cubicBezTo>
                <a:cubicBezTo>
                  <a:pt x="113" y="105"/>
                  <a:pt x="112" y="108"/>
                  <a:pt x="111" y="110"/>
                </a:cubicBezTo>
                <a:close/>
                <a:moveTo>
                  <a:pt x="152" y="32"/>
                </a:moveTo>
                <a:cubicBezTo>
                  <a:pt x="118" y="0"/>
                  <a:pt x="65" y="1"/>
                  <a:pt x="32" y="35"/>
                </a:cubicBezTo>
                <a:cubicBezTo>
                  <a:pt x="0" y="69"/>
                  <a:pt x="1" y="123"/>
                  <a:pt x="35" y="155"/>
                </a:cubicBezTo>
                <a:cubicBezTo>
                  <a:pt x="69" y="187"/>
                  <a:pt x="123" y="186"/>
                  <a:pt x="155" y="152"/>
                </a:cubicBezTo>
                <a:cubicBezTo>
                  <a:pt x="187" y="118"/>
                  <a:pt x="186" y="65"/>
                  <a:pt x="152" y="32"/>
                </a:cubicBezTo>
                <a:close/>
                <a:moveTo>
                  <a:pt x="151" y="148"/>
                </a:moveTo>
                <a:cubicBezTo>
                  <a:pt x="121" y="179"/>
                  <a:pt x="71" y="180"/>
                  <a:pt x="39" y="150"/>
                </a:cubicBezTo>
                <a:cubicBezTo>
                  <a:pt x="8" y="121"/>
                  <a:pt x="7" y="71"/>
                  <a:pt x="37" y="39"/>
                </a:cubicBezTo>
                <a:cubicBezTo>
                  <a:pt x="67" y="8"/>
                  <a:pt x="117" y="7"/>
                  <a:pt x="148" y="37"/>
                </a:cubicBezTo>
                <a:cubicBezTo>
                  <a:pt x="179" y="67"/>
                  <a:pt x="181" y="116"/>
                  <a:pt x="151" y="14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5477788" y="5235397"/>
            <a:ext cx="361277" cy="360918"/>
          </a:xfrm>
          <a:custGeom>
            <a:rect b="b" l="l" r="r" t="t"/>
            <a:pathLst>
              <a:path extrusionOk="0" h="187" w="188">
                <a:moveTo>
                  <a:pt x="93" y="56"/>
                </a:moveTo>
                <a:cubicBezTo>
                  <a:pt x="92" y="56"/>
                  <a:pt x="92" y="54"/>
                  <a:pt x="93" y="53"/>
                </a:cubicBezTo>
                <a:cubicBezTo>
                  <a:pt x="94" y="52"/>
                  <a:pt x="94" y="52"/>
                  <a:pt x="97" y="52"/>
                </a:cubicBezTo>
                <a:cubicBezTo>
                  <a:pt x="98" y="52"/>
                  <a:pt x="99" y="52"/>
                  <a:pt x="100" y="52"/>
                </a:cubicBezTo>
                <a:cubicBezTo>
                  <a:pt x="105" y="53"/>
                  <a:pt x="109" y="54"/>
                  <a:pt x="113" y="56"/>
                </a:cubicBezTo>
                <a:cubicBezTo>
                  <a:pt x="117" y="58"/>
                  <a:pt x="119" y="60"/>
                  <a:pt x="123" y="63"/>
                </a:cubicBezTo>
                <a:cubicBezTo>
                  <a:pt x="126" y="67"/>
                  <a:pt x="128" y="69"/>
                  <a:pt x="130" y="73"/>
                </a:cubicBezTo>
                <a:cubicBezTo>
                  <a:pt x="132" y="78"/>
                  <a:pt x="134" y="84"/>
                  <a:pt x="134" y="91"/>
                </a:cubicBezTo>
                <a:cubicBezTo>
                  <a:pt x="134" y="93"/>
                  <a:pt x="134" y="94"/>
                  <a:pt x="133" y="95"/>
                </a:cubicBezTo>
                <a:cubicBezTo>
                  <a:pt x="132" y="96"/>
                  <a:pt x="130" y="96"/>
                  <a:pt x="129" y="94"/>
                </a:cubicBezTo>
                <a:cubicBezTo>
                  <a:pt x="129" y="94"/>
                  <a:pt x="129" y="93"/>
                  <a:pt x="129" y="92"/>
                </a:cubicBezTo>
                <a:cubicBezTo>
                  <a:pt x="129" y="89"/>
                  <a:pt x="129" y="87"/>
                  <a:pt x="128" y="85"/>
                </a:cubicBezTo>
                <a:cubicBezTo>
                  <a:pt x="127" y="76"/>
                  <a:pt x="123" y="69"/>
                  <a:pt x="116" y="64"/>
                </a:cubicBezTo>
                <a:cubicBezTo>
                  <a:pt x="110" y="60"/>
                  <a:pt x="105" y="58"/>
                  <a:pt x="97" y="57"/>
                </a:cubicBezTo>
                <a:cubicBezTo>
                  <a:pt x="94" y="57"/>
                  <a:pt x="94" y="57"/>
                  <a:pt x="93" y="56"/>
                </a:cubicBezTo>
                <a:close/>
                <a:moveTo>
                  <a:pt x="119" y="88"/>
                </a:moveTo>
                <a:cubicBezTo>
                  <a:pt x="119" y="90"/>
                  <a:pt x="120" y="91"/>
                  <a:pt x="121" y="91"/>
                </a:cubicBezTo>
                <a:cubicBezTo>
                  <a:pt x="121" y="92"/>
                  <a:pt x="122" y="92"/>
                  <a:pt x="123" y="91"/>
                </a:cubicBezTo>
                <a:cubicBezTo>
                  <a:pt x="123" y="91"/>
                  <a:pt x="124" y="91"/>
                  <a:pt x="124" y="90"/>
                </a:cubicBezTo>
                <a:cubicBezTo>
                  <a:pt x="124" y="90"/>
                  <a:pt x="124" y="87"/>
                  <a:pt x="124" y="85"/>
                </a:cubicBezTo>
                <a:cubicBezTo>
                  <a:pt x="124" y="81"/>
                  <a:pt x="122" y="77"/>
                  <a:pt x="120" y="73"/>
                </a:cubicBezTo>
                <a:cubicBezTo>
                  <a:pt x="116" y="67"/>
                  <a:pt x="109" y="63"/>
                  <a:pt x="101" y="62"/>
                </a:cubicBezTo>
                <a:cubicBezTo>
                  <a:pt x="98" y="62"/>
                  <a:pt x="97" y="62"/>
                  <a:pt x="96" y="63"/>
                </a:cubicBezTo>
                <a:cubicBezTo>
                  <a:pt x="96" y="64"/>
                  <a:pt x="96" y="65"/>
                  <a:pt x="96" y="66"/>
                </a:cubicBezTo>
                <a:cubicBezTo>
                  <a:pt x="97" y="67"/>
                  <a:pt x="98" y="67"/>
                  <a:pt x="99" y="67"/>
                </a:cubicBezTo>
                <a:cubicBezTo>
                  <a:pt x="103" y="67"/>
                  <a:pt x="107" y="68"/>
                  <a:pt x="109" y="70"/>
                </a:cubicBezTo>
                <a:cubicBezTo>
                  <a:pt x="112" y="72"/>
                  <a:pt x="115" y="75"/>
                  <a:pt x="117" y="78"/>
                </a:cubicBezTo>
                <a:cubicBezTo>
                  <a:pt x="118" y="81"/>
                  <a:pt x="119" y="84"/>
                  <a:pt x="119" y="88"/>
                </a:cubicBezTo>
                <a:close/>
                <a:moveTo>
                  <a:pt x="104" y="72"/>
                </a:moveTo>
                <a:cubicBezTo>
                  <a:pt x="104" y="72"/>
                  <a:pt x="103" y="72"/>
                  <a:pt x="102" y="72"/>
                </a:cubicBezTo>
                <a:cubicBezTo>
                  <a:pt x="101" y="72"/>
                  <a:pt x="100" y="72"/>
                  <a:pt x="100" y="72"/>
                </a:cubicBezTo>
                <a:cubicBezTo>
                  <a:pt x="99" y="73"/>
                  <a:pt x="98" y="75"/>
                  <a:pt x="99" y="76"/>
                </a:cubicBezTo>
                <a:cubicBezTo>
                  <a:pt x="100" y="77"/>
                  <a:pt x="100" y="77"/>
                  <a:pt x="102" y="77"/>
                </a:cubicBezTo>
                <a:cubicBezTo>
                  <a:pt x="105" y="77"/>
                  <a:pt x="107" y="79"/>
                  <a:pt x="109" y="81"/>
                </a:cubicBezTo>
                <a:cubicBezTo>
                  <a:pt x="109" y="82"/>
                  <a:pt x="110" y="84"/>
                  <a:pt x="110" y="86"/>
                </a:cubicBezTo>
                <a:cubicBezTo>
                  <a:pt x="110" y="87"/>
                  <a:pt x="110" y="87"/>
                  <a:pt x="111" y="88"/>
                </a:cubicBezTo>
                <a:cubicBezTo>
                  <a:pt x="112" y="89"/>
                  <a:pt x="113" y="89"/>
                  <a:pt x="114" y="88"/>
                </a:cubicBezTo>
                <a:cubicBezTo>
                  <a:pt x="115" y="87"/>
                  <a:pt x="115" y="86"/>
                  <a:pt x="114" y="84"/>
                </a:cubicBezTo>
                <a:cubicBezTo>
                  <a:pt x="114" y="80"/>
                  <a:pt x="113" y="78"/>
                  <a:pt x="110" y="75"/>
                </a:cubicBezTo>
                <a:cubicBezTo>
                  <a:pt x="109" y="74"/>
                  <a:pt x="107" y="73"/>
                  <a:pt x="104" y="72"/>
                </a:cubicBezTo>
                <a:close/>
                <a:moveTo>
                  <a:pt x="124" y="109"/>
                </a:moveTo>
                <a:cubicBezTo>
                  <a:pt x="122" y="108"/>
                  <a:pt x="119" y="106"/>
                  <a:pt x="117" y="105"/>
                </a:cubicBezTo>
                <a:cubicBezTo>
                  <a:pt x="115" y="104"/>
                  <a:pt x="113" y="104"/>
                  <a:pt x="111" y="104"/>
                </a:cubicBezTo>
                <a:cubicBezTo>
                  <a:pt x="110" y="105"/>
                  <a:pt x="109" y="105"/>
                  <a:pt x="107" y="108"/>
                </a:cubicBezTo>
                <a:cubicBezTo>
                  <a:pt x="106" y="109"/>
                  <a:pt x="105" y="111"/>
                  <a:pt x="105" y="111"/>
                </a:cubicBezTo>
                <a:cubicBezTo>
                  <a:pt x="105" y="111"/>
                  <a:pt x="104" y="111"/>
                  <a:pt x="104" y="111"/>
                </a:cubicBezTo>
                <a:cubicBezTo>
                  <a:pt x="102" y="112"/>
                  <a:pt x="100" y="112"/>
                  <a:pt x="96" y="110"/>
                </a:cubicBezTo>
                <a:cubicBezTo>
                  <a:pt x="93" y="108"/>
                  <a:pt x="90" y="106"/>
                  <a:pt x="87" y="104"/>
                </a:cubicBezTo>
                <a:cubicBezTo>
                  <a:pt x="84" y="101"/>
                  <a:pt x="82" y="98"/>
                  <a:pt x="80" y="96"/>
                </a:cubicBezTo>
                <a:cubicBezTo>
                  <a:pt x="78" y="93"/>
                  <a:pt x="77" y="88"/>
                  <a:pt x="77" y="86"/>
                </a:cubicBezTo>
                <a:cubicBezTo>
                  <a:pt x="77" y="85"/>
                  <a:pt x="77" y="84"/>
                  <a:pt x="78" y="83"/>
                </a:cubicBezTo>
                <a:cubicBezTo>
                  <a:pt x="78" y="83"/>
                  <a:pt x="79" y="82"/>
                  <a:pt x="80" y="81"/>
                </a:cubicBezTo>
                <a:cubicBezTo>
                  <a:pt x="83" y="78"/>
                  <a:pt x="84" y="77"/>
                  <a:pt x="85" y="76"/>
                </a:cubicBezTo>
                <a:cubicBezTo>
                  <a:pt x="85" y="74"/>
                  <a:pt x="85" y="73"/>
                  <a:pt x="83" y="70"/>
                </a:cubicBezTo>
                <a:cubicBezTo>
                  <a:pt x="81" y="65"/>
                  <a:pt x="74" y="56"/>
                  <a:pt x="71" y="55"/>
                </a:cubicBezTo>
                <a:cubicBezTo>
                  <a:pt x="71" y="54"/>
                  <a:pt x="70" y="54"/>
                  <a:pt x="70" y="54"/>
                </a:cubicBezTo>
                <a:cubicBezTo>
                  <a:pt x="69" y="54"/>
                  <a:pt x="67" y="53"/>
                  <a:pt x="66" y="54"/>
                </a:cubicBezTo>
                <a:cubicBezTo>
                  <a:pt x="65" y="54"/>
                  <a:pt x="63" y="55"/>
                  <a:pt x="60" y="57"/>
                </a:cubicBezTo>
                <a:cubicBezTo>
                  <a:pt x="58" y="59"/>
                  <a:pt x="55" y="62"/>
                  <a:pt x="54" y="63"/>
                </a:cubicBezTo>
                <a:cubicBezTo>
                  <a:pt x="53" y="65"/>
                  <a:pt x="53" y="68"/>
                  <a:pt x="55" y="73"/>
                </a:cubicBezTo>
                <a:cubicBezTo>
                  <a:pt x="58" y="82"/>
                  <a:pt x="63" y="91"/>
                  <a:pt x="69" y="99"/>
                </a:cubicBezTo>
                <a:cubicBezTo>
                  <a:pt x="81" y="115"/>
                  <a:pt x="96" y="126"/>
                  <a:pt x="115" y="134"/>
                </a:cubicBezTo>
                <a:cubicBezTo>
                  <a:pt x="117" y="135"/>
                  <a:pt x="118" y="135"/>
                  <a:pt x="120" y="135"/>
                </a:cubicBezTo>
                <a:cubicBezTo>
                  <a:pt x="122" y="135"/>
                  <a:pt x="124" y="134"/>
                  <a:pt x="126" y="133"/>
                </a:cubicBezTo>
                <a:cubicBezTo>
                  <a:pt x="129" y="130"/>
                  <a:pt x="133" y="126"/>
                  <a:pt x="134" y="123"/>
                </a:cubicBezTo>
                <a:cubicBezTo>
                  <a:pt x="135" y="121"/>
                  <a:pt x="135" y="118"/>
                  <a:pt x="133" y="117"/>
                </a:cubicBezTo>
                <a:cubicBezTo>
                  <a:pt x="132" y="116"/>
                  <a:pt x="127" y="111"/>
                  <a:pt x="124" y="109"/>
                </a:cubicBezTo>
                <a:close/>
                <a:moveTo>
                  <a:pt x="155" y="152"/>
                </a:moveTo>
                <a:cubicBezTo>
                  <a:pt x="123" y="186"/>
                  <a:pt x="69" y="187"/>
                  <a:pt x="35" y="155"/>
                </a:cubicBezTo>
                <a:cubicBezTo>
                  <a:pt x="1" y="123"/>
                  <a:pt x="0" y="69"/>
                  <a:pt x="33" y="35"/>
                </a:cubicBezTo>
                <a:cubicBezTo>
                  <a:pt x="65" y="1"/>
                  <a:pt x="119" y="0"/>
                  <a:pt x="152" y="32"/>
                </a:cubicBezTo>
                <a:cubicBezTo>
                  <a:pt x="186" y="65"/>
                  <a:pt x="188" y="118"/>
                  <a:pt x="155" y="152"/>
                </a:cubicBezTo>
                <a:close/>
                <a:moveTo>
                  <a:pt x="148" y="37"/>
                </a:moveTo>
                <a:cubicBezTo>
                  <a:pt x="117" y="7"/>
                  <a:pt x="67" y="8"/>
                  <a:pt x="37" y="39"/>
                </a:cubicBezTo>
                <a:cubicBezTo>
                  <a:pt x="7" y="71"/>
                  <a:pt x="8" y="121"/>
                  <a:pt x="40" y="151"/>
                </a:cubicBezTo>
                <a:cubicBezTo>
                  <a:pt x="71" y="181"/>
                  <a:pt x="121" y="179"/>
                  <a:pt x="151" y="148"/>
                </a:cubicBezTo>
                <a:cubicBezTo>
                  <a:pt x="181" y="117"/>
                  <a:pt x="180" y="67"/>
                  <a:pt x="148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5971181" y="5235397"/>
            <a:ext cx="361277" cy="360918"/>
          </a:xfrm>
          <a:custGeom>
            <a:rect b="b" l="l" r="r" t="t"/>
            <a:pathLst>
              <a:path extrusionOk="0" h="187" w="188">
                <a:moveTo>
                  <a:pt x="153" y="32"/>
                </a:moveTo>
                <a:cubicBezTo>
                  <a:pt x="119" y="0"/>
                  <a:pt x="65" y="1"/>
                  <a:pt x="33" y="35"/>
                </a:cubicBezTo>
                <a:cubicBezTo>
                  <a:pt x="0" y="69"/>
                  <a:pt x="2" y="123"/>
                  <a:pt x="35" y="155"/>
                </a:cubicBezTo>
                <a:cubicBezTo>
                  <a:pt x="69" y="187"/>
                  <a:pt x="123" y="186"/>
                  <a:pt x="155" y="152"/>
                </a:cubicBezTo>
                <a:cubicBezTo>
                  <a:pt x="188" y="118"/>
                  <a:pt x="186" y="65"/>
                  <a:pt x="153" y="32"/>
                </a:cubicBezTo>
                <a:close/>
                <a:moveTo>
                  <a:pt x="151" y="148"/>
                </a:moveTo>
                <a:cubicBezTo>
                  <a:pt x="121" y="179"/>
                  <a:pt x="71" y="181"/>
                  <a:pt x="40" y="151"/>
                </a:cubicBezTo>
                <a:cubicBezTo>
                  <a:pt x="8" y="121"/>
                  <a:pt x="7" y="71"/>
                  <a:pt x="37" y="39"/>
                </a:cubicBezTo>
                <a:cubicBezTo>
                  <a:pt x="67" y="8"/>
                  <a:pt x="117" y="7"/>
                  <a:pt x="148" y="37"/>
                </a:cubicBezTo>
                <a:cubicBezTo>
                  <a:pt x="180" y="67"/>
                  <a:pt x="181" y="117"/>
                  <a:pt x="151" y="148"/>
                </a:cubicBezTo>
                <a:close/>
                <a:moveTo>
                  <a:pt x="116" y="104"/>
                </a:moveTo>
                <a:cubicBezTo>
                  <a:pt x="117" y="104"/>
                  <a:pt x="117" y="107"/>
                  <a:pt x="116" y="109"/>
                </a:cubicBezTo>
                <a:cubicBezTo>
                  <a:pt x="115" y="112"/>
                  <a:pt x="110" y="114"/>
                  <a:pt x="108" y="114"/>
                </a:cubicBezTo>
                <a:cubicBezTo>
                  <a:pt x="106" y="114"/>
                  <a:pt x="106" y="116"/>
                  <a:pt x="95" y="112"/>
                </a:cubicBezTo>
                <a:cubicBezTo>
                  <a:pt x="84" y="107"/>
                  <a:pt x="77" y="96"/>
                  <a:pt x="77" y="95"/>
                </a:cubicBezTo>
                <a:cubicBezTo>
                  <a:pt x="76" y="95"/>
                  <a:pt x="72" y="89"/>
                  <a:pt x="72" y="84"/>
                </a:cubicBezTo>
                <a:cubicBezTo>
                  <a:pt x="72" y="79"/>
                  <a:pt x="75" y="76"/>
                  <a:pt x="76" y="75"/>
                </a:cubicBezTo>
                <a:cubicBezTo>
                  <a:pt x="77" y="74"/>
                  <a:pt x="78" y="74"/>
                  <a:pt x="79" y="74"/>
                </a:cubicBezTo>
                <a:cubicBezTo>
                  <a:pt x="80" y="74"/>
                  <a:pt x="80" y="74"/>
                  <a:pt x="81" y="74"/>
                </a:cubicBezTo>
                <a:cubicBezTo>
                  <a:pt x="82" y="74"/>
                  <a:pt x="83" y="73"/>
                  <a:pt x="84" y="76"/>
                </a:cubicBezTo>
                <a:cubicBezTo>
                  <a:pt x="84" y="78"/>
                  <a:pt x="87" y="83"/>
                  <a:pt x="87" y="84"/>
                </a:cubicBezTo>
                <a:cubicBezTo>
                  <a:pt x="87" y="84"/>
                  <a:pt x="87" y="85"/>
                  <a:pt x="87" y="86"/>
                </a:cubicBezTo>
                <a:cubicBezTo>
                  <a:pt x="87" y="86"/>
                  <a:pt x="86" y="87"/>
                  <a:pt x="86" y="87"/>
                </a:cubicBezTo>
                <a:cubicBezTo>
                  <a:pt x="85" y="88"/>
                  <a:pt x="85" y="89"/>
                  <a:pt x="84" y="89"/>
                </a:cubicBezTo>
                <a:cubicBezTo>
                  <a:pt x="84" y="90"/>
                  <a:pt x="83" y="90"/>
                  <a:pt x="84" y="91"/>
                </a:cubicBezTo>
                <a:cubicBezTo>
                  <a:pt x="84" y="92"/>
                  <a:pt x="87" y="96"/>
                  <a:pt x="90" y="99"/>
                </a:cubicBezTo>
                <a:cubicBezTo>
                  <a:pt x="94" y="103"/>
                  <a:pt x="98" y="104"/>
                  <a:pt x="99" y="104"/>
                </a:cubicBezTo>
                <a:cubicBezTo>
                  <a:pt x="100" y="105"/>
                  <a:pt x="100" y="105"/>
                  <a:pt x="101" y="104"/>
                </a:cubicBezTo>
                <a:cubicBezTo>
                  <a:pt x="102" y="103"/>
                  <a:pt x="104" y="101"/>
                  <a:pt x="104" y="100"/>
                </a:cubicBezTo>
                <a:cubicBezTo>
                  <a:pt x="105" y="99"/>
                  <a:pt x="106" y="99"/>
                  <a:pt x="107" y="99"/>
                </a:cubicBezTo>
                <a:cubicBezTo>
                  <a:pt x="108" y="100"/>
                  <a:pt x="113" y="102"/>
                  <a:pt x="114" y="103"/>
                </a:cubicBezTo>
                <a:cubicBezTo>
                  <a:pt x="115" y="103"/>
                  <a:pt x="116" y="104"/>
                  <a:pt x="116" y="104"/>
                </a:cubicBezTo>
                <a:close/>
                <a:moveTo>
                  <a:pt x="94" y="50"/>
                </a:moveTo>
                <a:cubicBezTo>
                  <a:pt x="69" y="50"/>
                  <a:pt x="50" y="69"/>
                  <a:pt x="50" y="94"/>
                </a:cubicBezTo>
                <a:cubicBezTo>
                  <a:pt x="50" y="102"/>
                  <a:pt x="52" y="110"/>
                  <a:pt x="56" y="117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73" y="132"/>
                  <a:pt x="73" y="132"/>
                  <a:pt x="73" y="132"/>
                </a:cubicBezTo>
                <a:cubicBezTo>
                  <a:pt x="79" y="136"/>
                  <a:pt x="86" y="138"/>
                  <a:pt x="94" y="138"/>
                </a:cubicBezTo>
                <a:cubicBezTo>
                  <a:pt x="118" y="138"/>
                  <a:pt x="138" y="118"/>
                  <a:pt x="138" y="94"/>
                </a:cubicBezTo>
                <a:cubicBezTo>
                  <a:pt x="138" y="69"/>
                  <a:pt x="118" y="50"/>
                  <a:pt x="94" y="50"/>
                </a:cubicBezTo>
                <a:close/>
                <a:moveTo>
                  <a:pt x="94" y="131"/>
                </a:moveTo>
                <a:cubicBezTo>
                  <a:pt x="86" y="131"/>
                  <a:pt x="79" y="129"/>
                  <a:pt x="73" y="125"/>
                </a:cubicBezTo>
                <a:cubicBezTo>
                  <a:pt x="59" y="129"/>
                  <a:pt x="59" y="129"/>
                  <a:pt x="59" y="129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59" y="109"/>
                  <a:pt x="57" y="102"/>
                  <a:pt x="57" y="94"/>
                </a:cubicBezTo>
                <a:cubicBezTo>
                  <a:pt x="57" y="73"/>
                  <a:pt x="73" y="57"/>
                  <a:pt x="94" y="57"/>
                </a:cubicBezTo>
                <a:cubicBezTo>
                  <a:pt x="115" y="57"/>
                  <a:pt x="131" y="73"/>
                  <a:pt x="131" y="94"/>
                </a:cubicBezTo>
                <a:cubicBezTo>
                  <a:pt x="131" y="114"/>
                  <a:pt x="115" y="131"/>
                  <a:pt x="94" y="13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3509777" y="5234412"/>
            <a:ext cx="359314" cy="362890"/>
          </a:xfrm>
          <a:custGeom>
            <a:rect b="b" l="l" r="r" t="t"/>
            <a:pathLst>
              <a:path extrusionOk="0" h="188" w="187">
                <a:moveTo>
                  <a:pt x="152" y="33"/>
                </a:moveTo>
                <a:cubicBezTo>
                  <a:pt x="118" y="0"/>
                  <a:pt x="64" y="2"/>
                  <a:pt x="32" y="35"/>
                </a:cubicBezTo>
                <a:cubicBezTo>
                  <a:pt x="0" y="69"/>
                  <a:pt x="1" y="123"/>
                  <a:pt x="35" y="155"/>
                </a:cubicBezTo>
                <a:cubicBezTo>
                  <a:pt x="69" y="188"/>
                  <a:pt x="122" y="186"/>
                  <a:pt x="155" y="153"/>
                </a:cubicBezTo>
                <a:cubicBezTo>
                  <a:pt x="187" y="119"/>
                  <a:pt x="186" y="65"/>
                  <a:pt x="152" y="33"/>
                </a:cubicBezTo>
                <a:close/>
                <a:moveTo>
                  <a:pt x="150" y="148"/>
                </a:moveTo>
                <a:cubicBezTo>
                  <a:pt x="120" y="180"/>
                  <a:pt x="70" y="181"/>
                  <a:pt x="39" y="151"/>
                </a:cubicBezTo>
                <a:cubicBezTo>
                  <a:pt x="8" y="121"/>
                  <a:pt x="6" y="71"/>
                  <a:pt x="36" y="40"/>
                </a:cubicBezTo>
                <a:cubicBezTo>
                  <a:pt x="66" y="8"/>
                  <a:pt x="116" y="7"/>
                  <a:pt x="147" y="37"/>
                </a:cubicBezTo>
                <a:cubicBezTo>
                  <a:pt x="179" y="67"/>
                  <a:pt x="180" y="117"/>
                  <a:pt x="150" y="148"/>
                </a:cubicBezTo>
                <a:close/>
                <a:moveTo>
                  <a:pt x="111" y="91"/>
                </a:moveTo>
                <a:cubicBezTo>
                  <a:pt x="84" y="58"/>
                  <a:pt x="84" y="58"/>
                  <a:pt x="84" y="58"/>
                </a:cubicBezTo>
                <a:cubicBezTo>
                  <a:pt x="120" y="80"/>
                  <a:pt x="120" y="80"/>
                  <a:pt x="120" y="80"/>
                </a:cubicBezTo>
                <a:lnTo>
                  <a:pt x="111" y="91"/>
                </a:lnTo>
                <a:close/>
                <a:moveTo>
                  <a:pt x="109" y="94"/>
                </a:moveTo>
                <a:cubicBezTo>
                  <a:pt x="76" y="134"/>
                  <a:pt x="76" y="134"/>
                  <a:pt x="76" y="134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4" y="135"/>
                  <a:pt x="72" y="136"/>
                  <a:pt x="71" y="136"/>
                </a:cubicBezTo>
                <a:cubicBezTo>
                  <a:pt x="68" y="136"/>
                  <a:pt x="66" y="133"/>
                  <a:pt x="66" y="128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7"/>
                  <a:pt x="67" y="52"/>
                  <a:pt x="71" y="52"/>
                </a:cubicBezTo>
                <a:cubicBezTo>
                  <a:pt x="72" y="52"/>
                  <a:pt x="74" y="53"/>
                  <a:pt x="76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76" y="54"/>
                  <a:pt x="76" y="54"/>
                  <a:pt x="76" y="54"/>
                </a:cubicBezTo>
                <a:lnTo>
                  <a:pt x="109" y="94"/>
                </a:lnTo>
                <a:close/>
                <a:moveTo>
                  <a:pt x="111" y="96"/>
                </a:moveTo>
                <a:cubicBezTo>
                  <a:pt x="120" y="108"/>
                  <a:pt x="120" y="108"/>
                  <a:pt x="120" y="108"/>
                </a:cubicBezTo>
                <a:cubicBezTo>
                  <a:pt x="84" y="130"/>
                  <a:pt x="84" y="130"/>
                  <a:pt x="84" y="130"/>
                </a:cubicBezTo>
                <a:lnTo>
                  <a:pt x="111" y="96"/>
                </a:lnTo>
                <a:close/>
                <a:moveTo>
                  <a:pt x="141" y="94"/>
                </a:moveTo>
                <a:cubicBezTo>
                  <a:pt x="141" y="96"/>
                  <a:pt x="140" y="98"/>
                  <a:pt x="137" y="100"/>
                </a:cubicBezTo>
                <a:cubicBezTo>
                  <a:pt x="125" y="107"/>
                  <a:pt x="125" y="107"/>
                  <a:pt x="125" y="107"/>
                </a:cubicBezTo>
                <a:cubicBezTo>
                  <a:pt x="115" y="94"/>
                  <a:pt x="115" y="94"/>
                  <a:pt x="115" y="94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37" y="88"/>
                  <a:pt x="137" y="88"/>
                  <a:pt x="137" y="88"/>
                </a:cubicBezTo>
                <a:cubicBezTo>
                  <a:pt x="140" y="90"/>
                  <a:pt x="141" y="92"/>
                  <a:pt x="141" y="9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3000239" y="5235397"/>
            <a:ext cx="361277" cy="360918"/>
          </a:xfrm>
          <a:custGeom>
            <a:rect b="b" l="l" r="r" t="t"/>
            <a:pathLst>
              <a:path extrusionOk="0" h="187" w="188">
                <a:moveTo>
                  <a:pt x="153" y="32"/>
                </a:moveTo>
                <a:cubicBezTo>
                  <a:pt x="119" y="0"/>
                  <a:pt x="65" y="1"/>
                  <a:pt x="33" y="35"/>
                </a:cubicBezTo>
                <a:cubicBezTo>
                  <a:pt x="0" y="69"/>
                  <a:pt x="2" y="123"/>
                  <a:pt x="35" y="155"/>
                </a:cubicBezTo>
                <a:cubicBezTo>
                  <a:pt x="69" y="187"/>
                  <a:pt x="123" y="186"/>
                  <a:pt x="155" y="152"/>
                </a:cubicBezTo>
                <a:cubicBezTo>
                  <a:pt x="188" y="118"/>
                  <a:pt x="186" y="64"/>
                  <a:pt x="153" y="32"/>
                </a:cubicBezTo>
                <a:close/>
                <a:moveTo>
                  <a:pt x="151" y="148"/>
                </a:moveTo>
                <a:cubicBezTo>
                  <a:pt x="121" y="179"/>
                  <a:pt x="71" y="180"/>
                  <a:pt x="40" y="150"/>
                </a:cubicBezTo>
                <a:cubicBezTo>
                  <a:pt x="8" y="120"/>
                  <a:pt x="7" y="71"/>
                  <a:pt x="37" y="39"/>
                </a:cubicBezTo>
                <a:cubicBezTo>
                  <a:pt x="67" y="8"/>
                  <a:pt x="117" y="7"/>
                  <a:pt x="148" y="37"/>
                </a:cubicBezTo>
                <a:cubicBezTo>
                  <a:pt x="180" y="67"/>
                  <a:pt x="181" y="116"/>
                  <a:pt x="151" y="148"/>
                </a:cubicBezTo>
                <a:close/>
                <a:moveTo>
                  <a:pt x="131" y="110"/>
                </a:moveTo>
                <a:cubicBezTo>
                  <a:pt x="131" y="110"/>
                  <a:pt x="125" y="124"/>
                  <a:pt x="120" y="129"/>
                </a:cubicBezTo>
                <a:cubicBezTo>
                  <a:pt x="114" y="134"/>
                  <a:pt x="112" y="135"/>
                  <a:pt x="107" y="133"/>
                </a:cubicBezTo>
                <a:cubicBezTo>
                  <a:pt x="103" y="132"/>
                  <a:pt x="99" y="129"/>
                  <a:pt x="94" y="130"/>
                </a:cubicBezTo>
                <a:cubicBezTo>
                  <a:pt x="89" y="131"/>
                  <a:pt x="85" y="134"/>
                  <a:pt x="81" y="134"/>
                </a:cubicBezTo>
                <a:cubicBezTo>
                  <a:pt x="77" y="134"/>
                  <a:pt x="71" y="130"/>
                  <a:pt x="65" y="120"/>
                </a:cubicBezTo>
                <a:cubicBezTo>
                  <a:pt x="59" y="110"/>
                  <a:pt x="56" y="97"/>
                  <a:pt x="58" y="87"/>
                </a:cubicBezTo>
                <a:cubicBezTo>
                  <a:pt x="59" y="77"/>
                  <a:pt x="67" y="69"/>
                  <a:pt x="74" y="67"/>
                </a:cubicBezTo>
                <a:cubicBezTo>
                  <a:pt x="85" y="64"/>
                  <a:pt x="89" y="70"/>
                  <a:pt x="94" y="70"/>
                </a:cubicBezTo>
                <a:cubicBezTo>
                  <a:pt x="94" y="70"/>
                  <a:pt x="96" y="70"/>
                  <a:pt x="100" y="69"/>
                </a:cubicBezTo>
                <a:cubicBezTo>
                  <a:pt x="104" y="67"/>
                  <a:pt x="108" y="65"/>
                  <a:pt x="116" y="67"/>
                </a:cubicBezTo>
                <a:cubicBezTo>
                  <a:pt x="123" y="68"/>
                  <a:pt x="128" y="75"/>
                  <a:pt x="128" y="75"/>
                </a:cubicBezTo>
                <a:cubicBezTo>
                  <a:pt x="128" y="75"/>
                  <a:pt x="116" y="82"/>
                  <a:pt x="119" y="95"/>
                </a:cubicBezTo>
                <a:cubicBezTo>
                  <a:pt x="121" y="107"/>
                  <a:pt x="131" y="110"/>
                  <a:pt x="131" y="110"/>
                </a:cubicBezTo>
                <a:close/>
                <a:moveTo>
                  <a:pt x="94" y="65"/>
                </a:moveTo>
                <a:cubicBezTo>
                  <a:pt x="94" y="65"/>
                  <a:pt x="93" y="56"/>
                  <a:pt x="98" y="51"/>
                </a:cubicBezTo>
                <a:cubicBezTo>
                  <a:pt x="104" y="46"/>
                  <a:pt x="111" y="44"/>
                  <a:pt x="111" y="44"/>
                </a:cubicBezTo>
                <a:cubicBezTo>
                  <a:pt x="111" y="44"/>
                  <a:pt x="113" y="53"/>
                  <a:pt x="108" y="59"/>
                </a:cubicBezTo>
                <a:cubicBezTo>
                  <a:pt x="102" y="64"/>
                  <a:pt x="94" y="65"/>
                  <a:pt x="94" y="6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1999924" y="5235397"/>
            <a:ext cx="359969" cy="360918"/>
          </a:xfrm>
          <a:custGeom>
            <a:rect b="b" l="l" r="r" t="t"/>
            <a:pathLst>
              <a:path extrusionOk="0" h="187" w="187">
                <a:moveTo>
                  <a:pt x="152" y="32"/>
                </a:moveTo>
                <a:cubicBezTo>
                  <a:pt x="118" y="0"/>
                  <a:pt x="65" y="1"/>
                  <a:pt x="32" y="35"/>
                </a:cubicBezTo>
                <a:cubicBezTo>
                  <a:pt x="0" y="69"/>
                  <a:pt x="1" y="122"/>
                  <a:pt x="35" y="155"/>
                </a:cubicBezTo>
                <a:cubicBezTo>
                  <a:pt x="69" y="187"/>
                  <a:pt x="123" y="186"/>
                  <a:pt x="155" y="152"/>
                </a:cubicBezTo>
                <a:cubicBezTo>
                  <a:pt x="187" y="118"/>
                  <a:pt x="186" y="64"/>
                  <a:pt x="152" y="32"/>
                </a:cubicBezTo>
                <a:close/>
                <a:moveTo>
                  <a:pt x="151" y="148"/>
                </a:moveTo>
                <a:cubicBezTo>
                  <a:pt x="121" y="179"/>
                  <a:pt x="71" y="180"/>
                  <a:pt x="39" y="150"/>
                </a:cubicBezTo>
                <a:cubicBezTo>
                  <a:pt x="8" y="120"/>
                  <a:pt x="7" y="70"/>
                  <a:pt x="37" y="39"/>
                </a:cubicBezTo>
                <a:cubicBezTo>
                  <a:pt x="67" y="8"/>
                  <a:pt x="117" y="7"/>
                  <a:pt x="148" y="36"/>
                </a:cubicBezTo>
                <a:cubicBezTo>
                  <a:pt x="179" y="66"/>
                  <a:pt x="181" y="116"/>
                  <a:pt x="151" y="148"/>
                </a:cubicBezTo>
                <a:close/>
                <a:moveTo>
                  <a:pt x="57" y="97"/>
                </a:moveTo>
                <a:cubicBezTo>
                  <a:pt x="86" y="97"/>
                  <a:pt x="86" y="97"/>
                  <a:pt x="86" y="97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57" y="121"/>
                  <a:pt x="57" y="121"/>
                  <a:pt x="57" y="121"/>
                </a:cubicBezTo>
                <a:lnTo>
                  <a:pt x="57" y="97"/>
                </a:lnTo>
                <a:close/>
                <a:moveTo>
                  <a:pt x="129" y="93"/>
                </a:moveTo>
                <a:cubicBezTo>
                  <a:pt x="91" y="93"/>
                  <a:pt x="91" y="93"/>
                  <a:pt x="91" y="93"/>
                </a:cubicBezTo>
                <a:cubicBezTo>
                  <a:pt x="91" y="65"/>
                  <a:pt x="91" y="65"/>
                  <a:pt x="91" y="65"/>
                </a:cubicBezTo>
                <a:cubicBezTo>
                  <a:pt x="129" y="59"/>
                  <a:pt x="129" y="59"/>
                  <a:pt x="129" y="59"/>
                </a:cubicBezTo>
                <a:lnTo>
                  <a:pt x="129" y="93"/>
                </a:lnTo>
                <a:close/>
                <a:moveTo>
                  <a:pt x="91" y="97"/>
                </a:moveTo>
                <a:cubicBezTo>
                  <a:pt x="129" y="97"/>
                  <a:pt x="129" y="97"/>
                  <a:pt x="129" y="97"/>
                </a:cubicBezTo>
                <a:cubicBezTo>
                  <a:pt x="129" y="131"/>
                  <a:pt x="129" y="131"/>
                  <a:pt x="129" y="131"/>
                </a:cubicBezTo>
                <a:cubicBezTo>
                  <a:pt x="91" y="126"/>
                  <a:pt x="91" y="126"/>
                  <a:pt x="91" y="126"/>
                </a:cubicBezTo>
                <a:lnTo>
                  <a:pt x="91" y="97"/>
                </a:lnTo>
                <a:close/>
                <a:moveTo>
                  <a:pt x="57" y="69"/>
                </a:moveTo>
                <a:cubicBezTo>
                  <a:pt x="86" y="65"/>
                  <a:pt x="86" y="65"/>
                  <a:pt x="86" y="65"/>
                </a:cubicBezTo>
                <a:cubicBezTo>
                  <a:pt x="86" y="93"/>
                  <a:pt x="86" y="93"/>
                  <a:pt x="86" y="93"/>
                </a:cubicBezTo>
                <a:cubicBezTo>
                  <a:pt x="57" y="93"/>
                  <a:pt x="57" y="93"/>
                  <a:pt x="57" y="93"/>
                </a:cubicBezTo>
                <a:lnTo>
                  <a:pt x="57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2491682" y="5235397"/>
            <a:ext cx="361277" cy="360918"/>
          </a:xfrm>
          <a:custGeom>
            <a:rect b="b" l="l" r="r" t="t"/>
            <a:pathLst>
              <a:path extrusionOk="0" h="187" w="188">
                <a:moveTo>
                  <a:pt x="152" y="32"/>
                </a:moveTo>
                <a:cubicBezTo>
                  <a:pt x="119" y="0"/>
                  <a:pt x="65" y="1"/>
                  <a:pt x="33" y="35"/>
                </a:cubicBezTo>
                <a:cubicBezTo>
                  <a:pt x="0" y="69"/>
                  <a:pt x="1" y="122"/>
                  <a:pt x="35" y="155"/>
                </a:cubicBezTo>
                <a:cubicBezTo>
                  <a:pt x="69" y="187"/>
                  <a:pt x="123" y="186"/>
                  <a:pt x="155" y="152"/>
                </a:cubicBezTo>
                <a:cubicBezTo>
                  <a:pt x="188" y="118"/>
                  <a:pt x="186" y="64"/>
                  <a:pt x="152" y="32"/>
                </a:cubicBezTo>
                <a:close/>
                <a:moveTo>
                  <a:pt x="151" y="148"/>
                </a:moveTo>
                <a:cubicBezTo>
                  <a:pt x="121" y="179"/>
                  <a:pt x="71" y="180"/>
                  <a:pt x="40" y="150"/>
                </a:cubicBezTo>
                <a:cubicBezTo>
                  <a:pt x="8" y="120"/>
                  <a:pt x="7" y="71"/>
                  <a:pt x="37" y="39"/>
                </a:cubicBezTo>
                <a:cubicBezTo>
                  <a:pt x="67" y="8"/>
                  <a:pt x="117" y="7"/>
                  <a:pt x="148" y="37"/>
                </a:cubicBezTo>
                <a:cubicBezTo>
                  <a:pt x="180" y="67"/>
                  <a:pt x="181" y="116"/>
                  <a:pt x="151" y="148"/>
                </a:cubicBezTo>
                <a:close/>
                <a:moveTo>
                  <a:pt x="67" y="83"/>
                </a:moveTo>
                <a:cubicBezTo>
                  <a:pt x="67" y="106"/>
                  <a:pt x="67" y="106"/>
                  <a:pt x="67" y="106"/>
                </a:cubicBezTo>
                <a:cubicBezTo>
                  <a:pt x="67" y="109"/>
                  <a:pt x="64" y="112"/>
                  <a:pt x="61" y="112"/>
                </a:cubicBezTo>
                <a:cubicBezTo>
                  <a:pt x="61" y="112"/>
                  <a:pt x="61" y="112"/>
                  <a:pt x="61" y="112"/>
                </a:cubicBezTo>
                <a:cubicBezTo>
                  <a:pt x="58" y="112"/>
                  <a:pt x="56" y="109"/>
                  <a:pt x="56" y="106"/>
                </a:cubicBezTo>
                <a:cubicBezTo>
                  <a:pt x="56" y="83"/>
                  <a:pt x="56" y="83"/>
                  <a:pt x="56" y="83"/>
                </a:cubicBezTo>
                <a:cubicBezTo>
                  <a:pt x="56" y="80"/>
                  <a:pt x="58" y="78"/>
                  <a:pt x="61" y="78"/>
                </a:cubicBezTo>
                <a:cubicBezTo>
                  <a:pt x="61" y="78"/>
                  <a:pt x="61" y="78"/>
                  <a:pt x="61" y="78"/>
                </a:cubicBezTo>
                <a:cubicBezTo>
                  <a:pt x="64" y="78"/>
                  <a:pt x="67" y="80"/>
                  <a:pt x="67" y="83"/>
                </a:cubicBezTo>
                <a:close/>
                <a:moveTo>
                  <a:pt x="69" y="79"/>
                </a:moveTo>
                <a:cubicBezTo>
                  <a:pt x="119" y="79"/>
                  <a:pt x="119" y="79"/>
                  <a:pt x="119" y="79"/>
                </a:cubicBezTo>
                <a:cubicBezTo>
                  <a:pt x="119" y="115"/>
                  <a:pt x="119" y="115"/>
                  <a:pt x="119" y="115"/>
                </a:cubicBezTo>
                <a:cubicBezTo>
                  <a:pt x="119" y="118"/>
                  <a:pt x="116" y="120"/>
                  <a:pt x="114" y="12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08" y="133"/>
                  <a:pt x="108" y="133"/>
                  <a:pt x="108" y="133"/>
                </a:cubicBezTo>
                <a:cubicBezTo>
                  <a:pt x="108" y="136"/>
                  <a:pt x="106" y="138"/>
                  <a:pt x="103" y="138"/>
                </a:cubicBezTo>
                <a:cubicBezTo>
                  <a:pt x="103" y="138"/>
                  <a:pt x="103" y="138"/>
                  <a:pt x="103" y="138"/>
                </a:cubicBezTo>
                <a:cubicBezTo>
                  <a:pt x="100" y="138"/>
                  <a:pt x="98" y="136"/>
                  <a:pt x="98" y="133"/>
                </a:cubicBezTo>
                <a:cubicBezTo>
                  <a:pt x="98" y="120"/>
                  <a:pt x="98" y="120"/>
                  <a:pt x="98" y="120"/>
                </a:cubicBezTo>
                <a:cubicBezTo>
                  <a:pt x="90" y="120"/>
                  <a:pt x="90" y="120"/>
                  <a:pt x="90" y="120"/>
                </a:cubicBezTo>
                <a:cubicBezTo>
                  <a:pt x="90" y="133"/>
                  <a:pt x="90" y="133"/>
                  <a:pt x="90" y="133"/>
                </a:cubicBezTo>
                <a:cubicBezTo>
                  <a:pt x="90" y="136"/>
                  <a:pt x="88" y="138"/>
                  <a:pt x="85" y="138"/>
                </a:cubicBezTo>
                <a:cubicBezTo>
                  <a:pt x="85" y="138"/>
                  <a:pt x="85" y="138"/>
                  <a:pt x="85" y="138"/>
                </a:cubicBezTo>
                <a:cubicBezTo>
                  <a:pt x="82" y="138"/>
                  <a:pt x="79" y="136"/>
                  <a:pt x="79" y="133"/>
                </a:cubicBezTo>
                <a:cubicBezTo>
                  <a:pt x="79" y="120"/>
                  <a:pt x="79" y="120"/>
                  <a:pt x="79" y="120"/>
                </a:cubicBezTo>
                <a:cubicBezTo>
                  <a:pt x="74" y="120"/>
                  <a:pt x="74" y="120"/>
                  <a:pt x="74" y="120"/>
                </a:cubicBezTo>
                <a:cubicBezTo>
                  <a:pt x="71" y="120"/>
                  <a:pt x="69" y="118"/>
                  <a:pt x="69" y="115"/>
                </a:cubicBezTo>
                <a:lnTo>
                  <a:pt x="69" y="79"/>
                </a:lnTo>
                <a:close/>
                <a:moveTo>
                  <a:pt x="106" y="56"/>
                </a:moveTo>
                <a:cubicBezTo>
                  <a:pt x="110" y="50"/>
                  <a:pt x="110" y="50"/>
                  <a:pt x="110" y="50"/>
                </a:cubicBezTo>
                <a:cubicBezTo>
                  <a:pt x="111" y="50"/>
                  <a:pt x="110" y="49"/>
                  <a:pt x="110" y="49"/>
                </a:cubicBezTo>
                <a:cubicBezTo>
                  <a:pt x="110" y="49"/>
                  <a:pt x="109" y="49"/>
                  <a:pt x="109" y="49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1" y="54"/>
                  <a:pt x="98" y="54"/>
                  <a:pt x="94" y="54"/>
                </a:cubicBezTo>
                <a:cubicBezTo>
                  <a:pt x="90" y="54"/>
                  <a:pt x="86" y="54"/>
                  <a:pt x="83" y="56"/>
                </a:cubicBezTo>
                <a:cubicBezTo>
                  <a:pt x="79" y="49"/>
                  <a:pt x="79" y="49"/>
                  <a:pt x="79" y="49"/>
                </a:cubicBezTo>
                <a:cubicBezTo>
                  <a:pt x="79" y="49"/>
                  <a:pt x="78" y="49"/>
                  <a:pt x="78" y="49"/>
                </a:cubicBezTo>
                <a:cubicBezTo>
                  <a:pt x="77" y="49"/>
                  <a:pt x="77" y="50"/>
                  <a:pt x="77" y="50"/>
                </a:cubicBezTo>
                <a:cubicBezTo>
                  <a:pt x="82" y="56"/>
                  <a:pt x="82" y="56"/>
                  <a:pt x="82" y="56"/>
                </a:cubicBezTo>
                <a:cubicBezTo>
                  <a:pt x="74" y="60"/>
                  <a:pt x="69" y="67"/>
                  <a:pt x="69" y="75"/>
                </a:cubicBezTo>
                <a:cubicBezTo>
                  <a:pt x="69" y="76"/>
                  <a:pt x="69" y="76"/>
                  <a:pt x="69" y="77"/>
                </a:cubicBezTo>
                <a:cubicBezTo>
                  <a:pt x="119" y="77"/>
                  <a:pt x="119" y="77"/>
                  <a:pt x="119" y="77"/>
                </a:cubicBezTo>
                <a:cubicBezTo>
                  <a:pt x="119" y="76"/>
                  <a:pt x="119" y="76"/>
                  <a:pt x="119" y="75"/>
                </a:cubicBezTo>
                <a:cubicBezTo>
                  <a:pt x="119" y="67"/>
                  <a:pt x="114" y="60"/>
                  <a:pt x="106" y="56"/>
                </a:cubicBezTo>
                <a:close/>
                <a:moveTo>
                  <a:pt x="82" y="68"/>
                </a:moveTo>
                <a:cubicBezTo>
                  <a:pt x="81" y="68"/>
                  <a:pt x="80" y="67"/>
                  <a:pt x="80" y="66"/>
                </a:cubicBezTo>
                <a:cubicBezTo>
                  <a:pt x="80" y="64"/>
                  <a:pt x="81" y="63"/>
                  <a:pt x="82" y="63"/>
                </a:cubicBezTo>
                <a:cubicBezTo>
                  <a:pt x="84" y="63"/>
                  <a:pt x="85" y="64"/>
                  <a:pt x="85" y="66"/>
                </a:cubicBezTo>
                <a:cubicBezTo>
                  <a:pt x="85" y="67"/>
                  <a:pt x="84" y="68"/>
                  <a:pt x="82" y="68"/>
                </a:cubicBezTo>
                <a:close/>
                <a:moveTo>
                  <a:pt x="105" y="68"/>
                </a:moveTo>
                <a:cubicBezTo>
                  <a:pt x="104" y="68"/>
                  <a:pt x="103" y="67"/>
                  <a:pt x="103" y="66"/>
                </a:cubicBezTo>
                <a:cubicBezTo>
                  <a:pt x="103" y="64"/>
                  <a:pt x="104" y="63"/>
                  <a:pt x="105" y="63"/>
                </a:cubicBezTo>
                <a:cubicBezTo>
                  <a:pt x="107" y="63"/>
                  <a:pt x="108" y="64"/>
                  <a:pt x="108" y="66"/>
                </a:cubicBezTo>
                <a:cubicBezTo>
                  <a:pt x="108" y="67"/>
                  <a:pt x="107" y="68"/>
                  <a:pt x="105" y="68"/>
                </a:cubicBezTo>
                <a:close/>
                <a:moveTo>
                  <a:pt x="132" y="83"/>
                </a:moveTo>
                <a:cubicBezTo>
                  <a:pt x="132" y="106"/>
                  <a:pt x="132" y="106"/>
                  <a:pt x="132" y="106"/>
                </a:cubicBezTo>
                <a:cubicBezTo>
                  <a:pt x="132" y="109"/>
                  <a:pt x="130" y="112"/>
                  <a:pt x="127" y="112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24" y="112"/>
                  <a:pt x="121" y="109"/>
                  <a:pt x="121" y="106"/>
                </a:cubicBezTo>
                <a:cubicBezTo>
                  <a:pt x="121" y="83"/>
                  <a:pt x="121" y="83"/>
                  <a:pt x="121" y="83"/>
                </a:cubicBezTo>
                <a:cubicBezTo>
                  <a:pt x="121" y="80"/>
                  <a:pt x="124" y="78"/>
                  <a:pt x="126" y="78"/>
                </a:cubicBezTo>
                <a:cubicBezTo>
                  <a:pt x="127" y="78"/>
                  <a:pt x="127" y="78"/>
                  <a:pt x="127" y="78"/>
                </a:cubicBezTo>
                <a:cubicBezTo>
                  <a:pt x="130" y="78"/>
                  <a:pt x="132" y="80"/>
                  <a:pt x="132" y="8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2523345" y="4679069"/>
            <a:ext cx="359314" cy="360918"/>
          </a:xfrm>
          <a:custGeom>
            <a:rect b="b" l="l" r="r" t="t"/>
            <a:pathLst>
              <a:path extrusionOk="0" h="187" w="187">
                <a:moveTo>
                  <a:pt x="125" y="70"/>
                </a:moveTo>
                <a:cubicBezTo>
                  <a:pt x="129" y="69"/>
                  <a:pt x="132" y="69"/>
                  <a:pt x="135" y="67"/>
                </a:cubicBezTo>
                <a:cubicBezTo>
                  <a:pt x="133" y="71"/>
                  <a:pt x="130" y="74"/>
                  <a:pt x="126" y="76"/>
                </a:cubicBezTo>
                <a:cubicBezTo>
                  <a:pt x="126" y="77"/>
                  <a:pt x="127" y="78"/>
                  <a:pt x="127" y="78"/>
                </a:cubicBezTo>
                <a:cubicBezTo>
                  <a:pt x="127" y="101"/>
                  <a:pt x="109" y="128"/>
                  <a:pt x="78" y="128"/>
                </a:cubicBezTo>
                <a:cubicBezTo>
                  <a:pt x="69" y="128"/>
                  <a:pt x="60" y="125"/>
                  <a:pt x="52" y="120"/>
                </a:cubicBezTo>
                <a:cubicBezTo>
                  <a:pt x="53" y="120"/>
                  <a:pt x="55" y="120"/>
                  <a:pt x="56" y="120"/>
                </a:cubicBezTo>
                <a:cubicBezTo>
                  <a:pt x="64" y="120"/>
                  <a:pt x="71" y="118"/>
                  <a:pt x="77" y="113"/>
                </a:cubicBezTo>
                <a:cubicBezTo>
                  <a:pt x="70" y="113"/>
                  <a:pt x="64" y="108"/>
                  <a:pt x="61" y="101"/>
                </a:cubicBezTo>
                <a:cubicBezTo>
                  <a:pt x="62" y="101"/>
                  <a:pt x="63" y="101"/>
                  <a:pt x="65" y="101"/>
                </a:cubicBezTo>
                <a:cubicBezTo>
                  <a:pt x="66" y="101"/>
                  <a:pt x="68" y="101"/>
                  <a:pt x="69" y="101"/>
                </a:cubicBezTo>
                <a:cubicBezTo>
                  <a:pt x="61" y="99"/>
                  <a:pt x="55" y="92"/>
                  <a:pt x="55" y="83"/>
                </a:cubicBezTo>
                <a:cubicBezTo>
                  <a:pt x="55" y="83"/>
                  <a:pt x="55" y="83"/>
                  <a:pt x="55" y="83"/>
                </a:cubicBezTo>
                <a:cubicBezTo>
                  <a:pt x="58" y="85"/>
                  <a:pt x="60" y="85"/>
                  <a:pt x="63" y="85"/>
                </a:cubicBezTo>
                <a:cubicBezTo>
                  <a:pt x="59" y="82"/>
                  <a:pt x="56" y="77"/>
                  <a:pt x="56" y="71"/>
                </a:cubicBezTo>
                <a:cubicBezTo>
                  <a:pt x="56" y="68"/>
                  <a:pt x="56" y="65"/>
                  <a:pt x="58" y="62"/>
                </a:cubicBezTo>
                <a:cubicBezTo>
                  <a:pt x="66" y="73"/>
                  <a:pt x="79" y="80"/>
                  <a:pt x="93" y="80"/>
                </a:cubicBezTo>
                <a:cubicBezTo>
                  <a:pt x="93" y="79"/>
                  <a:pt x="92" y="78"/>
                  <a:pt x="92" y="76"/>
                </a:cubicBezTo>
                <a:cubicBezTo>
                  <a:pt x="92" y="67"/>
                  <a:pt x="100" y="59"/>
                  <a:pt x="109" y="59"/>
                </a:cubicBezTo>
                <a:cubicBezTo>
                  <a:pt x="114" y="59"/>
                  <a:pt x="119" y="61"/>
                  <a:pt x="122" y="64"/>
                </a:cubicBezTo>
                <a:cubicBezTo>
                  <a:pt x="126" y="64"/>
                  <a:pt x="129" y="62"/>
                  <a:pt x="133" y="60"/>
                </a:cubicBezTo>
                <a:cubicBezTo>
                  <a:pt x="131" y="64"/>
                  <a:pt x="129" y="68"/>
                  <a:pt x="125" y="70"/>
                </a:cubicBezTo>
                <a:close/>
                <a:moveTo>
                  <a:pt x="155" y="152"/>
                </a:moveTo>
                <a:cubicBezTo>
                  <a:pt x="123" y="186"/>
                  <a:pt x="69" y="187"/>
                  <a:pt x="35" y="155"/>
                </a:cubicBezTo>
                <a:cubicBezTo>
                  <a:pt x="1" y="123"/>
                  <a:pt x="0" y="69"/>
                  <a:pt x="32" y="35"/>
                </a:cubicBezTo>
                <a:cubicBezTo>
                  <a:pt x="64" y="1"/>
                  <a:pt x="118" y="0"/>
                  <a:pt x="152" y="32"/>
                </a:cubicBezTo>
                <a:cubicBezTo>
                  <a:pt x="186" y="64"/>
                  <a:pt x="187" y="118"/>
                  <a:pt x="155" y="152"/>
                </a:cubicBezTo>
                <a:close/>
                <a:moveTo>
                  <a:pt x="148" y="37"/>
                </a:moveTo>
                <a:cubicBezTo>
                  <a:pt x="116" y="7"/>
                  <a:pt x="67" y="8"/>
                  <a:pt x="37" y="39"/>
                </a:cubicBezTo>
                <a:cubicBezTo>
                  <a:pt x="7" y="71"/>
                  <a:pt x="8" y="120"/>
                  <a:pt x="39" y="150"/>
                </a:cubicBezTo>
                <a:cubicBezTo>
                  <a:pt x="71" y="180"/>
                  <a:pt x="120" y="179"/>
                  <a:pt x="150" y="148"/>
                </a:cubicBezTo>
                <a:cubicBezTo>
                  <a:pt x="180" y="116"/>
                  <a:pt x="179" y="67"/>
                  <a:pt x="148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3014449" y="4678083"/>
            <a:ext cx="361277" cy="362890"/>
          </a:xfrm>
          <a:custGeom>
            <a:rect b="b" l="l" r="r" t="t"/>
            <a:pathLst>
              <a:path extrusionOk="0" h="188" w="188">
                <a:moveTo>
                  <a:pt x="153" y="33"/>
                </a:moveTo>
                <a:cubicBezTo>
                  <a:pt x="119" y="0"/>
                  <a:pt x="65" y="2"/>
                  <a:pt x="33" y="35"/>
                </a:cubicBezTo>
                <a:cubicBezTo>
                  <a:pt x="0" y="69"/>
                  <a:pt x="2" y="123"/>
                  <a:pt x="36" y="155"/>
                </a:cubicBezTo>
                <a:cubicBezTo>
                  <a:pt x="69" y="188"/>
                  <a:pt x="123" y="186"/>
                  <a:pt x="155" y="153"/>
                </a:cubicBezTo>
                <a:cubicBezTo>
                  <a:pt x="188" y="119"/>
                  <a:pt x="187" y="65"/>
                  <a:pt x="153" y="33"/>
                </a:cubicBezTo>
                <a:close/>
                <a:moveTo>
                  <a:pt x="151" y="148"/>
                </a:moveTo>
                <a:cubicBezTo>
                  <a:pt x="121" y="180"/>
                  <a:pt x="71" y="181"/>
                  <a:pt x="40" y="151"/>
                </a:cubicBezTo>
                <a:cubicBezTo>
                  <a:pt x="8" y="121"/>
                  <a:pt x="7" y="71"/>
                  <a:pt x="37" y="40"/>
                </a:cubicBezTo>
                <a:cubicBezTo>
                  <a:pt x="67" y="8"/>
                  <a:pt x="117" y="7"/>
                  <a:pt x="148" y="37"/>
                </a:cubicBezTo>
                <a:cubicBezTo>
                  <a:pt x="180" y="67"/>
                  <a:pt x="181" y="117"/>
                  <a:pt x="151" y="148"/>
                </a:cubicBezTo>
                <a:close/>
                <a:moveTo>
                  <a:pt x="133" y="67"/>
                </a:moveTo>
                <a:cubicBezTo>
                  <a:pt x="132" y="65"/>
                  <a:pt x="130" y="62"/>
                  <a:pt x="128" y="60"/>
                </a:cubicBezTo>
                <a:cubicBezTo>
                  <a:pt x="126" y="58"/>
                  <a:pt x="123" y="57"/>
                  <a:pt x="121" y="56"/>
                </a:cubicBezTo>
                <a:cubicBezTo>
                  <a:pt x="118" y="55"/>
                  <a:pt x="115" y="54"/>
                  <a:pt x="111" y="54"/>
                </a:cubicBezTo>
                <a:cubicBezTo>
                  <a:pt x="107" y="53"/>
                  <a:pt x="105" y="53"/>
                  <a:pt x="94" y="53"/>
                </a:cubicBezTo>
                <a:cubicBezTo>
                  <a:pt x="83" y="53"/>
                  <a:pt x="82" y="53"/>
                  <a:pt x="77" y="54"/>
                </a:cubicBezTo>
                <a:cubicBezTo>
                  <a:pt x="73" y="54"/>
                  <a:pt x="70" y="55"/>
                  <a:pt x="68" y="56"/>
                </a:cubicBezTo>
                <a:cubicBezTo>
                  <a:pt x="65" y="57"/>
                  <a:pt x="63" y="58"/>
                  <a:pt x="60" y="60"/>
                </a:cubicBezTo>
                <a:cubicBezTo>
                  <a:pt x="58" y="62"/>
                  <a:pt x="57" y="65"/>
                  <a:pt x="56" y="67"/>
                </a:cubicBezTo>
                <a:cubicBezTo>
                  <a:pt x="55" y="70"/>
                  <a:pt x="54" y="73"/>
                  <a:pt x="54" y="77"/>
                </a:cubicBezTo>
                <a:cubicBezTo>
                  <a:pt x="54" y="82"/>
                  <a:pt x="54" y="83"/>
                  <a:pt x="54" y="94"/>
                </a:cubicBezTo>
                <a:cubicBezTo>
                  <a:pt x="54" y="105"/>
                  <a:pt x="54" y="106"/>
                  <a:pt x="54" y="111"/>
                </a:cubicBezTo>
                <a:cubicBezTo>
                  <a:pt x="54" y="115"/>
                  <a:pt x="55" y="118"/>
                  <a:pt x="56" y="121"/>
                </a:cubicBezTo>
                <a:cubicBezTo>
                  <a:pt x="57" y="123"/>
                  <a:pt x="58" y="126"/>
                  <a:pt x="60" y="128"/>
                </a:cubicBezTo>
                <a:cubicBezTo>
                  <a:pt x="63" y="130"/>
                  <a:pt x="65" y="131"/>
                  <a:pt x="68" y="132"/>
                </a:cubicBezTo>
                <a:cubicBezTo>
                  <a:pt x="70" y="133"/>
                  <a:pt x="73" y="134"/>
                  <a:pt x="77" y="134"/>
                </a:cubicBezTo>
                <a:cubicBezTo>
                  <a:pt x="82" y="135"/>
                  <a:pt x="83" y="135"/>
                  <a:pt x="94" y="135"/>
                </a:cubicBezTo>
                <a:cubicBezTo>
                  <a:pt x="105" y="135"/>
                  <a:pt x="107" y="135"/>
                  <a:pt x="111" y="134"/>
                </a:cubicBezTo>
                <a:cubicBezTo>
                  <a:pt x="115" y="134"/>
                  <a:pt x="118" y="133"/>
                  <a:pt x="121" y="132"/>
                </a:cubicBezTo>
                <a:cubicBezTo>
                  <a:pt x="123" y="131"/>
                  <a:pt x="126" y="130"/>
                  <a:pt x="128" y="128"/>
                </a:cubicBezTo>
                <a:cubicBezTo>
                  <a:pt x="130" y="126"/>
                  <a:pt x="132" y="123"/>
                  <a:pt x="133" y="121"/>
                </a:cubicBezTo>
                <a:cubicBezTo>
                  <a:pt x="134" y="118"/>
                  <a:pt x="134" y="115"/>
                  <a:pt x="134" y="111"/>
                </a:cubicBezTo>
                <a:cubicBezTo>
                  <a:pt x="135" y="106"/>
                  <a:pt x="135" y="105"/>
                  <a:pt x="135" y="94"/>
                </a:cubicBezTo>
                <a:cubicBezTo>
                  <a:pt x="135" y="83"/>
                  <a:pt x="135" y="82"/>
                  <a:pt x="134" y="77"/>
                </a:cubicBezTo>
                <a:cubicBezTo>
                  <a:pt x="134" y="73"/>
                  <a:pt x="134" y="70"/>
                  <a:pt x="133" y="67"/>
                </a:cubicBezTo>
                <a:close/>
                <a:moveTo>
                  <a:pt x="127" y="110"/>
                </a:moveTo>
                <a:cubicBezTo>
                  <a:pt x="127" y="114"/>
                  <a:pt x="126" y="117"/>
                  <a:pt x="126" y="118"/>
                </a:cubicBezTo>
                <a:cubicBezTo>
                  <a:pt x="125" y="120"/>
                  <a:pt x="124" y="121"/>
                  <a:pt x="123" y="123"/>
                </a:cubicBezTo>
                <a:cubicBezTo>
                  <a:pt x="121" y="124"/>
                  <a:pt x="120" y="125"/>
                  <a:pt x="118" y="126"/>
                </a:cubicBezTo>
                <a:cubicBezTo>
                  <a:pt x="117" y="126"/>
                  <a:pt x="114" y="127"/>
                  <a:pt x="111" y="127"/>
                </a:cubicBezTo>
                <a:cubicBezTo>
                  <a:pt x="106" y="127"/>
                  <a:pt x="105" y="127"/>
                  <a:pt x="94" y="127"/>
                </a:cubicBezTo>
                <a:cubicBezTo>
                  <a:pt x="83" y="127"/>
                  <a:pt x="82" y="127"/>
                  <a:pt x="78" y="127"/>
                </a:cubicBezTo>
                <a:cubicBezTo>
                  <a:pt x="74" y="127"/>
                  <a:pt x="72" y="126"/>
                  <a:pt x="70" y="126"/>
                </a:cubicBezTo>
                <a:cubicBezTo>
                  <a:pt x="68" y="125"/>
                  <a:pt x="67" y="124"/>
                  <a:pt x="66" y="123"/>
                </a:cubicBezTo>
                <a:cubicBezTo>
                  <a:pt x="64" y="121"/>
                  <a:pt x="63" y="120"/>
                  <a:pt x="62" y="118"/>
                </a:cubicBezTo>
                <a:cubicBezTo>
                  <a:pt x="62" y="117"/>
                  <a:pt x="61" y="114"/>
                  <a:pt x="61" y="110"/>
                </a:cubicBezTo>
                <a:cubicBezTo>
                  <a:pt x="61" y="106"/>
                  <a:pt x="61" y="105"/>
                  <a:pt x="61" y="94"/>
                </a:cubicBezTo>
                <a:cubicBezTo>
                  <a:pt x="61" y="83"/>
                  <a:pt x="61" y="82"/>
                  <a:pt x="61" y="78"/>
                </a:cubicBezTo>
                <a:cubicBezTo>
                  <a:pt x="61" y="74"/>
                  <a:pt x="62" y="72"/>
                  <a:pt x="62" y="70"/>
                </a:cubicBezTo>
                <a:cubicBezTo>
                  <a:pt x="63" y="68"/>
                  <a:pt x="64" y="67"/>
                  <a:pt x="66" y="65"/>
                </a:cubicBezTo>
                <a:cubicBezTo>
                  <a:pt x="67" y="64"/>
                  <a:pt x="68" y="63"/>
                  <a:pt x="70" y="62"/>
                </a:cubicBezTo>
                <a:cubicBezTo>
                  <a:pt x="72" y="62"/>
                  <a:pt x="74" y="61"/>
                  <a:pt x="78" y="61"/>
                </a:cubicBezTo>
                <a:cubicBezTo>
                  <a:pt x="82" y="61"/>
                  <a:pt x="83" y="61"/>
                  <a:pt x="94" y="61"/>
                </a:cubicBezTo>
                <a:cubicBezTo>
                  <a:pt x="105" y="61"/>
                  <a:pt x="106" y="61"/>
                  <a:pt x="111" y="61"/>
                </a:cubicBezTo>
                <a:cubicBezTo>
                  <a:pt x="114" y="61"/>
                  <a:pt x="117" y="62"/>
                  <a:pt x="118" y="62"/>
                </a:cubicBezTo>
                <a:cubicBezTo>
                  <a:pt x="120" y="63"/>
                  <a:pt x="121" y="64"/>
                  <a:pt x="123" y="65"/>
                </a:cubicBezTo>
                <a:cubicBezTo>
                  <a:pt x="124" y="67"/>
                  <a:pt x="125" y="68"/>
                  <a:pt x="126" y="70"/>
                </a:cubicBezTo>
                <a:cubicBezTo>
                  <a:pt x="126" y="72"/>
                  <a:pt x="127" y="74"/>
                  <a:pt x="127" y="78"/>
                </a:cubicBezTo>
                <a:cubicBezTo>
                  <a:pt x="127" y="82"/>
                  <a:pt x="127" y="83"/>
                  <a:pt x="127" y="94"/>
                </a:cubicBezTo>
                <a:cubicBezTo>
                  <a:pt x="127" y="105"/>
                  <a:pt x="127" y="106"/>
                  <a:pt x="127" y="110"/>
                </a:cubicBezTo>
                <a:close/>
                <a:moveTo>
                  <a:pt x="94" y="73"/>
                </a:moveTo>
                <a:cubicBezTo>
                  <a:pt x="83" y="73"/>
                  <a:pt x="73" y="82"/>
                  <a:pt x="73" y="94"/>
                </a:cubicBezTo>
                <a:cubicBezTo>
                  <a:pt x="73" y="106"/>
                  <a:pt x="83" y="115"/>
                  <a:pt x="94" y="115"/>
                </a:cubicBezTo>
                <a:cubicBezTo>
                  <a:pt x="106" y="115"/>
                  <a:pt x="115" y="106"/>
                  <a:pt x="115" y="94"/>
                </a:cubicBezTo>
                <a:cubicBezTo>
                  <a:pt x="115" y="82"/>
                  <a:pt x="106" y="73"/>
                  <a:pt x="94" y="73"/>
                </a:cubicBezTo>
                <a:close/>
                <a:moveTo>
                  <a:pt x="94" y="108"/>
                </a:moveTo>
                <a:cubicBezTo>
                  <a:pt x="87" y="108"/>
                  <a:pt x="81" y="101"/>
                  <a:pt x="81" y="94"/>
                </a:cubicBezTo>
                <a:cubicBezTo>
                  <a:pt x="81" y="87"/>
                  <a:pt x="87" y="80"/>
                  <a:pt x="94" y="80"/>
                </a:cubicBezTo>
                <a:cubicBezTo>
                  <a:pt x="102" y="80"/>
                  <a:pt x="108" y="87"/>
                  <a:pt x="108" y="94"/>
                </a:cubicBezTo>
                <a:cubicBezTo>
                  <a:pt x="108" y="101"/>
                  <a:pt x="102" y="108"/>
                  <a:pt x="94" y="108"/>
                </a:cubicBezTo>
                <a:close/>
                <a:moveTo>
                  <a:pt x="121" y="72"/>
                </a:moveTo>
                <a:cubicBezTo>
                  <a:pt x="121" y="75"/>
                  <a:pt x="118" y="77"/>
                  <a:pt x="116" y="77"/>
                </a:cubicBezTo>
                <a:cubicBezTo>
                  <a:pt x="113" y="77"/>
                  <a:pt x="111" y="75"/>
                  <a:pt x="111" y="72"/>
                </a:cubicBezTo>
                <a:cubicBezTo>
                  <a:pt x="111" y="70"/>
                  <a:pt x="113" y="67"/>
                  <a:pt x="116" y="67"/>
                </a:cubicBezTo>
                <a:cubicBezTo>
                  <a:pt x="118" y="67"/>
                  <a:pt x="121" y="70"/>
                  <a:pt x="121" y="7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3507841" y="4679069"/>
            <a:ext cx="359314" cy="360918"/>
          </a:xfrm>
          <a:custGeom>
            <a:rect b="b" l="l" r="r" t="t"/>
            <a:pathLst>
              <a:path extrusionOk="0" h="187" w="187">
                <a:moveTo>
                  <a:pt x="59" y="77"/>
                </a:moveTo>
                <a:cubicBezTo>
                  <a:pt x="75" y="77"/>
                  <a:pt x="75" y="77"/>
                  <a:pt x="75" y="77"/>
                </a:cubicBezTo>
                <a:cubicBezTo>
                  <a:pt x="75" y="127"/>
                  <a:pt x="75" y="127"/>
                  <a:pt x="75" y="127"/>
                </a:cubicBezTo>
                <a:cubicBezTo>
                  <a:pt x="59" y="127"/>
                  <a:pt x="59" y="127"/>
                  <a:pt x="59" y="127"/>
                </a:cubicBezTo>
                <a:lnTo>
                  <a:pt x="59" y="77"/>
                </a:lnTo>
                <a:close/>
                <a:moveTo>
                  <a:pt x="118" y="76"/>
                </a:moveTo>
                <a:cubicBezTo>
                  <a:pt x="109" y="76"/>
                  <a:pt x="103" y="81"/>
                  <a:pt x="102" y="85"/>
                </a:cubicBezTo>
                <a:cubicBezTo>
                  <a:pt x="102" y="77"/>
                  <a:pt x="102" y="77"/>
                  <a:pt x="102" y="77"/>
                </a:cubicBezTo>
                <a:cubicBezTo>
                  <a:pt x="84" y="77"/>
                  <a:pt x="84" y="77"/>
                  <a:pt x="84" y="77"/>
                </a:cubicBezTo>
                <a:cubicBezTo>
                  <a:pt x="85" y="81"/>
                  <a:pt x="84" y="127"/>
                  <a:pt x="84" y="127"/>
                </a:cubicBezTo>
                <a:cubicBezTo>
                  <a:pt x="102" y="127"/>
                  <a:pt x="102" y="127"/>
                  <a:pt x="102" y="127"/>
                </a:cubicBezTo>
                <a:cubicBezTo>
                  <a:pt x="102" y="100"/>
                  <a:pt x="102" y="100"/>
                  <a:pt x="102" y="100"/>
                </a:cubicBezTo>
                <a:cubicBezTo>
                  <a:pt x="102" y="98"/>
                  <a:pt x="102" y="97"/>
                  <a:pt x="103" y="96"/>
                </a:cubicBezTo>
                <a:cubicBezTo>
                  <a:pt x="104" y="93"/>
                  <a:pt x="107" y="90"/>
                  <a:pt x="111" y="90"/>
                </a:cubicBezTo>
                <a:cubicBezTo>
                  <a:pt x="118" y="90"/>
                  <a:pt x="120" y="94"/>
                  <a:pt x="120" y="101"/>
                </a:cubicBezTo>
                <a:cubicBezTo>
                  <a:pt x="120" y="127"/>
                  <a:pt x="120" y="127"/>
                  <a:pt x="120" y="127"/>
                </a:cubicBezTo>
                <a:cubicBezTo>
                  <a:pt x="138" y="127"/>
                  <a:pt x="138" y="127"/>
                  <a:pt x="138" y="127"/>
                </a:cubicBezTo>
                <a:cubicBezTo>
                  <a:pt x="138" y="99"/>
                  <a:pt x="138" y="99"/>
                  <a:pt x="138" y="99"/>
                </a:cubicBezTo>
                <a:cubicBezTo>
                  <a:pt x="138" y="83"/>
                  <a:pt x="130" y="76"/>
                  <a:pt x="118" y="76"/>
                </a:cubicBezTo>
                <a:close/>
                <a:moveTo>
                  <a:pt x="66" y="53"/>
                </a:moveTo>
                <a:cubicBezTo>
                  <a:pt x="61" y="53"/>
                  <a:pt x="57" y="57"/>
                  <a:pt x="57" y="62"/>
                </a:cubicBezTo>
                <a:cubicBezTo>
                  <a:pt x="57" y="67"/>
                  <a:pt x="61" y="70"/>
                  <a:pt x="66" y="70"/>
                </a:cubicBezTo>
                <a:cubicBezTo>
                  <a:pt x="66" y="70"/>
                  <a:pt x="66" y="70"/>
                  <a:pt x="66" y="70"/>
                </a:cubicBezTo>
                <a:cubicBezTo>
                  <a:pt x="72" y="70"/>
                  <a:pt x="76" y="66"/>
                  <a:pt x="76" y="62"/>
                </a:cubicBezTo>
                <a:cubicBezTo>
                  <a:pt x="76" y="57"/>
                  <a:pt x="72" y="53"/>
                  <a:pt x="66" y="53"/>
                </a:cubicBezTo>
                <a:close/>
                <a:moveTo>
                  <a:pt x="155" y="152"/>
                </a:moveTo>
                <a:cubicBezTo>
                  <a:pt x="123" y="186"/>
                  <a:pt x="69" y="187"/>
                  <a:pt x="35" y="155"/>
                </a:cubicBezTo>
                <a:cubicBezTo>
                  <a:pt x="1" y="122"/>
                  <a:pt x="0" y="69"/>
                  <a:pt x="32" y="35"/>
                </a:cubicBezTo>
                <a:cubicBezTo>
                  <a:pt x="65" y="1"/>
                  <a:pt x="118" y="0"/>
                  <a:pt x="152" y="32"/>
                </a:cubicBezTo>
                <a:cubicBezTo>
                  <a:pt x="186" y="64"/>
                  <a:pt x="187" y="118"/>
                  <a:pt x="155" y="152"/>
                </a:cubicBezTo>
                <a:close/>
                <a:moveTo>
                  <a:pt x="148" y="37"/>
                </a:moveTo>
                <a:cubicBezTo>
                  <a:pt x="117" y="7"/>
                  <a:pt x="67" y="8"/>
                  <a:pt x="37" y="39"/>
                </a:cubicBezTo>
                <a:cubicBezTo>
                  <a:pt x="7" y="71"/>
                  <a:pt x="8" y="120"/>
                  <a:pt x="39" y="150"/>
                </a:cubicBezTo>
                <a:cubicBezTo>
                  <a:pt x="71" y="180"/>
                  <a:pt x="121" y="179"/>
                  <a:pt x="151" y="148"/>
                </a:cubicBezTo>
                <a:cubicBezTo>
                  <a:pt x="181" y="116"/>
                  <a:pt x="179" y="67"/>
                  <a:pt x="148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3999926" y="4678083"/>
            <a:ext cx="359969" cy="362890"/>
          </a:xfrm>
          <a:custGeom>
            <a:rect b="b" l="l" r="r" t="t"/>
            <a:pathLst>
              <a:path extrusionOk="0" h="188" w="187">
                <a:moveTo>
                  <a:pt x="104" y="117"/>
                </a:moveTo>
                <a:cubicBezTo>
                  <a:pt x="108" y="117"/>
                  <a:pt x="113" y="117"/>
                  <a:pt x="116" y="114"/>
                </a:cubicBezTo>
                <a:cubicBezTo>
                  <a:pt x="116" y="125"/>
                  <a:pt x="116" y="125"/>
                  <a:pt x="116" y="125"/>
                </a:cubicBezTo>
                <a:cubicBezTo>
                  <a:pt x="113" y="126"/>
                  <a:pt x="110" y="127"/>
                  <a:pt x="107" y="128"/>
                </a:cubicBezTo>
                <a:cubicBezTo>
                  <a:pt x="105" y="128"/>
                  <a:pt x="102" y="129"/>
                  <a:pt x="99" y="129"/>
                </a:cubicBezTo>
                <a:cubicBezTo>
                  <a:pt x="96" y="129"/>
                  <a:pt x="93" y="128"/>
                  <a:pt x="90" y="127"/>
                </a:cubicBezTo>
                <a:cubicBezTo>
                  <a:pt x="88" y="127"/>
                  <a:pt x="86" y="125"/>
                  <a:pt x="84" y="124"/>
                </a:cubicBezTo>
                <a:cubicBezTo>
                  <a:pt x="82" y="122"/>
                  <a:pt x="81" y="121"/>
                  <a:pt x="80" y="119"/>
                </a:cubicBezTo>
                <a:cubicBezTo>
                  <a:pt x="79" y="118"/>
                  <a:pt x="79" y="115"/>
                  <a:pt x="79" y="112"/>
                </a:cubicBezTo>
                <a:cubicBezTo>
                  <a:pt x="79" y="90"/>
                  <a:pt x="79" y="90"/>
                  <a:pt x="79" y="90"/>
                </a:cubicBezTo>
                <a:cubicBezTo>
                  <a:pt x="70" y="90"/>
                  <a:pt x="70" y="90"/>
                  <a:pt x="70" y="90"/>
                </a:cubicBezTo>
                <a:cubicBezTo>
                  <a:pt x="70" y="78"/>
                  <a:pt x="70" y="78"/>
                  <a:pt x="70" y="78"/>
                </a:cubicBezTo>
                <a:cubicBezTo>
                  <a:pt x="73" y="77"/>
                  <a:pt x="76" y="76"/>
                  <a:pt x="78" y="74"/>
                </a:cubicBezTo>
                <a:cubicBezTo>
                  <a:pt x="80" y="73"/>
                  <a:pt x="81" y="71"/>
                  <a:pt x="83" y="68"/>
                </a:cubicBezTo>
                <a:cubicBezTo>
                  <a:pt x="84" y="66"/>
                  <a:pt x="85" y="63"/>
                  <a:pt x="85" y="59"/>
                </a:cubicBezTo>
                <a:cubicBezTo>
                  <a:pt x="96" y="59"/>
                  <a:pt x="96" y="59"/>
                  <a:pt x="96" y="59"/>
                </a:cubicBezTo>
                <a:cubicBezTo>
                  <a:pt x="96" y="77"/>
                  <a:pt x="96" y="77"/>
                  <a:pt x="96" y="77"/>
                </a:cubicBezTo>
                <a:cubicBezTo>
                  <a:pt x="114" y="77"/>
                  <a:pt x="114" y="77"/>
                  <a:pt x="114" y="77"/>
                </a:cubicBezTo>
                <a:cubicBezTo>
                  <a:pt x="114" y="90"/>
                  <a:pt x="114" y="90"/>
                  <a:pt x="114" y="90"/>
                </a:cubicBezTo>
                <a:cubicBezTo>
                  <a:pt x="96" y="90"/>
                  <a:pt x="96" y="90"/>
                  <a:pt x="96" y="90"/>
                </a:cubicBezTo>
                <a:cubicBezTo>
                  <a:pt x="96" y="90"/>
                  <a:pt x="96" y="113"/>
                  <a:pt x="96" y="113"/>
                </a:cubicBezTo>
                <a:cubicBezTo>
                  <a:pt x="97" y="114"/>
                  <a:pt x="98" y="115"/>
                  <a:pt x="99" y="116"/>
                </a:cubicBezTo>
                <a:cubicBezTo>
                  <a:pt x="100" y="117"/>
                  <a:pt x="102" y="117"/>
                  <a:pt x="104" y="117"/>
                </a:cubicBezTo>
                <a:close/>
                <a:moveTo>
                  <a:pt x="155" y="153"/>
                </a:moveTo>
                <a:cubicBezTo>
                  <a:pt x="122" y="186"/>
                  <a:pt x="69" y="188"/>
                  <a:pt x="35" y="155"/>
                </a:cubicBezTo>
                <a:cubicBezTo>
                  <a:pt x="1" y="123"/>
                  <a:pt x="0" y="69"/>
                  <a:pt x="32" y="35"/>
                </a:cubicBezTo>
                <a:cubicBezTo>
                  <a:pt x="64" y="1"/>
                  <a:pt x="118" y="0"/>
                  <a:pt x="152" y="33"/>
                </a:cubicBezTo>
                <a:cubicBezTo>
                  <a:pt x="186" y="65"/>
                  <a:pt x="187" y="119"/>
                  <a:pt x="155" y="153"/>
                </a:cubicBezTo>
                <a:close/>
                <a:moveTo>
                  <a:pt x="148" y="37"/>
                </a:moveTo>
                <a:cubicBezTo>
                  <a:pt x="116" y="7"/>
                  <a:pt x="66" y="8"/>
                  <a:pt x="36" y="40"/>
                </a:cubicBezTo>
                <a:cubicBezTo>
                  <a:pt x="6" y="71"/>
                  <a:pt x="8" y="121"/>
                  <a:pt x="39" y="151"/>
                </a:cubicBezTo>
                <a:cubicBezTo>
                  <a:pt x="70" y="181"/>
                  <a:pt x="120" y="180"/>
                  <a:pt x="150" y="148"/>
                </a:cubicBezTo>
                <a:cubicBezTo>
                  <a:pt x="180" y="117"/>
                  <a:pt x="179" y="67"/>
                  <a:pt x="148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4492337" y="4679069"/>
            <a:ext cx="361932" cy="360918"/>
          </a:xfrm>
          <a:custGeom>
            <a:rect b="b" l="l" r="r" t="t"/>
            <a:pathLst>
              <a:path extrusionOk="0" h="187" w="188">
                <a:moveTo>
                  <a:pt x="87" y="91"/>
                </a:moveTo>
                <a:cubicBezTo>
                  <a:pt x="88" y="90"/>
                  <a:pt x="90" y="89"/>
                  <a:pt x="91" y="88"/>
                </a:cubicBezTo>
                <a:cubicBezTo>
                  <a:pt x="92" y="86"/>
                  <a:pt x="93" y="84"/>
                  <a:pt x="93" y="81"/>
                </a:cubicBezTo>
                <a:cubicBezTo>
                  <a:pt x="93" y="78"/>
                  <a:pt x="92" y="76"/>
                  <a:pt x="91" y="73"/>
                </a:cubicBezTo>
                <a:cubicBezTo>
                  <a:pt x="88" y="70"/>
                  <a:pt x="84" y="68"/>
                  <a:pt x="78" y="68"/>
                </a:cubicBezTo>
                <a:cubicBezTo>
                  <a:pt x="53" y="68"/>
                  <a:pt x="53" y="68"/>
                  <a:pt x="53" y="68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76" y="118"/>
                  <a:pt x="76" y="118"/>
                  <a:pt x="76" y="118"/>
                </a:cubicBezTo>
                <a:cubicBezTo>
                  <a:pt x="79" y="118"/>
                  <a:pt x="81" y="117"/>
                  <a:pt x="83" y="117"/>
                </a:cubicBezTo>
                <a:cubicBezTo>
                  <a:pt x="85" y="117"/>
                  <a:pt x="87" y="116"/>
                  <a:pt x="89" y="114"/>
                </a:cubicBezTo>
                <a:cubicBezTo>
                  <a:pt x="90" y="113"/>
                  <a:pt x="91" y="112"/>
                  <a:pt x="92" y="111"/>
                </a:cubicBezTo>
                <a:cubicBezTo>
                  <a:pt x="94" y="108"/>
                  <a:pt x="94" y="106"/>
                  <a:pt x="94" y="103"/>
                </a:cubicBezTo>
                <a:cubicBezTo>
                  <a:pt x="94" y="100"/>
                  <a:pt x="94" y="97"/>
                  <a:pt x="93" y="95"/>
                </a:cubicBezTo>
                <a:cubicBezTo>
                  <a:pt x="91" y="93"/>
                  <a:pt x="89" y="92"/>
                  <a:pt x="87" y="91"/>
                </a:cubicBezTo>
                <a:close/>
                <a:moveTo>
                  <a:pt x="63" y="77"/>
                </a:moveTo>
                <a:cubicBezTo>
                  <a:pt x="74" y="77"/>
                  <a:pt x="74" y="77"/>
                  <a:pt x="74" y="77"/>
                </a:cubicBezTo>
                <a:cubicBezTo>
                  <a:pt x="77" y="77"/>
                  <a:pt x="79" y="77"/>
                  <a:pt x="80" y="78"/>
                </a:cubicBezTo>
                <a:cubicBezTo>
                  <a:pt x="82" y="78"/>
                  <a:pt x="83" y="80"/>
                  <a:pt x="83" y="82"/>
                </a:cubicBezTo>
                <a:cubicBezTo>
                  <a:pt x="83" y="84"/>
                  <a:pt x="82" y="86"/>
                  <a:pt x="81" y="86"/>
                </a:cubicBezTo>
                <a:cubicBezTo>
                  <a:pt x="79" y="87"/>
                  <a:pt x="78" y="88"/>
                  <a:pt x="76" y="88"/>
                </a:cubicBezTo>
                <a:cubicBezTo>
                  <a:pt x="63" y="88"/>
                  <a:pt x="63" y="88"/>
                  <a:pt x="63" y="88"/>
                </a:cubicBezTo>
                <a:lnTo>
                  <a:pt x="63" y="77"/>
                </a:lnTo>
                <a:close/>
                <a:moveTo>
                  <a:pt x="81" y="108"/>
                </a:moveTo>
                <a:cubicBezTo>
                  <a:pt x="79" y="109"/>
                  <a:pt x="78" y="109"/>
                  <a:pt x="76" y="109"/>
                </a:cubicBezTo>
                <a:cubicBezTo>
                  <a:pt x="63" y="109"/>
                  <a:pt x="63" y="109"/>
                  <a:pt x="63" y="109"/>
                </a:cubicBezTo>
                <a:cubicBezTo>
                  <a:pt x="63" y="96"/>
                  <a:pt x="63" y="96"/>
                  <a:pt x="63" y="96"/>
                </a:cubicBezTo>
                <a:cubicBezTo>
                  <a:pt x="76" y="96"/>
                  <a:pt x="76" y="96"/>
                  <a:pt x="76" y="96"/>
                </a:cubicBezTo>
                <a:cubicBezTo>
                  <a:pt x="78" y="96"/>
                  <a:pt x="80" y="96"/>
                  <a:pt x="81" y="97"/>
                </a:cubicBezTo>
                <a:cubicBezTo>
                  <a:pt x="83" y="98"/>
                  <a:pt x="84" y="99"/>
                  <a:pt x="84" y="102"/>
                </a:cubicBezTo>
                <a:cubicBezTo>
                  <a:pt x="84" y="105"/>
                  <a:pt x="83" y="107"/>
                  <a:pt x="81" y="108"/>
                </a:cubicBezTo>
                <a:close/>
                <a:moveTo>
                  <a:pt x="127" y="77"/>
                </a:moveTo>
                <a:cubicBezTo>
                  <a:pt x="105" y="77"/>
                  <a:pt x="105" y="77"/>
                  <a:pt x="105" y="77"/>
                </a:cubicBezTo>
                <a:cubicBezTo>
                  <a:pt x="105" y="71"/>
                  <a:pt x="105" y="71"/>
                  <a:pt x="105" y="71"/>
                </a:cubicBezTo>
                <a:cubicBezTo>
                  <a:pt x="127" y="71"/>
                  <a:pt x="127" y="71"/>
                  <a:pt x="127" y="71"/>
                </a:cubicBezTo>
                <a:lnTo>
                  <a:pt x="127" y="77"/>
                </a:lnTo>
                <a:close/>
                <a:moveTo>
                  <a:pt x="134" y="95"/>
                </a:moveTo>
                <a:cubicBezTo>
                  <a:pt x="134" y="92"/>
                  <a:pt x="133" y="89"/>
                  <a:pt x="131" y="87"/>
                </a:cubicBezTo>
                <a:cubicBezTo>
                  <a:pt x="129" y="85"/>
                  <a:pt x="127" y="83"/>
                  <a:pt x="125" y="82"/>
                </a:cubicBezTo>
                <a:cubicBezTo>
                  <a:pt x="122" y="81"/>
                  <a:pt x="119" y="80"/>
                  <a:pt x="116" y="80"/>
                </a:cubicBezTo>
                <a:cubicBezTo>
                  <a:pt x="111" y="80"/>
                  <a:pt x="106" y="82"/>
                  <a:pt x="103" y="85"/>
                </a:cubicBezTo>
                <a:cubicBezTo>
                  <a:pt x="99" y="89"/>
                  <a:pt x="98" y="93"/>
                  <a:pt x="98" y="100"/>
                </a:cubicBezTo>
                <a:cubicBezTo>
                  <a:pt x="98" y="107"/>
                  <a:pt x="100" y="111"/>
                  <a:pt x="103" y="114"/>
                </a:cubicBezTo>
                <a:cubicBezTo>
                  <a:pt x="107" y="117"/>
                  <a:pt x="111" y="119"/>
                  <a:pt x="116" y="119"/>
                </a:cubicBezTo>
                <a:cubicBezTo>
                  <a:pt x="122" y="119"/>
                  <a:pt x="127" y="117"/>
                  <a:pt x="130" y="114"/>
                </a:cubicBezTo>
                <a:cubicBezTo>
                  <a:pt x="132" y="111"/>
                  <a:pt x="134" y="109"/>
                  <a:pt x="134" y="107"/>
                </a:cubicBezTo>
                <a:cubicBezTo>
                  <a:pt x="124" y="107"/>
                  <a:pt x="124" y="107"/>
                  <a:pt x="124" y="107"/>
                </a:cubicBezTo>
                <a:cubicBezTo>
                  <a:pt x="123" y="108"/>
                  <a:pt x="123" y="109"/>
                  <a:pt x="122" y="109"/>
                </a:cubicBezTo>
                <a:cubicBezTo>
                  <a:pt x="121" y="111"/>
                  <a:pt x="119" y="111"/>
                  <a:pt x="117" y="111"/>
                </a:cubicBezTo>
                <a:cubicBezTo>
                  <a:pt x="115" y="111"/>
                  <a:pt x="113" y="111"/>
                  <a:pt x="111" y="110"/>
                </a:cubicBezTo>
                <a:cubicBezTo>
                  <a:pt x="109" y="108"/>
                  <a:pt x="108" y="106"/>
                  <a:pt x="107" y="102"/>
                </a:cubicBezTo>
                <a:cubicBezTo>
                  <a:pt x="134" y="102"/>
                  <a:pt x="134" y="102"/>
                  <a:pt x="134" y="102"/>
                </a:cubicBezTo>
                <a:cubicBezTo>
                  <a:pt x="134" y="99"/>
                  <a:pt x="134" y="96"/>
                  <a:pt x="134" y="95"/>
                </a:cubicBezTo>
                <a:close/>
                <a:moveTo>
                  <a:pt x="108" y="96"/>
                </a:moveTo>
                <a:cubicBezTo>
                  <a:pt x="108" y="93"/>
                  <a:pt x="109" y="91"/>
                  <a:pt x="110" y="90"/>
                </a:cubicBezTo>
                <a:cubicBezTo>
                  <a:pt x="112" y="89"/>
                  <a:pt x="114" y="88"/>
                  <a:pt x="116" y="88"/>
                </a:cubicBezTo>
                <a:cubicBezTo>
                  <a:pt x="118" y="88"/>
                  <a:pt x="120" y="89"/>
                  <a:pt x="122" y="90"/>
                </a:cubicBezTo>
                <a:cubicBezTo>
                  <a:pt x="123" y="91"/>
                  <a:pt x="124" y="93"/>
                  <a:pt x="124" y="96"/>
                </a:cubicBezTo>
                <a:lnTo>
                  <a:pt x="108" y="96"/>
                </a:lnTo>
                <a:close/>
                <a:moveTo>
                  <a:pt x="152" y="32"/>
                </a:moveTo>
                <a:cubicBezTo>
                  <a:pt x="119" y="0"/>
                  <a:pt x="65" y="1"/>
                  <a:pt x="33" y="35"/>
                </a:cubicBezTo>
                <a:cubicBezTo>
                  <a:pt x="0" y="69"/>
                  <a:pt x="1" y="123"/>
                  <a:pt x="35" y="155"/>
                </a:cubicBezTo>
                <a:cubicBezTo>
                  <a:pt x="69" y="187"/>
                  <a:pt x="123" y="186"/>
                  <a:pt x="155" y="152"/>
                </a:cubicBezTo>
                <a:cubicBezTo>
                  <a:pt x="188" y="118"/>
                  <a:pt x="186" y="65"/>
                  <a:pt x="152" y="32"/>
                </a:cubicBezTo>
                <a:close/>
                <a:moveTo>
                  <a:pt x="151" y="148"/>
                </a:moveTo>
                <a:cubicBezTo>
                  <a:pt x="121" y="179"/>
                  <a:pt x="71" y="180"/>
                  <a:pt x="40" y="150"/>
                </a:cubicBezTo>
                <a:cubicBezTo>
                  <a:pt x="8" y="120"/>
                  <a:pt x="7" y="71"/>
                  <a:pt x="37" y="39"/>
                </a:cubicBezTo>
                <a:cubicBezTo>
                  <a:pt x="67" y="8"/>
                  <a:pt x="117" y="7"/>
                  <a:pt x="148" y="37"/>
                </a:cubicBezTo>
                <a:cubicBezTo>
                  <a:pt x="180" y="67"/>
                  <a:pt x="181" y="116"/>
                  <a:pt x="151" y="14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4986058" y="4678083"/>
            <a:ext cx="359314" cy="362890"/>
          </a:xfrm>
          <a:custGeom>
            <a:rect b="b" l="l" r="r" t="t"/>
            <a:pathLst>
              <a:path extrusionOk="0" h="188" w="187">
                <a:moveTo>
                  <a:pt x="131" y="78"/>
                </a:moveTo>
                <a:cubicBezTo>
                  <a:pt x="130" y="76"/>
                  <a:pt x="129" y="74"/>
                  <a:pt x="127" y="71"/>
                </a:cubicBezTo>
                <a:cubicBezTo>
                  <a:pt x="126" y="69"/>
                  <a:pt x="124" y="67"/>
                  <a:pt x="122" y="65"/>
                </a:cubicBezTo>
                <a:cubicBezTo>
                  <a:pt x="120" y="64"/>
                  <a:pt x="118" y="62"/>
                  <a:pt x="116" y="60"/>
                </a:cubicBezTo>
                <a:cubicBezTo>
                  <a:pt x="114" y="59"/>
                  <a:pt x="112" y="58"/>
                  <a:pt x="109" y="57"/>
                </a:cubicBezTo>
                <a:cubicBezTo>
                  <a:pt x="107" y="56"/>
                  <a:pt x="104" y="55"/>
                  <a:pt x="102" y="54"/>
                </a:cubicBezTo>
                <a:cubicBezTo>
                  <a:pt x="99" y="54"/>
                  <a:pt x="96" y="53"/>
                  <a:pt x="94" y="53"/>
                </a:cubicBezTo>
                <a:cubicBezTo>
                  <a:pt x="91" y="53"/>
                  <a:pt x="88" y="54"/>
                  <a:pt x="85" y="54"/>
                </a:cubicBezTo>
                <a:cubicBezTo>
                  <a:pt x="83" y="55"/>
                  <a:pt x="80" y="56"/>
                  <a:pt x="78" y="57"/>
                </a:cubicBezTo>
                <a:cubicBezTo>
                  <a:pt x="75" y="58"/>
                  <a:pt x="73" y="59"/>
                  <a:pt x="71" y="60"/>
                </a:cubicBezTo>
                <a:cubicBezTo>
                  <a:pt x="69" y="62"/>
                  <a:pt x="67" y="64"/>
                  <a:pt x="65" y="65"/>
                </a:cubicBezTo>
                <a:cubicBezTo>
                  <a:pt x="63" y="67"/>
                  <a:pt x="61" y="69"/>
                  <a:pt x="60" y="71"/>
                </a:cubicBezTo>
                <a:cubicBezTo>
                  <a:pt x="58" y="74"/>
                  <a:pt x="57" y="76"/>
                  <a:pt x="56" y="78"/>
                </a:cubicBezTo>
                <a:cubicBezTo>
                  <a:pt x="55" y="81"/>
                  <a:pt x="54" y="83"/>
                  <a:pt x="54" y="86"/>
                </a:cubicBezTo>
                <a:cubicBezTo>
                  <a:pt x="53" y="89"/>
                  <a:pt x="53" y="91"/>
                  <a:pt x="53" y="94"/>
                </a:cubicBezTo>
                <a:cubicBezTo>
                  <a:pt x="53" y="97"/>
                  <a:pt x="53" y="100"/>
                  <a:pt x="54" y="102"/>
                </a:cubicBezTo>
                <a:cubicBezTo>
                  <a:pt x="54" y="105"/>
                  <a:pt x="55" y="107"/>
                  <a:pt x="56" y="110"/>
                </a:cubicBezTo>
                <a:cubicBezTo>
                  <a:pt x="57" y="112"/>
                  <a:pt x="58" y="115"/>
                  <a:pt x="60" y="117"/>
                </a:cubicBezTo>
                <a:cubicBezTo>
                  <a:pt x="61" y="119"/>
                  <a:pt x="63" y="121"/>
                  <a:pt x="65" y="123"/>
                </a:cubicBezTo>
                <a:cubicBezTo>
                  <a:pt x="67" y="125"/>
                  <a:pt x="69" y="126"/>
                  <a:pt x="71" y="128"/>
                </a:cubicBezTo>
                <a:cubicBezTo>
                  <a:pt x="73" y="129"/>
                  <a:pt x="75" y="130"/>
                  <a:pt x="78" y="131"/>
                </a:cubicBezTo>
                <a:cubicBezTo>
                  <a:pt x="80" y="132"/>
                  <a:pt x="83" y="133"/>
                  <a:pt x="85" y="134"/>
                </a:cubicBezTo>
                <a:cubicBezTo>
                  <a:pt x="88" y="134"/>
                  <a:pt x="91" y="135"/>
                  <a:pt x="94" y="135"/>
                </a:cubicBezTo>
                <a:cubicBezTo>
                  <a:pt x="96" y="135"/>
                  <a:pt x="99" y="134"/>
                  <a:pt x="102" y="134"/>
                </a:cubicBezTo>
                <a:cubicBezTo>
                  <a:pt x="104" y="133"/>
                  <a:pt x="107" y="132"/>
                  <a:pt x="109" y="131"/>
                </a:cubicBezTo>
                <a:cubicBezTo>
                  <a:pt x="112" y="130"/>
                  <a:pt x="114" y="129"/>
                  <a:pt x="116" y="128"/>
                </a:cubicBezTo>
                <a:cubicBezTo>
                  <a:pt x="118" y="126"/>
                  <a:pt x="120" y="125"/>
                  <a:pt x="122" y="123"/>
                </a:cubicBezTo>
                <a:cubicBezTo>
                  <a:pt x="124" y="121"/>
                  <a:pt x="126" y="119"/>
                  <a:pt x="127" y="117"/>
                </a:cubicBezTo>
                <a:cubicBezTo>
                  <a:pt x="129" y="115"/>
                  <a:pt x="130" y="112"/>
                  <a:pt x="131" y="110"/>
                </a:cubicBezTo>
                <a:cubicBezTo>
                  <a:pt x="132" y="107"/>
                  <a:pt x="133" y="105"/>
                  <a:pt x="133" y="102"/>
                </a:cubicBezTo>
                <a:cubicBezTo>
                  <a:pt x="134" y="100"/>
                  <a:pt x="134" y="97"/>
                  <a:pt x="134" y="94"/>
                </a:cubicBezTo>
                <a:cubicBezTo>
                  <a:pt x="134" y="91"/>
                  <a:pt x="134" y="89"/>
                  <a:pt x="133" y="86"/>
                </a:cubicBezTo>
                <a:cubicBezTo>
                  <a:pt x="133" y="83"/>
                  <a:pt x="132" y="81"/>
                  <a:pt x="131" y="78"/>
                </a:cubicBezTo>
                <a:close/>
                <a:moveTo>
                  <a:pt x="94" y="59"/>
                </a:moveTo>
                <a:cubicBezTo>
                  <a:pt x="102" y="59"/>
                  <a:pt x="110" y="63"/>
                  <a:pt x="116" y="68"/>
                </a:cubicBezTo>
                <a:cubicBezTo>
                  <a:pt x="116" y="68"/>
                  <a:pt x="111" y="76"/>
                  <a:pt x="98" y="81"/>
                </a:cubicBezTo>
                <a:cubicBezTo>
                  <a:pt x="92" y="70"/>
                  <a:pt x="86" y="61"/>
                  <a:pt x="85" y="60"/>
                </a:cubicBezTo>
                <a:cubicBezTo>
                  <a:pt x="88" y="60"/>
                  <a:pt x="91" y="59"/>
                  <a:pt x="94" y="59"/>
                </a:cubicBezTo>
                <a:close/>
                <a:moveTo>
                  <a:pt x="85" y="60"/>
                </a:moveTo>
                <a:cubicBezTo>
                  <a:pt x="85" y="60"/>
                  <a:pt x="85" y="60"/>
                  <a:pt x="85" y="60"/>
                </a:cubicBezTo>
                <a:cubicBezTo>
                  <a:pt x="85" y="60"/>
                  <a:pt x="85" y="60"/>
                  <a:pt x="85" y="60"/>
                </a:cubicBezTo>
                <a:cubicBezTo>
                  <a:pt x="85" y="60"/>
                  <a:pt x="85" y="60"/>
                  <a:pt x="85" y="60"/>
                </a:cubicBezTo>
                <a:close/>
                <a:moveTo>
                  <a:pt x="79" y="63"/>
                </a:moveTo>
                <a:cubicBezTo>
                  <a:pt x="79" y="63"/>
                  <a:pt x="86" y="72"/>
                  <a:pt x="92" y="83"/>
                </a:cubicBezTo>
                <a:cubicBezTo>
                  <a:pt x="75" y="87"/>
                  <a:pt x="61" y="87"/>
                  <a:pt x="60" y="87"/>
                </a:cubicBezTo>
                <a:cubicBezTo>
                  <a:pt x="62" y="76"/>
                  <a:pt x="69" y="67"/>
                  <a:pt x="79" y="63"/>
                </a:cubicBezTo>
                <a:close/>
                <a:moveTo>
                  <a:pt x="68" y="117"/>
                </a:moveTo>
                <a:cubicBezTo>
                  <a:pt x="62" y="111"/>
                  <a:pt x="59" y="103"/>
                  <a:pt x="59" y="94"/>
                </a:cubicBezTo>
                <a:cubicBezTo>
                  <a:pt x="59" y="94"/>
                  <a:pt x="59" y="93"/>
                  <a:pt x="59" y="93"/>
                </a:cubicBezTo>
                <a:cubicBezTo>
                  <a:pt x="60" y="93"/>
                  <a:pt x="77" y="93"/>
                  <a:pt x="94" y="88"/>
                </a:cubicBezTo>
                <a:cubicBezTo>
                  <a:pt x="95" y="90"/>
                  <a:pt x="96" y="92"/>
                  <a:pt x="97" y="94"/>
                </a:cubicBezTo>
                <a:cubicBezTo>
                  <a:pt x="97" y="94"/>
                  <a:pt x="96" y="94"/>
                  <a:pt x="96" y="94"/>
                </a:cubicBezTo>
                <a:cubicBezTo>
                  <a:pt x="77" y="100"/>
                  <a:pt x="68" y="117"/>
                  <a:pt x="68" y="117"/>
                </a:cubicBezTo>
                <a:cubicBezTo>
                  <a:pt x="68" y="117"/>
                  <a:pt x="68" y="117"/>
                  <a:pt x="68" y="117"/>
                </a:cubicBezTo>
                <a:close/>
                <a:moveTo>
                  <a:pt x="94" y="129"/>
                </a:moveTo>
                <a:cubicBezTo>
                  <a:pt x="85" y="129"/>
                  <a:pt x="78" y="126"/>
                  <a:pt x="72" y="121"/>
                </a:cubicBezTo>
                <a:cubicBezTo>
                  <a:pt x="72" y="121"/>
                  <a:pt x="72" y="121"/>
                  <a:pt x="72" y="121"/>
                </a:cubicBezTo>
                <a:cubicBezTo>
                  <a:pt x="72" y="121"/>
                  <a:pt x="72" y="121"/>
                  <a:pt x="72" y="121"/>
                </a:cubicBezTo>
                <a:cubicBezTo>
                  <a:pt x="72" y="121"/>
                  <a:pt x="72" y="121"/>
                  <a:pt x="72" y="121"/>
                </a:cubicBezTo>
                <a:cubicBezTo>
                  <a:pt x="72" y="121"/>
                  <a:pt x="79" y="107"/>
                  <a:pt x="99" y="100"/>
                </a:cubicBezTo>
                <a:cubicBezTo>
                  <a:pt x="99" y="100"/>
                  <a:pt x="100" y="100"/>
                  <a:pt x="100" y="100"/>
                </a:cubicBezTo>
                <a:cubicBezTo>
                  <a:pt x="105" y="112"/>
                  <a:pt x="107" y="123"/>
                  <a:pt x="107" y="126"/>
                </a:cubicBezTo>
                <a:cubicBezTo>
                  <a:pt x="103" y="128"/>
                  <a:pt x="98" y="129"/>
                  <a:pt x="94" y="129"/>
                </a:cubicBezTo>
                <a:close/>
                <a:moveTo>
                  <a:pt x="113" y="123"/>
                </a:moveTo>
                <a:cubicBezTo>
                  <a:pt x="113" y="121"/>
                  <a:pt x="111" y="111"/>
                  <a:pt x="106" y="98"/>
                </a:cubicBezTo>
                <a:cubicBezTo>
                  <a:pt x="117" y="96"/>
                  <a:pt x="127" y="99"/>
                  <a:pt x="128" y="100"/>
                </a:cubicBezTo>
                <a:cubicBezTo>
                  <a:pt x="126" y="109"/>
                  <a:pt x="121" y="118"/>
                  <a:pt x="113" y="123"/>
                </a:cubicBezTo>
                <a:close/>
                <a:moveTo>
                  <a:pt x="104" y="93"/>
                </a:moveTo>
                <a:cubicBezTo>
                  <a:pt x="104" y="92"/>
                  <a:pt x="104" y="91"/>
                  <a:pt x="103" y="91"/>
                </a:cubicBezTo>
                <a:cubicBezTo>
                  <a:pt x="103" y="89"/>
                  <a:pt x="102" y="87"/>
                  <a:pt x="101" y="86"/>
                </a:cubicBezTo>
                <a:cubicBezTo>
                  <a:pt x="115" y="80"/>
                  <a:pt x="120" y="72"/>
                  <a:pt x="120" y="72"/>
                </a:cubicBezTo>
                <a:cubicBezTo>
                  <a:pt x="125" y="78"/>
                  <a:pt x="128" y="85"/>
                  <a:pt x="128" y="94"/>
                </a:cubicBezTo>
                <a:cubicBezTo>
                  <a:pt x="128" y="94"/>
                  <a:pt x="116" y="91"/>
                  <a:pt x="104" y="93"/>
                </a:cubicBezTo>
                <a:close/>
                <a:moveTo>
                  <a:pt x="152" y="33"/>
                </a:moveTo>
                <a:cubicBezTo>
                  <a:pt x="118" y="0"/>
                  <a:pt x="64" y="2"/>
                  <a:pt x="32" y="35"/>
                </a:cubicBezTo>
                <a:cubicBezTo>
                  <a:pt x="0" y="69"/>
                  <a:pt x="1" y="123"/>
                  <a:pt x="35" y="155"/>
                </a:cubicBezTo>
                <a:cubicBezTo>
                  <a:pt x="69" y="188"/>
                  <a:pt x="123" y="186"/>
                  <a:pt x="155" y="153"/>
                </a:cubicBezTo>
                <a:cubicBezTo>
                  <a:pt x="187" y="119"/>
                  <a:pt x="186" y="65"/>
                  <a:pt x="152" y="33"/>
                </a:cubicBezTo>
                <a:close/>
                <a:moveTo>
                  <a:pt x="150" y="148"/>
                </a:moveTo>
                <a:cubicBezTo>
                  <a:pt x="120" y="180"/>
                  <a:pt x="71" y="181"/>
                  <a:pt x="39" y="151"/>
                </a:cubicBezTo>
                <a:cubicBezTo>
                  <a:pt x="8" y="121"/>
                  <a:pt x="7" y="71"/>
                  <a:pt x="37" y="40"/>
                </a:cubicBezTo>
                <a:cubicBezTo>
                  <a:pt x="67" y="8"/>
                  <a:pt x="116" y="7"/>
                  <a:pt x="148" y="37"/>
                </a:cubicBezTo>
                <a:cubicBezTo>
                  <a:pt x="179" y="67"/>
                  <a:pt x="180" y="117"/>
                  <a:pt x="150" y="14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5479423" y="4678083"/>
            <a:ext cx="359314" cy="362890"/>
          </a:xfrm>
          <a:custGeom>
            <a:rect b="b" l="l" r="r" t="t"/>
            <a:pathLst>
              <a:path extrusionOk="0" h="188" w="187">
                <a:moveTo>
                  <a:pt x="134" y="75"/>
                </a:moveTo>
                <a:cubicBezTo>
                  <a:pt x="134" y="83"/>
                  <a:pt x="128" y="94"/>
                  <a:pt x="118" y="107"/>
                </a:cubicBezTo>
                <a:cubicBezTo>
                  <a:pt x="107" y="122"/>
                  <a:pt x="97" y="129"/>
                  <a:pt x="90" y="129"/>
                </a:cubicBezTo>
                <a:cubicBezTo>
                  <a:pt x="85" y="129"/>
                  <a:pt x="81" y="124"/>
                  <a:pt x="78" y="116"/>
                </a:cubicBezTo>
                <a:cubicBezTo>
                  <a:pt x="76" y="108"/>
                  <a:pt x="73" y="100"/>
                  <a:pt x="71" y="92"/>
                </a:cubicBezTo>
                <a:cubicBezTo>
                  <a:pt x="69" y="83"/>
                  <a:pt x="66" y="79"/>
                  <a:pt x="63" y="79"/>
                </a:cubicBezTo>
                <a:cubicBezTo>
                  <a:pt x="63" y="79"/>
                  <a:pt x="61" y="80"/>
                  <a:pt x="57" y="83"/>
                </a:cubicBezTo>
                <a:cubicBezTo>
                  <a:pt x="53" y="78"/>
                  <a:pt x="53" y="78"/>
                  <a:pt x="53" y="78"/>
                </a:cubicBezTo>
                <a:cubicBezTo>
                  <a:pt x="57" y="75"/>
                  <a:pt x="61" y="71"/>
                  <a:pt x="65" y="68"/>
                </a:cubicBezTo>
                <a:cubicBezTo>
                  <a:pt x="70" y="63"/>
                  <a:pt x="74" y="61"/>
                  <a:pt x="77" y="60"/>
                </a:cubicBezTo>
                <a:cubicBezTo>
                  <a:pt x="83" y="60"/>
                  <a:pt x="87" y="64"/>
                  <a:pt x="89" y="73"/>
                </a:cubicBezTo>
                <a:cubicBezTo>
                  <a:pt x="90" y="83"/>
                  <a:pt x="91" y="89"/>
                  <a:pt x="92" y="91"/>
                </a:cubicBezTo>
                <a:cubicBezTo>
                  <a:pt x="94" y="100"/>
                  <a:pt x="96" y="104"/>
                  <a:pt x="98" y="104"/>
                </a:cubicBezTo>
                <a:cubicBezTo>
                  <a:pt x="100" y="104"/>
                  <a:pt x="102" y="101"/>
                  <a:pt x="106" y="96"/>
                </a:cubicBezTo>
                <a:cubicBezTo>
                  <a:pt x="109" y="91"/>
                  <a:pt x="111" y="86"/>
                  <a:pt x="111" y="84"/>
                </a:cubicBezTo>
                <a:cubicBezTo>
                  <a:pt x="111" y="79"/>
                  <a:pt x="110" y="77"/>
                  <a:pt x="106" y="77"/>
                </a:cubicBezTo>
                <a:cubicBezTo>
                  <a:pt x="104" y="77"/>
                  <a:pt x="102" y="77"/>
                  <a:pt x="100" y="78"/>
                </a:cubicBezTo>
                <a:cubicBezTo>
                  <a:pt x="104" y="65"/>
                  <a:pt x="111" y="59"/>
                  <a:pt x="122" y="59"/>
                </a:cubicBezTo>
                <a:cubicBezTo>
                  <a:pt x="131" y="60"/>
                  <a:pt x="135" y="65"/>
                  <a:pt x="134" y="75"/>
                </a:cubicBezTo>
                <a:close/>
                <a:moveTo>
                  <a:pt x="155" y="153"/>
                </a:moveTo>
                <a:cubicBezTo>
                  <a:pt x="123" y="187"/>
                  <a:pt x="69" y="188"/>
                  <a:pt x="35" y="155"/>
                </a:cubicBezTo>
                <a:cubicBezTo>
                  <a:pt x="1" y="123"/>
                  <a:pt x="0" y="69"/>
                  <a:pt x="32" y="35"/>
                </a:cubicBezTo>
                <a:cubicBezTo>
                  <a:pt x="65" y="2"/>
                  <a:pt x="118" y="0"/>
                  <a:pt x="152" y="33"/>
                </a:cubicBezTo>
                <a:cubicBezTo>
                  <a:pt x="186" y="65"/>
                  <a:pt x="187" y="119"/>
                  <a:pt x="155" y="153"/>
                </a:cubicBezTo>
                <a:close/>
                <a:moveTo>
                  <a:pt x="148" y="37"/>
                </a:moveTo>
                <a:cubicBezTo>
                  <a:pt x="117" y="7"/>
                  <a:pt x="67" y="8"/>
                  <a:pt x="37" y="40"/>
                </a:cubicBezTo>
                <a:cubicBezTo>
                  <a:pt x="7" y="71"/>
                  <a:pt x="8" y="121"/>
                  <a:pt x="39" y="151"/>
                </a:cubicBezTo>
                <a:cubicBezTo>
                  <a:pt x="71" y="181"/>
                  <a:pt x="121" y="180"/>
                  <a:pt x="151" y="148"/>
                </a:cubicBezTo>
                <a:cubicBezTo>
                  <a:pt x="181" y="117"/>
                  <a:pt x="179" y="67"/>
                  <a:pt x="148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5970524" y="4678083"/>
            <a:ext cx="359314" cy="362890"/>
          </a:xfrm>
          <a:custGeom>
            <a:rect b="b" l="l" r="r" t="t"/>
            <a:pathLst>
              <a:path extrusionOk="0" h="188" w="187">
                <a:moveTo>
                  <a:pt x="128" y="69"/>
                </a:moveTo>
                <a:cubicBezTo>
                  <a:pt x="129" y="73"/>
                  <a:pt x="131" y="81"/>
                  <a:pt x="130" y="87"/>
                </a:cubicBezTo>
                <a:cubicBezTo>
                  <a:pt x="129" y="89"/>
                  <a:pt x="129" y="92"/>
                  <a:pt x="128" y="94"/>
                </a:cubicBezTo>
                <a:cubicBezTo>
                  <a:pt x="127" y="99"/>
                  <a:pt x="125" y="103"/>
                  <a:pt x="122" y="107"/>
                </a:cubicBezTo>
                <a:cubicBezTo>
                  <a:pt x="118" y="112"/>
                  <a:pt x="113" y="115"/>
                  <a:pt x="106" y="117"/>
                </a:cubicBezTo>
                <a:cubicBezTo>
                  <a:pt x="99" y="118"/>
                  <a:pt x="94" y="116"/>
                  <a:pt x="90" y="113"/>
                </a:cubicBezTo>
                <a:cubicBezTo>
                  <a:pt x="89" y="113"/>
                  <a:pt x="88" y="112"/>
                  <a:pt x="87" y="110"/>
                </a:cubicBezTo>
                <a:cubicBezTo>
                  <a:pt x="87" y="110"/>
                  <a:pt x="87" y="110"/>
                  <a:pt x="87" y="110"/>
                </a:cubicBezTo>
                <a:cubicBezTo>
                  <a:pt x="87" y="113"/>
                  <a:pt x="86" y="116"/>
                  <a:pt x="85" y="118"/>
                </a:cubicBezTo>
                <a:cubicBezTo>
                  <a:pt x="84" y="121"/>
                  <a:pt x="84" y="124"/>
                  <a:pt x="83" y="127"/>
                </a:cubicBezTo>
                <a:cubicBezTo>
                  <a:pt x="81" y="130"/>
                  <a:pt x="80" y="133"/>
                  <a:pt x="78" y="136"/>
                </a:cubicBezTo>
                <a:cubicBezTo>
                  <a:pt x="77" y="138"/>
                  <a:pt x="74" y="143"/>
                  <a:pt x="73" y="143"/>
                </a:cubicBezTo>
                <a:cubicBezTo>
                  <a:pt x="72" y="142"/>
                  <a:pt x="72" y="142"/>
                  <a:pt x="72" y="141"/>
                </a:cubicBezTo>
                <a:cubicBezTo>
                  <a:pt x="72" y="141"/>
                  <a:pt x="72" y="139"/>
                  <a:pt x="72" y="138"/>
                </a:cubicBezTo>
                <a:cubicBezTo>
                  <a:pt x="71" y="136"/>
                  <a:pt x="71" y="132"/>
                  <a:pt x="72" y="13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3"/>
                  <a:pt x="73" y="121"/>
                </a:cubicBezTo>
                <a:cubicBezTo>
                  <a:pt x="74" y="116"/>
                  <a:pt x="75" y="112"/>
                  <a:pt x="76" y="107"/>
                </a:cubicBezTo>
                <a:cubicBezTo>
                  <a:pt x="77" y="103"/>
                  <a:pt x="78" y="98"/>
                  <a:pt x="79" y="93"/>
                </a:cubicBezTo>
                <a:cubicBezTo>
                  <a:pt x="80" y="92"/>
                  <a:pt x="78" y="89"/>
                  <a:pt x="78" y="88"/>
                </a:cubicBezTo>
                <a:cubicBezTo>
                  <a:pt x="77" y="85"/>
                  <a:pt x="78" y="80"/>
                  <a:pt x="79" y="78"/>
                </a:cubicBezTo>
                <a:cubicBezTo>
                  <a:pt x="80" y="74"/>
                  <a:pt x="84" y="69"/>
                  <a:pt x="90" y="71"/>
                </a:cubicBezTo>
                <a:cubicBezTo>
                  <a:pt x="94" y="72"/>
                  <a:pt x="97" y="76"/>
                  <a:pt x="95" y="82"/>
                </a:cubicBezTo>
                <a:cubicBezTo>
                  <a:pt x="94" y="87"/>
                  <a:pt x="92" y="93"/>
                  <a:pt x="91" y="98"/>
                </a:cubicBezTo>
                <a:cubicBezTo>
                  <a:pt x="90" y="100"/>
                  <a:pt x="91" y="102"/>
                  <a:pt x="91" y="102"/>
                </a:cubicBezTo>
                <a:cubicBezTo>
                  <a:pt x="92" y="106"/>
                  <a:pt x="96" y="109"/>
                  <a:pt x="102" y="108"/>
                </a:cubicBezTo>
                <a:cubicBezTo>
                  <a:pt x="109" y="106"/>
                  <a:pt x="113" y="99"/>
                  <a:pt x="115" y="92"/>
                </a:cubicBezTo>
                <a:cubicBezTo>
                  <a:pt x="116" y="90"/>
                  <a:pt x="116" y="88"/>
                  <a:pt x="116" y="86"/>
                </a:cubicBezTo>
                <a:cubicBezTo>
                  <a:pt x="117" y="81"/>
                  <a:pt x="117" y="75"/>
                  <a:pt x="115" y="71"/>
                </a:cubicBezTo>
                <a:cubicBezTo>
                  <a:pt x="113" y="66"/>
                  <a:pt x="108" y="62"/>
                  <a:pt x="102" y="60"/>
                </a:cubicBezTo>
                <a:cubicBezTo>
                  <a:pt x="100" y="60"/>
                  <a:pt x="99" y="59"/>
                  <a:pt x="97" y="59"/>
                </a:cubicBezTo>
                <a:cubicBezTo>
                  <a:pt x="94" y="58"/>
                  <a:pt x="89" y="59"/>
                  <a:pt x="87" y="60"/>
                </a:cubicBezTo>
                <a:cubicBezTo>
                  <a:pt x="78" y="63"/>
                  <a:pt x="73" y="67"/>
                  <a:pt x="69" y="75"/>
                </a:cubicBezTo>
                <a:cubicBezTo>
                  <a:pt x="68" y="77"/>
                  <a:pt x="67" y="80"/>
                  <a:pt x="67" y="84"/>
                </a:cubicBezTo>
                <a:cubicBezTo>
                  <a:pt x="67" y="84"/>
                  <a:pt x="67" y="84"/>
                  <a:pt x="67" y="85"/>
                </a:cubicBezTo>
                <a:cubicBezTo>
                  <a:pt x="68" y="88"/>
                  <a:pt x="68" y="90"/>
                  <a:pt x="69" y="93"/>
                </a:cubicBezTo>
                <a:cubicBezTo>
                  <a:pt x="70" y="94"/>
                  <a:pt x="72" y="95"/>
                  <a:pt x="72" y="97"/>
                </a:cubicBezTo>
                <a:cubicBezTo>
                  <a:pt x="72" y="98"/>
                  <a:pt x="71" y="99"/>
                  <a:pt x="71" y="100"/>
                </a:cubicBezTo>
                <a:cubicBezTo>
                  <a:pt x="71" y="101"/>
                  <a:pt x="71" y="102"/>
                  <a:pt x="70" y="103"/>
                </a:cubicBezTo>
                <a:cubicBezTo>
                  <a:pt x="69" y="105"/>
                  <a:pt x="67" y="103"/>
                  <a:pt x="65" y="103"/>
                </a:cubicBezTo>
                <a:cubicBezTo>
                  <a:pt x="59" y="99"/>
                  <a:pt x="54" y="88"/>
                  <a:pt x="57" y="78"/>
                </a:cubicBezTo>
                <a:cubicBezTo>
                  <a:pt x="58" y="76"/>
                  <a:pt x="58" y="75"/>
                  <a:pt x="58" y="73"/>
                </a:cubicBezTo>
                <a:cubicBezTo>
                  <a:pt x="62" y="64"/>
                  <a:pt x="67" y="59"/>
                  <a:pt x="75" y="54"/>
                </a:cubicBezTo>
                <a:cubicBezTo>
                  <a:pt x="78" y="52"/>
                  <a:pt x="83" y="52"/>
                  <a:pt x="86" y="51"/>
                </a:cubicBezTo>
                <a:cubicBezTo>
                  <a:pt x="88" y="50"/>
                  <a:pt x="90" y="50"/>
                  <a:pt x="92" y="50"/>
                </a:cubicBezTo>
                <a:cubicBezTo>
                  <a:pt x="111" y="50"/>
                  <a:pt x="122" y="57"/>
                  <a:pt x="128" y="69"/>
                </a:cubicBezTo>
                <a:close/>
                <a:moveTo>
                  <a:pt x="155" y="153"/>
                </a:moveTo>
                <a:cubicBezTo>
                  <a:pt x="122" y="186"/>
                  <a:pt x="69" y="188"/>
                  <a:pt x="35" y="155"/>
                </a:cubicBezTo>
                <a:cubicBezTo>
                  <a:pt x="1" y="123"/>
                  <a:pt x="0" y="69"/>
                  <a:pt x="32" y="35"/>
                </a:cubicBezTo>
                <a:cubicBezTo>
                  <a:pt x="64" y="2"/>
                  <a:pt x="118" y="0"/>
                  <a:pt x="152" y="33"/>
                </a:cubicBezTo>
                <a:cubicBezTo>
                  <a:pt x="186" y="65"/>
                  <a:pt x="187" y="119"/>
                  <a:pt x="155" y="153"/>
                </a:cubicBezTo>
                <a:close/>
                <a:moveTo>
                  <a:pt x="148" y="37"/>
                </a:moveTo>
                <a:cubicBezTo>
                  <a:pt x="116" y="7"/>
                  <a:pt x="66" y="8"/>
                  <a:pt x="36" y="40"/>
                </a:cubicBezTo>
                <a:cubicBezTo>
                  <a:pt x="6" y="71"/>
                  <a:pt x="8" y="121"/>
                  <a:pt x="39" y="151"/>
                </a:cubicBezTo>
                <a:cubicBezTo>
                  <a:pt x="70" y="181"/>
                  <a:pt x="120" y="180"/>
                  <a:pt x="150" y="148"/>
                </a:cubicBezTo>
                <a:cubicBezTo>
                  <a:pt x="180" y="117"/>
                  <a:pt x="179" y="67"/>
                  <a:pt x="148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1539477" y="4678083"/>
            <a:ext cx="361277" cy="362890"/>
          </a:xfrm>
          <a:custGeom>
            <a:rect b="b" l="l" r="r" t="t"/>
            <a:pathLst>
              <a:path extrusionOk="0" h="188" w="188">
                <a:moveTo>
                  <a:pt x="152" y="33"/>
                </a:moveTo>
                <a:cubicBezTo>
                  <a:pt x="119" y="0"/>
                  <a:pt x="65" y="1"/>
                  <a:pt x="33" y="35"/>
                </a:cubicBezTo>
                <a:cubicBezTo>
                  <a:pt x="0" y="69"/>
                  <a:pt x="1" y="123"/>
                  <a:pt x="35" y="155"/>
                </a:cubicBezTo>
                <a:cubicBezTo>
                  <a:pt x="69" y="188"/>
                  <a:pt x="123" y="186"/>
                  <a:pt x="155" y="152"/>
                </a:cubicBezTo>
                <a:cubicBezTo>
                  <a:pt x="188" y="119"/>
                  <a:pt x="186" y="65"/>
                  <a:pt x="152" y="33"/>
                </a:cubicBezTo>
                <a:close/>
                <a:moveTo>
                  <a:pt x="151" y="148"/>
                </a:moveTo>
                <a:cubicBezTo>
                  <a:pt x="121" y="180"/>
                  <a:pt x="71" y="181"/>
                  <a:pt x="40" y="151"/>
                </a:cubicBezTo>
                <a:cubicBezTo>
                  <a:pt x="8" y="121"/>
                  <a:pt x="7" y="71"/>
                  <a:pt x="37" y="40"/>
                </a:cubicBezTo>
                <a:cubicBezTo>
                  <a:pt x="67" y="8"/>
                  <a:pt x="117" y="7"/>
                  <a:pt x="148" y="37"/>
                </a:cubicBezTo>
                <a:cubicBezTo>
                  <a:pt x="180" y="67"/>
                  <a:pt x="181" y="117"/>
                  <a:pt x="151" y="148"/>
                </a:cubicBezTo>
                <a:close/>
                <a:moveTo>
                  <a:pt x="127" y="94"/>
                </a:moveTo>
                <a:cubicBezTo>
                  <a:pt x="125" y="97"/>
                  <a:pt x="125" y="98"/>
                  <a:pt x="128" y="101"/>
                </a:cubicBezTo>
                <a:cubicBezTo>
                  <a:pt x="131" y="104"/>
                  <a:pt x="134" y="107"/>
                  <a:pt x="137" y="110"/>
                </a:cubicBezTo>
                <a:cubicBezTo>
                  <a:pt x="138" y="112"/>
                  <a:pt x="139" y="113"/>
                  <a:pt x="140" y="115"/>
                </a:cubicBezTo>
                <a:cubicBezTo>
                  <a:pt x="141" y="117"/>
                  <a:pt x="140" y="120"/>
                  <a:pt x="138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1" y="121"/>
                  <a:pt x="118" y="119"/>
                  <a:pt x="116" y="117"/>
                </a:cubicBezTo>
                <a:cubicBezTo>
                  <a:pt x="114" y="115"/>
                  <a:pt x="112" y="113"/>
                  <a:pt x="110" y="111"/>
                </a:cubicBezTo>
                <a:cubicBezTo>
                  <a:pt x="109" y="110"/>
                  <a:pt x="109" y="109"/>
                  <a:pt x="108" y="109"/>
                </a:cubicBezTo>
                <a:cubicBezTo>
                  <a:pt x="106" y="107"/>
                  <a:pt x="104" y="108"/>
                  <a:pt x="103" y="110"/>
                </a:cubicBezTo>
                <a:cubicBezTo>
                  <a:pt x="102" y="112"/>
                  <a:pt x="102" y="114"/>
                  <a:pt x="102" y="116"/>
                </a:cubicBezTo>
                <a:cubicBezTo>
                  <a:pt x="102" y="119"/>
                  <a:pt x="101" y="120"/>
                  <a:pt x="97" y="120"/>
                </a:cubicBezTo>
                <a:cubicBezTo>
                  <a:pt x="91" y="121"/>
                  <a:pt x="84" y="120"/>
                  <a:pt x="78" y="116"/>
                </a:cubicBezTo>
                <a:cubicBezTo>
                  <a:pt x="73" y="113"/>
                  <a:pt x="69" y="109"/>
                  <a:pt x="65" y="104"/>
                </a:cubicBezTo>
                <a:cubicBezTo>
                  <a:pt x="58" y="94"/>
                  <a:pt x="53" y="84"/>
                  <a:pt x="48" y="73"/>
                </a:cubicBezTo>
                <a:cubicBezTo>
                  <a:pt x="47" y="71"/>
                  <a:pt x="47" y="69"/>
                  <a:pt x="50" y="69"/>
                </a:cubicBezTo>
                <a:cubicBezTo>
                  <a:pt x="55" y="69"/>
                  <a:pt x="59" y="69"/>
                  <a:pt x="63" y="69"/>
                </a:cubicBezTo>
                <a:cubicBezTo>
                  <a:pt x="65" y="69"/>
                  <a:pt x="66" y="70"/>
                  <a:pt x="67" y="72"/>
                </a:cubicBezTo>
                <a:cubicBezTo>
                  <a:pt x="70" y="78"/>
                  <a:pt x="72" y="84"/>
                  <a:pt x="76" y="89"/>
                </a:cubicBezTo>
                <a:cubicBezTo>
                  <a:pt x="77" y="90"/>
                  <a:pt x="78" y="92"/>
                  <a:pt x="80" y="93"/>
                </a:cubicBezTo>
                <a:cubicBezTo>
                  <a:pt x="81" y="94"/>
                  <a:pt x="82" y="93"/>
                  <a:pt x="83" y="92"/>
                </a:cubicBezTo>
                <a:cubicBezTo>
                  <a:pt x="84" y="90"/>
                  <a:pt x="84" y="89"/>
                  <a:pt x="84" y="88"/>
                </a:cubicBezTo>
                <a:cubicBezTo>
                  <a:pt x="84" y="84"/>
                  <a:pt x="84" y="80"/>
                  <a:pt x="84" y="76"/>
                </a:cubicBezTo>
                <a:cubicBezTo>
                  <a:pt x="83" y="73"/>
                  <a:pt x="82" y="72"/>
                  <a:pt x="79" y="71"/>
                </a:cubicBezTo>
                <a:cubicBezTo>
                  <a:pt x="78" y="71"/>
                  <a:pt x="78" y="70"/>
                  <a:pt x="79" y="70"/>
                </a:cubicBezTo>
                <a:cubicBezTo>
                  <a:pt x="80" y="68"/>
                  <a:pt x="81" y="67"/>
                  <a:pt x="83" y="67"/>
                </a:cubicBezTo>
                <a:cubicBezTo>
                  <a:pt x="98" y="67"/>
                  <a:pt x="98" y="67"/>
                  <a:pt x="98" y="67"/>
                </a:cubicBezTo>
                <a:cubicBezTo>
                  <a:pt x="101" y="68"/>
                  <a:pt x="101" y="69"/>
                  <a:pt x="102" y="71"/>
                </a:cubicBezTo>
                <a:cubicBezTo>
                  <a:pt x="102" y="89"/>
                  <a:pt x="102" y="89"/>
                  <a:pt x="102" y="89"/>
                </a:cubicBezTo>
                <a:cubicBezTo>
                  <a:pt x="102" y="89"/>
                  <a:pt x="102" y="92"/>
                  <a:pt x="104" y="93"/>
                </a:cubicBezTo>
                <a:cubicBezTo>
                  <a:pt x="105" y="93"/>
                  <a:pt x="106" y="92"/>
                  <a:pt x="107" y="91"/>
                </a:cubicBezTo>
                <a:cubicBezTo>
                  <a:pt x="111" y="88"/>
                  <a:pt x="113" y="83"/>
                  <a:pt x="115" y="78"/>
                </a:cubicBezTo>
                <a:cubicBezTo>
                  <a:pt x="117" y="76"/>
                  <a:pt x="117" y="74"/>
                  <a:pt x="118" y="72"/>
                </a:cubicBezTo>
                <a:cubicBezTo>
                  <a:pt x="119" y="70"/>
                  <a:pt x="120" y="69"/>
                  <a:pt x="122" y="69"/>
                </a:cubicBezTo>
                <a:cubicBezTo>
                  <a:pt x="137" y="69"/>
                  <a:pt x="137" y="69"/>
                  <a:pt x="137" y="69"/>
                </a:cubicBezTo>
                <a:cubicBezTo>
                  <a:pt x="137" y="69"/>
                  <a:pt x="137" y="69"/>
                  <a:pt x="138" y="69"/>
                </a:cubicBezTo>
                <a:cubicBezTo>
                  <a:pt x="140" y="70"/>
                  <a:pt x="141" y="71"/>
                  <a:pt x="140" y="73"/>
                </a:cubicBezTo>
                <a:cubicBezTo>
                  <a:pt x="139" y="77"/>
                  <a:pt x="137" y="80"/>
                  <a:pt x="134" y="83"/>
                </a:cubicBezTo>
                <a:cubicBezTo>
                  <a:pt x="132" y="87"/>
                  <a:pt x="129" y="90"/>
                  <a:pt x="127" y="9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1031574" y="4678083"/>
            <a:ext cx="359969" cy="362890"/>
          </a:xfrm>
          <a:custGeom>
            <a:rect b="b" l="l" r="r" t="t"/>
            <a:pathLst>
              <a:path extrusionOk="0" h="188" w="187">
                <a:moveTo>
                  <a:pt x="134" y="58"/>
                </a:moveTo>
                <a:cubicBezTo>
                  <a:pt x="134" y="130"/>
                  <a:pt x="134" y="130"/>
                  <a:pt x="134" y="130"/>
                </a:cubicBezTo>
                <a:cubicBezTo>
                  <a:pt x="134" y="133"/>
                  <a:pt x="132" y="135"/>
                  <a:pt x="129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09" y="103"/>
                  <a:pt x="109" y="103"/>
                  <a:pt x="109" y="103"/>
                </a:cubicBezTo>
                <a:cubicBezTo>
                  <a:pt x="119" y="103"/>
                  <a:pt x="119" y="103"/>
                  <a:pt x="119" y="103"/>
                </a:cubicBezTo>
                <a:cubicBezTo>
                  <a:pt x="121" y="91"/>
                  <a:pt x="121" y="91"/>
                  <a:pt x="121" y="91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09" y="79"/>
                  <a:pt x="110" y="77"/>
                  <a:pt x="115" y="77"/>
                </a:cubicBezTo>
                <a:cubicBezTo>
                  <a:pt x="121" y="77"/>
                  <a:pt x="121" y="77"/>
                  <a:pt x="121" y="77"/>
                </a:cubicBezTo>
                <a:cubicBezTo>
                  <a:pt x="121" y="66"/>
                  <a:pt x="121" y="66"/>
                  <a:pt x="121" y="66"/>
                </a:cubicBezTo>
                <a:cubicBezTo>
                  <a:pt x="120" y="66"/>
                  <a:pt x="116" y="66"/>
                  <a:pt x="112" y="66"/>
                </a:cubicBezTo>
                <a:cubicBezTo>
                  <a:pt x="102" y="66"/>
                  <a:pt x="96" y="71"/>
                  <a:pt x="96" y="82"/>
                </a:cubicBezTo>
                <a:cubicBezTo>
                  <a:pt x="96" y="91"/>
                  <a:pt x="96" y="91"/>
                  <a:pt x="96" y="91"/>
                </a:cubicBezTo>
                <a:cubicBezTo>
                  <a:pt x="85" y="91"/>
                  <a:pt x="85" y="91"/>
                  <a:pt x="85" y="91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96" y="103"/>
                  <a:pt x="96" y="103"/>
                  <a:pt x="96" y="103"/>
                </a:cubicBezTo>
                <a:cubicBezTo>
                  <a:pt x="96" y="135"/>
                  <a:pt x="96" y="135"/>
                  <a:pt x="96" y="135"/>
                </a:cubicBezTo>
                <a:cubicBezTo>
                  <a:pt x="57" y="135"/>
                  <a:pt x="57" y="135"/>
                  <a:pt x="57" y="135"/>
                </a:cubicBezTo>
                <a:cubicBezTo>
                  <a:pt x="55" y="135"/>
                  <a:pt x="53" y="133"/>
                  <a:pt x="53" y="130"/>
                </a:cubicBezTo>
                <a:cubicBezTo>
                  <a:pt x="53" y="58"/>
                  <a:pt x="53" y="58"/>
                  <a:pt x="53" y="58"/>
                </a:cubicBezTo>
                <a:cubicBezTo>
                  <a:pt x="53" y="55"/>
                  <a:pt x="55" y="53"/>
                  <a:pt x="57" y="53"/>
                </a:cubicBezTo>
                <a:cubicBezTo>
                  <a:pt x="129" y="53"/>
                  <a:pt x="129" y="53"/>
                  <a:pt x="129" y="53"/>
                </a:cubicBezTo>
                <a:cubicBezTo>
                  <a:pt x="132" y="53"/>
                  <a:pt x="134" y="55"/>
                  <a:pt x="134" y="58"/>
                </a:cubicBezTo>
                <a:close/>
                <a:moveTo>
                  <a:pt x="155" y="153"/>
                </a:moveTo>
                <a:cubicBezTo>
                  <a:pt x="122" y="186"/>
                  <a:pt x="69" y="188"/>
                  <a:pt x="35" y="155"/>
                </a:cubicBezTo>
                <a:cubicBezTo>
                  <a:pt x="1" y="123"/>
                  <a:pt x="0" y="69"/>
                  <a:pt x="32" y="35"/>
                </a:cubicBezTo>
                <a:cubicBezTo>
                  <a:pt x="64" y="2"/>
                  <a:pt x="118" y="0"/>
                  <a:pt x="152" y="33"/>
                </a:cubicBezTo>
                <a:cubicBezTo>
                  <a:pt x="186" y="65"/>
                  <a:pt x="187" y="119"/>
                  <a:pt x="155" y="153"/>
                </a:cubicBezTo>
                <a:close/>
                <a:moveTo>
                  <a:pt x="148" y="37"/>
                </a:moveTo>
                <a:cubicBezTo>
                  <a:pt x="116" y="7"/>
                  <a:pt x="66" y="8"/>
                  <a:pt x="36" y="40"/>
                </a:cubicBezTo>
                <a:cubicBezTo>
                  <a:pt x="6" y="71"/>
                  <a:pt x="8" y="121"/>
                  <a:pt x="39" y="151"/>
                </a:cubicBezTo>
                <a:cubicBezTo>
                  <a:pt x="70" y="181"/>
                  <a:pt x="120" y="180"/>
                  <a:pt x="150" y="148"/>
                </a:cubicBezTo>
                <a:cubicBezTo>
                  <a:pt x="180" y="117"/>
                  <a:pt x="179" y="67"/>
                  <a:pt x="148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2031033" y="4676658"/>
            <a:ext cx="361546" cy="364337"/>
          </a:xfrm>
          <a:custGeom>
            <a:rect b="b" l="l" r="r" t="t"/>
            <a:pathLst>
              <a:path extrusionOk="0" h="307" w="306">
                <a:moveTo>
                  <a:pt x="254" y="249"/>
                </a:moveTo>
                <a:cubicBezTo>
                  <a:pt x="202" y="305"/>
                  <a:pt x="113" y="307"/>
                  <a:pt x="57" y="254"/>
                </a:cubicBezTo>
                <a:cubicBezTo>
                  <a:pt x="2" y="202"/>
                  <a:pt x="0" y="113"/>
                  <a:pt x="53" y="58"/>
                </a:cubicBezTo>
                <a:cubicBezTo>
                  <a:pt x="105" y="2"/>
                  <a:pt x="193" y="0"/>
                  <a:pt x="249" y="53"/>
                </a:cubicBezTo>
                <a:cubicBezTo>
                  <a:pt x="305" y="105"/>
                  <a:pt x="306" y="194"/>
                  <a:pt x="254" y="249"/>
                </a:cubicBezTo>
                <a:close/>
                <a:moveTo>
                  <a:pt x="243" y="61"/>
                </a:moveTo>
                <a:cubicBezTo>
                  <a:pt x="190" y="12"/>
                  <a:pt x="110" y="13"/>
                  <a:pt x="61" y="64"/>
                </a:cubicBezTo>
                <a:cubicBezTo>
                  <a:pt x="12" y="117"/>
                  <a:pt x="13" y="197"/>
                  <a:pt x="64" y="246"/>
                </a:cubicBezTo>
                <a:cubicBezTo>
                  <a:pt x="116" y="295"/>
                  <a:pt x="197" y="293"/>
                  <a:pt x="246" y="243"/>
                </a:cubicBezTo>
                <a:cubicBezTo>
                  <a:pt x="295" y="190"/>
                  <a:pt x="293" y="110"/>
                  <a:pt x="243" y="61"/>
                </a:cubicBezTo>
                <a:close/>
                <a:moveTo>
                  <a:pt x="146" y="184"/>
                </a:moveTo>
                <a:cubicBezTo>
                  <a:pt x="134" y="182"/>
                  <a:pt x="124" y="180"/>
                  <a:pt x="114" y="172"/>
                </a:cubicBezTo>
                <a:cubicBezTo>
                  <a:pt x="113" y="172"/>
                  <a:pt x="112" y="171"/>
                  <a:pt x="111" y="170"/>
                </a:cubicBezTo>
                <a:cubicBezTo>
                  <a:pt x="107" y="166"/>
                  <a:pt x="107" y="162"/>
                  <a:pt x="110" y="157"/>
                </a:cubicBezTo>
                <a:cubicBezTo>
                  <a:pt x="113" y="153"/>
                  <a:pt x="117" y="152"/>
                  <a:pt x="122" y="154"/>
                </a:cubicBezTo>
                <a:cubicBezTo>
                  <a:pt x="123" y="155"/>
                  <a:pt x="124" y="155"/>
                  <a:pt x="124" y="156"/>
                </a:cubicBezTo>
                <a:cubicBezTo>
                  <a:pt x="141" y="168"/>
                  <a:pt x="164" y="168"/>
                  <a:pt x="181" y="156"/>
                </a:cubicBezTo>
                <a:cubicBezTo>
                  <a:pt x="183" y="155"/>
                  <a:pt x="185" y="154"/>
                  <a:pt x="187" y="154"/>
                </a:cubicBezTo>
                <a:cubicBezTo>
                  <a:pt x="191" y="153"/>
                  <a:pt x="195" y="154"/>
                  <a:pt x="197" y="158"/>
                </a:cubicBezTo>
                <a:cubicBezTo>
                  <a:pt x="199" y="162"/>
                  <a:pt x="199" y="166"/>
                  <a:pt x="196" y="169"/>
                </a:cubicBezTo>
                <a:cubicBezTo>
                  <a:pt x="192" y="174"/>
                  <a:pt x="186" y="177"/>
                  <a:pt x="180" y="179"/>
                </a:cubicBezTo>
                <a:cubicBezTo>
                  <a:pt x="174" y="182"/>
                  <a:pt x="167" y="183"/>
                  <a:pt x="161" y="184"/>
                </a:cubicBezTo>
                <a:cubicBezTo>
                  <a:pt x="162" y="185"/>
                  <a:pt x="162" y="185"/>
                  <a:pt x="163" y="186"/>
                </a:cubicBezTo>
                <a:cubicBezTo>
                  <a:pt x="172" y="195"/>
                  <a:pt x="180" y="203"/>
                  <a:pt x="189" y="212"/>
                </a:cubicBezTo>
                <a:cubicBezTo>
                  <a:pt x="192" y="215"/>
                  <a:pt x="193" y="219"/>
                  <a:pt x="191" y="222"/>
                </a:cubicBezTo>
                <a:cubicBezTo>
                  <a:pt x="189" y="226"/>
                  <a:pt x="185" y="229"/>
                  <a:pt x="181" y="228"/>
                </a:cubicBezTo>
                <a:cubicBezTo>
                  <a:pt x="179" y="228"/>
                  <a:pt x="177" y="227"/>
                  <a:pt x="175" y="225"/>
                </a:cubicBezTo>
                <a:cubicBezTo>
                  <a:pt x="169" y="219"/>
                  <a:pt x="162" y="212"/>
                  <a:pt x="156" y="205"/>
                </a:cubicBezTo>
                <a:cubicBezTo>
                  <a:pt x="154" y="203"/>
                  <a:pt x="153" y="204"/>
                  <a:pt x="151" y="205"/>
                </a:cubicBezTo>
                <a:cubicBezTo>
                  <a:pt x="144" y="212"/>
                  <a:pt x="138" y="219"/>
                  <a:pt x="131" y="226"/>
                </a:cubicBezTo>
                <a:cubicBezTo>
                  <a:pt x="128" y="229"/>
                  <a:pt x="124" y="229"/>
                  <a:pt x="121" y="227"/>
                </a:cubicBezTo>
                <a:cubicBezTo>
                  <a:pt x="117" y="226"/>
                  <a:pt x="115" y="222"/>
                  <a:pt x="115" y="218"/>
                </a:cubicBezTo>
                <a:cubicBezTo>
                  <a:pt x="115" y="215"/>
                  <a:pt x="116" y="213"/>
                  <a:pt x="118" y="212"/>
                </a:cubicBezTo>
                <a:cubicBezTo>
                  <a:pt x="127" y="203"/>
                  <a:pt x="135" y="194"/>
                  <a:pt x="144" y="186"/>
                </a:cubicBezTo>
                <a:cubicBezTo>
                  <a:pt x="144" y="185"/>
                  <a:pt x="145" y="185"/>
                  <a:pt x="146" y="184"/>
                </a:cubicBezTo>
                <a:close/>
                <a:moveTo>
                  <a:pt x="146" y="184"/>
                </a:moveTo>
                <a:cubicBezTo>
                  <a:pt x="146" y="184"/>
                  <a:pt x="146" y="184"/>
                  <a:pt x="146" y="184"/>
                </a:cubicBezTo>
                <a:moveTo>
                  <a:pt x="153" y="154"/>
                </a:moveTo>
                <a:cubicBezTo>
                  <a:pt x="132" y="154"/>
                  <a:pt x="115" y="136"/>
                  <a:pt x="115" y="115"/>
                </a:cubicBezTo>
                <a:cubicBezTo>
                  <a:pt x="115" y="94"/>
                  <a:pt x="132" y="77"/>
                  <a:pt x="153" y="77"/>
                </a:cubicBezTo>
                <a:cubicBezTo>
                  <a:pt x="175" y="77"/>
                  <a:pt x="192" y="94"/>
                  <a:pt x="192" y="116"/>
                </a:cubicBezTo>
                <a:cubicBezTo>
                  <a:pt x="191" y="137"/>
                  <a:pt x="174" y="154"/>
                  <a:pt x="153" y="154"/>
                </a:cubicBezTo>
                <a:close/>
                <a:moveTo>
                  <a:pt x="172" y="115"/>
                </a:moveTo>
                <a:cubicBezTo>
                  <a:pt x="172" y="105"/>
                  <a:pt x="164" y="97"/>
                  <a:pt x="153" y="97"/>
                </a:cubicBezTo>
                <a:cubicBezTo>
                  <a:pt x="143" y="97"/>
                  <a:pt x="134" y="105"/>
                  <a:pt x="135" y="115"/>
                </a:cubicBezTo>
                <a:cubicBezTo>
                  <a:pt x="135" y="126"/>
                  <a:pt x="143" y="134"/>
                  <a:pt x="153" y="134"/>
                </a:cubicBezTo>
                <a:cubicBezTo>
                  <a:pt x="164" y="134"/>
                  <a:pt x="172" y="126"/>
                  <a:pt x="172" y="115"/>
                </a:cubicBezTo>
                <a:close/>
                <a:moveTo>
                  <a:pt x="172" y="115"/>
                </a:moveTo>
                <a:cubicBezTo>
                  <a:pt x="172" y="115"/>
                  <a:pt x="172" y="115"/>
                  <a:pt x="172" y="11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1121893" y="3610995"/>
            <a:ext cx="267031" cy="274141"/>
          </a:xfrm>
          <a:custGeom>
            <a:rect b="b" l="l" r="r" t="t"/>
            <a:pathLst>
              <a:path extrusionOk="0" h="142" w="139">
                <a:moveTo>
                  <a:pt x="59" y="80"/>
                </a:moveTo>
                <a:cubicBezTo>
                  <a:pt x="59" y="133"/>
                  <a:pt x="59" y="133"/>
                  <a:pt x="59" y="133"/>
                </a:cubicBezTo>
                <a:cubicBezTo>
                  <a:pt x="81" y="133"/>
                  <a:pt x="81" y="133"/>
                  <a:pt x="81" y="133"/>
                </a:cubicBezTo>
                <a:cubicBezTo>
                  <a:pt x="81" y="80"/>
                  <a:pt x="81" y="80"/>
                  <a:pt x="81" y="80"/>
                </a:cubicBezTo>
                <a:lnTo>
                  <a:pt x="59" y="80"/>
                </a:lnTo>
                <a:close/>
                <a:moveTo>
                  <a:pt x="54" y="71"/>
                </a:moveTo>
                <a:cubicBezTo>
                  <a:pt x="85" y="71"/>
                  <a:pt x="85" y="71"/>
                  <a:pt x="85" y="71"/>
                </a:cubicBezTo>
                <a:cubicBezTo>
                  <a:pt x="87" y="71"/>
                  <a:pt x="88" y="71"/>
                  <a:pt x="89" y="72"/>
                </a:cubicBezTo>
                <a:cubicBezTo>
                  <a:pt x="89" y="73"/>
                  <a:pt x="90" y="74"/>
                  <a:pt x="90" y="75"/>
                </a:cubicBezTo>
                <a:cubicBezTo>
                  <a:pt x="90" y="138"/>
                  <a:pt x="90" y="138"/>
                  <a:pt x="90" y="138"/>
                </a:cubicBezTo>
                <a:cubicBezTo>
                  <a:pt x="90" y="139"/>
                  <a:pt x="89" y="140"/>
                  <a:pt x="89" y="141"/>
                </a:cubicBezTo>
                <a:cubicBezTo>
                  <a:pt x="88" y="142"/>
                  <a:pt x="87" y="142"/>
                  <a:pt x="85" y="142"/>
                </a:cubicBezTo>
                <a:cubicBezTo>
                  <a:pt x="54" y="142"/>
                  <a:pt x="54" y="142"/>
                  <a:pt x="54" y="142"/>
                </a:cubicBezTo>
                <a:cubicBezTo>
                  <a:pt x="53" y="142"/>
                  <a:pt x="52" y="142"/>
                  <a:pt x="51" y="141"/>
                </a:cubicBezTo>
                <a:cubicBezTo>
                  <a:pt x="50" y="140"/>
                  <a:pt x="50" y="139"/>
                  <a:pt x="50" y="138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4"/>
                  <a:pt x="50" y="73"/>
                  <a:pt x="51" y="72"/>
                </a:cubicBezTo>
                <a:cubicBezTo>
                  <a:pt x="52" y="71"/>
                  <a:pt x="53" y="71"/>
                  <a:pt x="54" y="71"/>
                </a:cubicBezTo>
                <a:close/>
                <a:moveTo>
                  <a:pt x="9" y="53"/>
                </a:moveTo>
                <a:cubicBezTo>
                  <a:pt x="9" y="133"/>
                  <a:pt x="9" y="133"/>
                  <a:pt x="9" y="133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32" y="53"/>
                  <a:pt x="32" y="53"/>
                  <a:pt x="32" y="53"/>
                </a:cubicBezTo>
                <a:lnTo>
                  <a:pt x="9" y="53"/>
                </a:lnTo>
                <a:close/>
                <a:moveTo>
                  <a:pt x="5" y="44"/>
                </a:moveTo>
                <a:cubicBezTo>
                  <a:pt x="36" y="44"/>
                  <a:pt x="36" y="44"/>
                  <a:pt x="36" y="44"/>
                </a:cubicBezTo>
                <a:cubicBezTo>
                  <a:pt x="37" y="44"/>
                  <a:pt x="39" y="45"/>
                  <a:pt x="39" y="46"/>
                </a:cubicBezTo>
                <a:cubicBezTo>
                  <a:pt x="40" y="47"/>
                  <a:pt x="41" y="48"/>
                  <a:pt x="41" y="49"/>
                </a:cubicBezTo>
                <a:cubicBezTo>
                  <a:pt x="41" y="138"/>
                  <a:pt x="41" y="138"/>
                  <a:pt x="41" y="138"/>
                </a:cubicBezTo>
                <a:cubicBezTo>
                  <a:pt x="41" y="139"/>
                  <a:pt x="40" y="140"/>
                  <a:pt x="39" y="141"/>
                </a:cubicBezTo>
                <a:cubicBezTo>
                  <a:pt x="39" y="142"/>
                  <a:pt x="37" y="142"/>
                  <a:pt x="36" y="142"/>
                </a:cubicBezTo>
                <a:cubicBezTo>
                  <a:pt x="5" y="142"/>
                  <a:pt x="5" y="142"/>
                  <a:pt x="5" y="142"/>
                </a:cubicBezTo>
                <a:cubicBezTo>
                  <a:pt x="4" y="142"/>
                  <a:pt x="2" y="142"/>
                  <a:pt x="2" y="141"/>
                </a:cubicBezTo>
                <a:cubicBezTo>
                  <a:pt x="1" y="140"/>
                  <a:pt x="0" y="139"/>
                  <a:pt x="0" y="13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1" y="47"/>
                  <a:pt x="2" y="46"/>
                </a:cubicBezTo>
                <a:cubicBezTo>
                  <a:pt x="2" y="45"/>
                  <a:pt x="4" y="44"/>
                  <a:pt x="5" y="44"/>
                </a:cubicBezTo>
                <a:close/>
                <a:moveTo>
                  <a:pt x="108" y="9"/>
                </a:moveTo>
                <a:cubicBezTo>
                  <a:pt x="108" y="133"/>
                  <a:pt x="108" y="133"/>
                  <a:pt x="108" y="133"/>
                </a:cubicBezTo>
                <a:cubicBezTo>
                  <a:pt x="130" y="133"/>
                  <a:pt x="130" y="133"/>
                  <a:pt x="130" y="133"/>
                </a:cubicBezTo>
                <a:cubicBezTo>
                  <a:pt x="130" y="9"/>
                  <a:pt x="130" y="9"/>
                  <a:pt x="130" y="9"/>
                </a:cubicBezTo>
                <a:lnTo>
                  <a:pt x="108" y="9"/>
                </a:lnTo>
                <a:close/>
                <a:moveTo>
                  <a:pt x="103" y="0"/>
                </a:moveTo>
                <a:cubicBezTo>
                  <a:pt x="135" y="0"/>
                  <a:pt x="135" y="0"/>
                  <a:pt x="135" y="0"/>
                </a:cubicBezTo>
                <a:cubicBezTo>
                  <a:pt x="136" y="0"/>
                  <a:pt x="137" y="0"/>
                  <a:pt x="138" y="1"/>
                </a:cubicBezTo>
                <a:cubicBezTo>
                  <a:pt x="139" y="2"/>
                  <a:pt x="139" y="3"/>
                  <a:pt x="139" y="4"/>
                </a:cubicBezTo>
                <a:cubicBezTo>
                  <a:pt x="139" y="138"/>
                  <a:pt x="139" y="138"/>
                  <a:pt x="139" y="138"/>
                </a:cubicBezTo>
                <a:cubicBezTo>
                  <a:pt x="139" y="139"/>
                  <a:pt x="139" y="140"/>
                  <a:pt x="138" y="141"/>
                </a:cubicBezTo>
                <a:cubicBezTo>
                  <a:pt x="137" y="142"/>
                  <a:pt x="136" y="142"/>
                  <a:pt x="135" y="142"/>
                </a:cubicBezTo>
                <a:cubicBezTo>
                  <a:pt x="103" y="142"/>
                  <a:pt x="103" y="142"/>
                  <a:pt x="103" y="142"/>
                </a:cubicBezTo>
                <a:cubicBezTo>
                  <a:pt x="102" y="142"/>
                  <a:pt x="101" y="142"/>
                  <a:pt x="100" y="141"/>
                </a:cubicBezTo>
                <a:cubicBezTo>
                  <a:pt x="99" y="140"/>
                  <a:pt x="99" y="139"/>
                  <a:pt x="99" y="138"/>
                </a:cubicBezTo>
                <a:cubicBezTo>
                  <a:pt x="99" y="4"/>
                  <a:pt x="99" y="4"/>
                  <a:pt x="99" y="4"/>
                </a:cubicBezTo>
                <a:cubicBezTo>
                  <a:pt x="99" y="3"/>
                  <a:pt x="99" y="2"/>
                  <a:pt x="100" y="1"/>
                </a:cubicBezTo>
                <a:cubicBezTo>
                  <a:pt x="101" y="0"/>
                  <a:pt x="102" y="0"/>
                  <a:pt x="10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1152655" y="3139802"/>
            <a:ext cx="205510" cy="276770"/>
          </a:xfrm>
          <a:custGeom>
            <a:rect b="b" l="l" r="r" t="t"/>
            <a:pathLst>
              <a:path extrusionOk="0" h="143" w="107">
                <a:moveTo>
                  <a:pt x="54" y="36"/>
                </a:moveTo>
                <a:cubicBezTo>
                  <a:pt x="49" y="36"/>
                  <a:pt x="44" y="37"/>
                  <a:pt x="41" y="41"/>
                </a:cubicBezTo>
                <a:cubicBezTo>
                  <a:pt x="38" y="44"/>
                  <a:pt x="36" y="49"/>
                  <a:pt x="36" y="54"/>
                </a:cubicBezTo>
                <a:cubicBezTo>
                  <a:pt x="36" y="58"/>
                  <a:pt x="38" y="63"/>
                  <a:pt x="41" y="66"/>
                </a:cubicBezTo>
                <a:cubicBezTo>
                  <a:pt x="45" y="70"/>
                  <a:pt x="49" y="72"/>
                  <a:pt x="54" y="72"/>
                </a:cubicBezTo>
                <a:cubicBezTo>
                  <a:pt x="59" y="72"/>
                  <a:pt x="63" y="70"/>
                  <a:pt x="66" y="66"/>
                </a:cubicBezTo>
                <a:cubicBezTo>
                  <a:pt x="70" y="63"/>
                  <a:pt x="72" y="59"/>
                  <a:pt x="72" y="54"/>
                </a:cubicBezTo>
                <a:cubicBezTo>
                  <a:pt x="72" y="49"/>
                  <a:pt x="70" y="44"/>
                  <a:pt x="66" y="41"/>
                </a:cubicBezTo>
                <a:cubicBezTo>
                  <a:pt x="63" y="37"/>
                  <a:pt x="59" y="36"/>
                  <a:pt x="54" y="36"/>
                </a:cubicBezTo>
                <a:close/>
                <a:moveTo>
                  <a:pt x="54" y="27"/>
                </a:moveTo>
                <a:cubicBezTo>
                  <a:pt x="61" y="27"/>
                  <a:pt x="68" y="30"/>
                  <a:pt x="73" y="35"/>
                </a:cubicBezTo>
                <a:cubicBezTo>
                  <a:pt x="78" y="40"/>
                  <a:pt x="81" y="46"/>
                  <a:pt x="81" y="54"/>
                </a:cubicBezTo>
                <a:cubicBezTo>
                  <a:pt x="81" y="61"/>
                  <a:pt x="78" y="67"/>
                  <a:pt x="73" y="73"/>
                </a:cubicBezTo>
                <a:cubicBezTo>
                  <a:pt x="68" y="78"/>
                  <a:pt x="61" y="81"/>
                  <a:pt x="54" y="81"/>
                </a:cubicBezTo>
                <a:cubicBezTo>
                  <a:pt x="47" y="81"/>
                  <a:pt x="40" y="78"/>
                  <a:pt x="35" y="73"/>
                </a:cubicBezTo>
                <a:cubicBezTo>
                  <a:pt x="30" y="67"/>
                  <a:pt x="27" y="61"/>
                  <a:pt x="27" y="54"/>
                </a:cubicBezTo>
                <a:cubicBezTo>
                  <a:pt x="27" y="46"/>
                  <a:pt x="30" y="40"/>
                  <a:pt x="35" y="35"/>
                </a:cubicBezTo>
                <a:cubicBezTo>
                  <a:pt x="40" y="30"/>
                  <a:pt x="47" y="27"/>
                  <a:pt x="54" y="27"/>
                </a:cubicBezTo>
                <a:close/>
                <a:moveTo>
                  <a:pt x="54" y="9"/>
                </a:moveTo>
                <a:cubicBezTo>
                  <a:pt x="42" y="9"/>
                  <a:pt x="31" y="13"/>
                  <a:pt x="23" y="22"/>
                </a:cubicBezTo>
                <a:cubicBezTo>
                  <a:pt x="14" y="31"/>
                  <a:pt x="9" y="42"/>
                  <a:pt x="9" y="54"/>
                </a:cubicBezTo>
                <a:cubicBezTo>
                  <a:pt x="9" y="61"/>
                  <a:pt x="10" y="67"/>
                  <a:pt x="13" y="74"/>
                </a:cubicBezTo>
                <a:cubicBezTo>
                  <a:pt x="15" y="81"/>
                  <a:pt x="19" y="88"/>
                  <a:pt x="24" y="95"/>
                </a:cubicBezTo>
                <a:cubicBezTo>
                  <a:pt x="30" y="103"/>
                  <a:pt x="34" y="108"/>
                  <a:pt x="38" y="113"/>
                </a:cubicBezTo>
                <a:cubicBezTo>
                  <a:pt x="41" y="117"/>
                  <a:pt x="46" y="123"/>
                  <a:pt x="53" y="131"/>
                </a:cubicBezTo>
                <a:cubicBezTo>
                  <a:pt x="55" y="133"/>
                  <a:pt x="55" y="133"/>
                  <a:pt x="55" y="133"/>
                </a:cubicBezTo>
                <a:cubicBezTo>
                  <a:pt x="55" y="133"/>
                  <a:pt x="55" y="133"/>
                  <a:pt x="55" y="134"/>
                </a:cubicBezTo>
                <a:cubicBezTo>
                  <a:pt x="56" y="133"/>
                  <a:pt x="56" y="133"/>
                  <a:pt x="56" y="133"/>
                </a:cubicBezTo>
                <a:cubicBezTo>
                  <a:pt x="84" y="101"/>
                  <a:pt x="98" y="74"/>
                  <a:pt x="98" y="54"/>
                </a:cubicBezTo>
                <a:cubicBezTo>
                  <a:pt x="98" y="42"/>
                  <a:pt x="95" y="31"/>
                  <a:pt x="87" y="22"/>
                </a:cubicBezTo>
                <a:cubicBezTo>
                  <a:pt x="80" y="13"/>
                  <a:pt x="69" y="9"/>
                  <a:pt x="54" y="9"/>
                </a:cubicBezTo>
                <a:close/>
                <a:moveTo>
                  <a:pt x="54" y="0"/>
                </a:moveTo>
                <a:cubicBezTo>
                  <a:pt x="70" y="0"/>
                  <a:pt x="83" y="5"/>
                  <a:pt x="93" y="16"/>
                </a:cubicBezTo>
                <a:cubicBezTo>
                  <a:pt x="103" y="26"/>
                  <a:pt x="107" y="39"/>
                  <a:pt x="107" y="54"/>
                </a:cubicBezTo>
                <a:cubicBezTo>
                  <a:pt x="107" y="77"/>
                  <a:pt x="92" y="105"/>
                  <a:pt x="63" y="139"/>
                </a:cubicBezTo>
                <a:cubicBezTo>
                  <a:pt x="61" y="142"/>
                  <a:pt x="58" y="143"/>
                  <a:pt x="56" y="143"/>
                </a:cubicBezTo>
                <a:cubicBezTo>
                  <a:pt x="55" y="143"/>
                  <a:pt x="55" y="143"/>
                  <a:pt x="55" y="143"/>
                </a:cubicBezTo>
                <a:cubicBezTo>
                  <a:pt x="53" y="143"/>
                  <a:pt x="50" y="142"/>
                  <a:pt x="48" y="139"/>
                </a:cubicBezTo>
                <a:cubicBezTo>
                  <a:pt x="43" y="133"/>
                  <a:pt x="40" y="130"/>
                  <a:pt x="39" y="129"/>
                </a:cubicBezTo>
                <a:cubicBezTo>
                  <a:pt x="39" y="128"/>
                  <a:pt x="36" y="124"/>
                  <a:pt x="31" y="118"/>
                </a:cubicBezTo>
                <a:cubicBezTo>
                  <a:pt x="26" y="112"/>
                  <a:pt x="22" y="108"/>
                  <a:pt x="21" y="106"/>
                </a:cubicBezTo>
                <a:cubicBezTo>
                  <a:pt x="19" y="104"/>
                  <a:pt x="17" y="100"/>
                  <a:pt x="13" y="94"/>
                </a:cubicBezTo>
                <a:cubicBezTo>
                  <a:pt x="10" y="89"/>
                  <a:pt x="7" y="84"/>
                  <a:pt x="6" y="81"/>
                </a:cubicBezTo>
                <a:cubicBezTo>
                  <a:pt x="5" y="77"/>
                  <a:pt x="4" y="73"/>
                  <a:pt x="2" y="68"/>
                </a:cubicBezTo>
                <a:cubicBezTo>
                  <a:pt x="1" y="63"/>
                  <a:pt x="0" y="59"/>
                  <a:pt x="0" y="54"/>
                </a:cubicBezTo>
                <a:cubicBezTo>
                  <a:pt x="0" y="40"/>
                  <a:pt x="6" y="27"/>
                  <a:pt x="16" y="16"/>
                </a:cubicBezTo>
                <a:cubicBezTo>
                  <a:pt x="27" y="5"/>
                  <a:pt x="40" y="0"/>
                  <a:pt x="5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1117967" y="4111046"/>
            <a:ext cx="274885" cy="276112"/>
          </a:xfrm>
          <a:custGeom>
            <a:rect b="b" l="l" r="r" t="t"/>
            <a:pathLst>
              <a:path extrusionOk="0" h="143" w="143">
                <a:moveTo>
                  <a:pt x="100" y="9"/>
                </a:moveTo>
                <a:cubicBezTo>
                  <a:pt x="85" y="10"/>
                  <a:pt x="75" y="12"/>
                  <a:pt x="71" y="17"/>
                </a:cubicBezTo>
                <a:cubicBezTo>
                  <a:pt x="69" y="19"/>
                  <a:pt x="69" y="19"/>
                  <a:pt x="69" y="19"/>
                </a:cubicBezTo>
                <a:cubicBezTo>
                  <a:pt x="66" y="22"/>
                  <a:pt x="64" y="26"/>
                  <a:pt x="63" y="32"/>
                </a:cubicBezTo>
                <a:cubicBezTo>
                  <a:pt x="62" y="38"/>
                  <a:pt x="62" y="42"/>
                  <a:pt x="63" y="47"/>
                </a:cubicBezTo>
                <a:cubicBezTo>
                  <a:pt x="64" y="50"/>
                  <a:pt x="65" y="53"/>
                  <a:pt x="67" y="55"/>
                </a:cubicBezTo>
                <a:cubicBezTo>
                  <a:pt x="11" y="112"/>
                  <a:pt x="11" y="112"/>
                  <a:pt x="11" y="112"/>
                </a:cubicBezTo>
                <a:cubicBezTo>
                  <a:pt x="10" y="114"/>
                  <a:pt x="9" y="116"/>
                  <a:pt x="9" y="119"/>
                </a:cubicBezTo>
                <a:cubicBezTo>
                  <a:pt x="9" y="121"/>
                  <a:pt x="10" y="123"/>
                  <a:pt x="11" y="125"/>
                </a:cubicBezTo>
                <a:cubicBezTo>
                  <a:pt x="18" y="131"/>
                  <a:pt x="18" y="131"/>
                  <a:pt x="18" y="131"/>
                </a:cubicBezTo>
                <a:cubicBezTo>
                  <a:pt x="19" y="133"/>
                  <a:pt x="21" y="134"/>
                  <a:pt x="24" y="134"/>
                </a:cubicBezTo>
                <a:cubicBezTo>
                  <a:pt x="26" y="134"/>
                  <a:pt x="28" y="133"/>
                  <a:pt x="30" y="131"/>
                </a:cubicBezTo>
                <a:cubicBezTo>
                  <a:pt x="87" y="74"/>
                  <a:pt x="87" y="74"/>
                  <a:pt x="87" y="74"/>
                </a:cubicBezTo>
                <a:cubicBezTo>
                  <a:pt x="90" y="76"/>
                  <a:pt x="92" y="78"/>
                  <a:pt x="95" y="79"/>
                </a:cubicBezTo>
                <a:cubicBezTo>
                  <a:pt x="98" y="80"/>
                  <a:pt x="102" y="81"/>
                  <a:pt x="106" y="81"/>
                </a:cubicBezTo>
                <a:cubicBezTo>
                  <a:pt x="113" y="81"/>
                  <a:pt x="120" y="78"/>
                  <a:pt x="125" y="73"/>
                </a:cubicBezTo>
                <a:cubicBezTo>
                  <a:pt x="126" y="71"/>
                  <a:pt x="126" y="71"/>
                  <a:pt x="126" y="71"/>
                </a:cubicBezTo>
                <a:cubicBezTo>
                  <a:pt x="130" y="67"/>
                  <a:pt x="133" y="58"/>
                  <a:pt x="134" y="44"/>
                </a:cubicBezTo>
                <a:cubicBezTo>
                  <a:pt x="116" y="60"/>
                  <a:pt x="116" y="60"/>
                  <a:pt x="116" y="60"/>
                </a:cubicBezTo>
                <a:cubicBezTo>
                  <a:pt x="114" y="62"/>
                  <a:pt x="112" y="62"/>
                  <a:pt x="110" y="60"/>
                </a:cubicBezTo>
                <a:cubicBezTo>
                  <a:pt x="84" y="34"/>
                  <a:pt x="84" y="34"/>
                  <a:pt x="84" y="34"/>
                </a:cubicBezTo>
                <a:cubicBezTo>
                  <a:pt x="82" y="32"/>
                  <a:pt x="82" y="30"/>
                  <a:pt x="84" y="28"/>
                </a:cubicBezTo>
                <a:lnTo>
                  <a:pt x="100" y="9"/>
                </a:lnTo>
                <a:close/>
                <a:moveTo>
                  <a:pt x="109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2" y="0"/>
                  <a:pt x="113" y="1"/>
                  <a:pt x="114" y="3"/>
                </a:cubicBezTo>
                <a:cubicBezTo>
                  <a:pt x="114" y="4"/>
                  <a:pt x="114" y="6"/>
                  <a:pt x="113" y="7"/>
                </a:cubicBezTo>
                <a:cubicBezTo>
                  <a:pt x="93" y="30"/>
                  <a:pt x="93" y="30"/>
                  <a:pt x="93" y="30"/>
                </a:cubicBezTo>
                <a:cubicBezTo>
                  <a:pt x="113" y="51"/>
                  <a:pt x="113" y="51"/>
                  <a:pt x="113" y="51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37" y="30"/>
                  <a:pt x="138" y="30"/>
                  <a:pt x="140" y="30"/>
                </a:cubicBezTo>
                <a:cubicBezTo>
                  <a:pt x="142" y="31"/>
                  <a:pt x="143" y="32"/>
                  <a:pt x="143" y="34"/>
                </a:cubicBezTo>
                <a:cubicBezTo>
                  <a:pt x="143" y="56"/>
                  <a:pt x="139" y="70"/>
                  <a:pt x="132" y="77"/>
                </a:cubicBezTo>
                <a:cubicBezTo>
                  <a:pt x="130" y="79"/>
                  <a:pt x="130" y="79"/>
                  <a:pt x="130" y="79"/>
                </a:cubicBezTo>
                <a:cubicBezTo>
                  <a:pt x="124" y="86"/>
                  <a:pt x="116" y="89"/>
                  <a:pt x="106" y="89"/>
                </a:cubicBezTo>
                <a:cubicBezTo>
                  <a:pt x="100" y="89"/>
                  <a:pt x="94" y="88"/>
                  <a:pt x="89" y="85"/>
                </a:cubicBezTo>
                <a:cubicBezTo>
                  <a:pt x="36" y="138"/>
                  <a:pt x="36" y="138"/>
                  <a:pt x="36" y="138"/>
                </a:cubicBezTo>
                <a:cubicBezTo>
                  <a:pt x="33" y="141"/>
                  <a:pt x="29" y="143"/>
                  <a:pt x="24" y="143"/>
                </a:cubicBezTo>
                <a:cubicBezTo>
                  <a:pt x="19" y="143"/>
                  <a:pt x="15" y="141"/>
                  <a:pt x="11" y="138"/>
                </a:cubicBezTo>
                <a:cubicBezTo>
                  <a:pt x="5" y="131"/>
                  <a:pt x="5" y="131"/>
                  <a:pt x="5" y="131"/>
                </a:cubicBezTo>
                <a:cubicBezTo>
                  <a:pt x="2" y="128"/>
                  <a:pt x="0" y="124"/>
                  <a:pt x="0" y="119"/>
                </a:cubicBezTo>
                <a:cubicBezTo>
                  <a:pt x="0" y="114"/>
                  <a:pt x="2" y="109"/>
                  <a:pt x="5" y="106"/>
                </a:cubicBezTo>
                <a:cubicBezTo>
                  <a:pt x="56" y="53"/>
                  <a:pt x="56" y="53"/>
                  <a:pt x="56" y="53"/>
                </a:cubicBezTo>
                <a:cubicBezTo>
                  <a:pt x="54" y="47"/>
                  <a:pt x="53" y="40"/>
                  <a:pt x="54" y="32"/>
                </a:cubicBezTo>
                <a:cubicBezTo>
                  <a:pt x="55" y="24"/>
                  <a:pt x="58" y="18"/>
                  <a:pt x="63" y="13"/>
                </a:cubicBezTo>
                <a:cubicBezTo>
                  <a:pt x="65" y="11"/>
                  <a:pt x="65" y="11"/>
                  <a:pt x="65" y="11"/>
                </a:cubicBezTo>
                <a:cubicBezTo>
                  <a:pt x="72" y="4"/>
                  <a:pt x="87" y="0"/>
                  <a:pt x="1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1610706" y="3610009"/>
            <a:ext cx="274885" cy="276112"/>
          </a:xfrm>
          <a:custGeom>
            <a:rect b="b" l="l" r="r" t="t"/>
            <a:pathLst>
              <a:path extrusionOk="0" h="143" w="143">
                <a:moveTo>
                  <a:pt x="71" y="89"/>
                </a:moveTo>
                <a:cubicBezTo>
                  <a:pt x="69" y="89"/>
                  <a:pt x="67" y="90"/>
                  <a:pt x="65" y="92"/>
                </a:cubicBezTo>
                <a:cubicBezTo>
                  <a:pt x="63" y="93"/>
                  <a:pt x="62" y="96"/>
                  <a:pt x="62" y="98"/>
                </a:cubicBezTo>
                <a:cubicBezTo>
                  <a:pt x="62" y="100"/>
                  <a:pt x="63" y="102"/>
                  <a:pt x="65" y="104"/>
                </a:cubicBezTo>
                <a:cubicBezTo>
                  <a:pt x="67" y="106"/>
                  <a:pt x="69" y="107"/>
                  <a:pt x="71" y="107"/>
                </a:cubicBezTo>
                <a:cubicBezTo>
                  <a:pt x="74" y="107"/>
                  <a:pt x="76" y="106"/>
                  <a:pt x="77" y="104"/>
                </a:cubicBezTo>
                <a:cubicBezTo>
                  <a:pt x="79" y="102"/>
                  <a:pt x="80" y="100"/>
                  <a:pt x="80" y="98"/>
                </a:cubicBezTo>
                <a:cubicBezTo>
                  <a:pt x="80" y="96"/>
                  <a:pt x="79" y="93"/>
                  <a:pt x="77" y="92"/>
                </a:cubicBezTo>
                <a:cubicBezTo>
                  <a:pt x="76" y="90"/>
                  <a:pt x="74" y="89"/>
                  <a:pt x="71" y="89"/>
                </a:cubicBezTo>
                <a:close/>
                <a:moveTo>
                  <a:pt x="18" y="62"/>
                </a:moveTo>
                <a:cubicBezTo>
                  <a:pt x="15" y="62"/>
                  <a:pt x="13" y="63"/>
                  <a:pt x="11" y="65"/>
                </a:cubicBezTo>
                <a:cubicBezTo>
                  <a:pt x="10" y="67"/>
                  <a:pt x="9" y="69"/>
                  <a:pt x="9" y="71"/>
                </a:cubicBezTo>
                <a:cubicBezTo>
                  <a:pt x="9" y="74"/>
                  <a:pt x="10" y="76"/>
                  <a:pt x="11" y="77"/>
                </a:cubicBezTo>
                <a:cubicBezTo>
                  <a:pt x="13" y="79"/>
                  <a:pt x="15" y="80"/>
                  <a:pt x="18" y="80"/>
                </a:cubicBezTo>
                <a:cubicBezTo>
                  <a:pt x="20" y="80"/>
                  <a:pt x="22" y="79"/>
                  <a:pt x="24" y="77"/>
                </a:cubicBezTo>
                <a:cubicBezTo>
                  <a:pt x="26" y="76"/>
                  <a:pt x="27" y="74"/>
                  <a:pt x="27" y="71"/>
                </a:cubicBezTo>
                <a:cubicBezTo>
                  <a:pt x="27" y="69"/>
                  <a:pt x="26" y="67"/>
                  <a:pt x="24" y="65"/>
                </a:cubicBezTo>
                <a:cubicBezTo>
                  <a:pt x="22" y="63"/>
                  <a:pt x="20" y="62"/>
                  <a:pt x="18" y="62"/>
                </a:cubicBezTo>
                <a:close/>
                <a:moveTo>
                  <a:pt x="125" y="35"/>
                </a:moveTo>
                <a:cubicBezTo>
                  <a:pt x="122" y="35"/>
                  <a:pt x="120" y="36"/>
                  <a:pt x="119" y="38"/>
                </a:cubicBezTo>
                <a:cubicBezTo>
                  <a:pt x="117" y="40"/>
                  <a:pt x="116" y="42"/>
                  <a:pt x="116" y="44"/>
                </a:cubicBezTo>
                <a:cubicBezTo>
                  <a:pt x="116" y="47"/>
                  <a:pt x="117" y="49"/>
                  <a:pt x="119" y="51"/>
                </a:cubicBezTo>
                <a:cubicBezTo>
                  <a:pt x="120" y="52"/>
                  <a:pt x="122" y="53"/>
                  <a:pt x="125" y="53"/>
                </a:cubicBezTo>
                <a:cubicBezTo>
                  <a:pt x="127" y="53"/>
                  <a:pt x="129" y="52"/>
                  <a:pt x="131" y="51"/>
                </a:cubicBezTo>
                <a:cubicBezTo>
                  <a:pt x="133" y="49"/>
                  <a:pt x="134" y="47"/>
                  <a:pt x="134" y="44"/>
                </a:cubicBezTo>
                <a:cubicBezTo>
                  <a:pt x="134" y="42"/>
                  <a:pt x="133" y="40"/>
                  <a:pt x="131" y="38"/>
                </a:cubicBezTo>
                <a:cubicBezTo>
                  <a:pt x="129" y="36"/>
                  <a:pt x="127" y="35"/>
                  <a:pt x="125" y="35"/>
                </a:cubicBezTo>
                <a:close/>
                <a:moveTo>
                  <a:pt x="125" y="0"/>
                </a:moveTo>
                <a:cubicBezTo>
                  <a:pt x="126" y="0"/>
                  <a:pt x="127" y="0"/>
                  <a:pt x="128" y="1"/>
                </a:cubicBezTo>
                <a:cubicBezTo>
                  <a:pt x="129" y="2"/>
                  <a:pt x="129" y="3"/>
                  <a:pt x="129" y="4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133" y="28"/>
                  <a:pt x="136" y="30"/>
                  <a:pt x="139" y="33"/>
                </a:cubicBezTo>
                <a:cubicBezTo>
                  <a:pt x="141" y="37"/>
                  <a:pt x="143" y="40"/>
                  <a:pt x="143" y="44"/>
                </a:cubicBezTo>
                <a:cubicBezTo>
                  <a:pt x="143" y="49"/>
                  <a:pt x="141" y="52"/>
                  <a:pt x="139" y="55"/>
                </a:cubicBezTo>
                <a:cubicBezTo>
                  <a:pt x="136" y="59"/>
                  <a:pt x="133" y="61"/>
                  <a:pt x="129" y="62"/>
                </a:cubicBezTo>
                <a:cubicBezTo>
                  <a:pt x="129" y="138"/>
                  <a:pt x="129" y="138"/>
                  <a:pt x="129" y="138"/>
                </a:cubicBezTo>
                <a:cubicBezTo>
                  <a:pt x="129" y="139"/>
                  <a:pt x="129" y="140"/>
                  <a:pt x="128" y="141"/>
                </a:cubicBezTo>
                <a:cubicBezTo>
                  <a:pt x="127" y="142"/>
                  <a:pt x="126" y="143"/>
                  <a:pt x="125" y="143"/>
                </a:cubicBezTo>
                <a:cubicBezTo>
                  <a:pt x="123" y="143"/>
                  <a:pt x="122" y="142"/>
                  <a:pt x="122" y="141"/>
                </a:cubicBezTo>
                <a:cubicBezTo>
                  <a:pt x="121" y="140"/>
                  <a:pt x="120" y="139"/>
                  <a:pt x="120" y="138"/>
                </a:cubicBezTo>
                <a:cubicBezTo>
                  <a:pt x="120" y="62"/>
                  <a:pt x="120" y="62"/>
                  <a:pt x="120" y="62"/>
                </a:cubicBezTo>
                <a:cubicBezTo>
                  <a:pt x="116" y="61"/>
                  <a:pt x="113" y="59"/>
                  <a:pt x="111" y="55"/>
                </a:cubicBezTo>
                <a:cubicBezTo>
                  <a:pt x="108" y="52"/>
                  <a:pt x="107" y="49"/>
                  <a:pt x="107" y="44"/>
                </a:cubicBezTo>
                <a:cubicBezTo>
                  <a:pt x="107" y="40"/>
                  <a:pt x="108" y="37"/>
                  <a:pt x="111" y="33"/>
                </a:cubicBezTo>
                <a:cubicBezTo>
                  <a:pt x="113" y="30"/>
                  <a:pt x="116" y="28"/>
                  <a:pt x="120" y="27"/>
                </a:cubicBezTo>
                <a:cubicBezTo>
                  <a:pt x="120" y="4"/>
                  <a:pt x="120" y="4"/>
                  <a:pt x="120" y="4"/>
                </a:cubicBezTo>
                <a:cubicBezTo>
                  <a:pt x="120" y="3"/>
                  <a:pt x="121" y="2"/>
                  <a:pt x="122" y="1"/>
                </a:cubicBezTo>
                <a:cubicBezTo>
                  <a:pt x="122" y="0"/>
                  <a:pt x="123" y="0"/>
                  <a:pt x="125" y="0"/>
                </a:cubicBezTo>
                <a:close/>
                <a:moveTo>
                  <a:pt x="71" y="0"/>
                </a:moveTo>
                <a:cubicBezTo>
                  <a:pt x="72" y="0"/>
                  <a:pt x="74" y="0"/>
                  <a:pt x="74" y="1"/>
                </a:cubicBezTo>
                <a:cubicBezTo>
                  <a:pt x="75" y="2"/>
                  <a:pt x="76" y="3"/>
                  <a:pt x="76" y="4"/>
                </a:cubicBezTo>
                <a:cubicBezTo>
                  <a:pt x="76" y="81"/>
                  <a:pt x="76" y="81"/>
                  <a:pt x="76" y="81"/>
                </a:cubicBezTo>
                <a:cubicBezTo>
                  <a:pt x="80" y="82"/>
                  <a:pt x="83" y="84"/>
                  <a:pt x="85" y="87"/>
                </a:cubicBezTo>
                <a:cubicBezTo>
                  <a:pt x="88" y="90"/>
                  <a:pt x="89" y="94"/>
                  <a:pt x="89" y="98"/>
                </a:cubicBezTo>
                <a:cubicBezTo>
                  <a:pt x="89" y="102"/>
                  <a:pt x="88" y="106"/>
                  <a:pt x="85" y="109"/>
                </a:cubicBezTo>
                <a:cubicBezTo>
                  <a:pt x="83" y="112"/>
                  <a:pt x="80" y="114"/>
                  <a:pt x="76" y="115"/>
                </a:cubicBezTo>
                <a:cubicBezTo>
                  <a:pt x="76" y="138"/>
                  <a:pt x="76" y="138"/>
                  <a:pt x="76" y="138"/>
                </a:cubicBezTo>
                <a:cubicBezTo>
                  <a:pt x="76" y="139"/>
                  <a:pt x="75" y="140"/>
                  <a:pt x="74" y="141"/>
                </a:cubicBezTo>
                <a:cubicBezTo>
                  <a:pt x="74" y="142"/>
                  <a:pt x="72" y="143"/>
                  <a:pt x="71" y="143"/>
                </a:cubicBezTo>
                <a:cubicBezTo>
                  <a:pt x="70" y="143"/>
                  <a:pt x="69" y="142"/>
                  <a:pt x="68" y="141"/>
                </a:cubicBezTo>
                <a:cubicBezTo>
                  <a:pt x="67" y="140"/>
                  <a:pt x="67" y="139"/>
                  <a:pt x="67" y="138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63" y="114"/>
                  <a:pt x="60" y="112"/>
                  <a:pt x="57" y="109"/>
                </a:cubicBezTo>
                <a:cubicBezTo>
                  <a:pt x="55" y="106"/>
                  <a:pt x="53" y="102"/>
                  <a:pt x="53" y="98"/>
                </a:cubicBezTo>
                <a:cubicBezTo>
                  <a:pt x="53" y="94"/>
                  <a:pt x="55" y="90"/>
                  <a:pt x="57" y="87"/>
                </a:cubicBezTo>
                <a:cubicBezTo>
                  <a:pt x="60" y="84"/>
                  <a:pt x="63" y="82"/>
                  <a:pt x="67" y="81"/>
                </a:cubicBezTo>
                <a:cubicBezTo>
                  <a:pt x="67" y="4"/>
                  <a:pt x="67" y="4"/>
                  <a:pt x="67" y="4"/>
                </a:cubicBezTo>
                <a:cubicBezTo>
                  <a:pt x="67" y="3"/>
                  <a:pt x="67" y="2"/>
                  <a:pt x="68" y="1"/>
                </a:cubicBezTo>
                <a:cubicBezTo>
                  <a:pt x="69" y="0"/>
                  <a:pt x="70" y="0"/>
                  <a:pt x="71" y="0"/>
                </a:cubicBezTo>
                <a:close/>
                <a:moveTo>
                  <a:pt x="18" y="0"/>
                </a:moveTo>
                <a:cubicBezTo>
                  <a:pt x="19" y="0"/>
                  <a:pt x="20" y="0"/>
                  <a:pt x="21" y="1"/>
                </a:cubicBezTo>
                <a:cubicBezTo>
                  <a:pt x="22" y="2"/>
                  <a:pt x="22" y="3"/>
                  <a:pt x="22" y="4"/>
                </a:cubicBezTo>
                <a:cubicBezTo>
                  <a:pt x="22" y="54"/>
                  <a:pt x="22" y="54"/>
                  <a:pt x="22" y="54"/>
                </a:cubicBezTo>
                <a:cubicBezTo>
                  <a:pt x="26" y="55"/>
                  <a:pt x="29" y="57"/>
                  <a:pt x="32" y="60"/>
                </a:cubicBezTo>
                <a:cubicBezTo>
                  <a:pt x="34" y="63"/>
                  <a:pt x="35" y="67"/>
                  <a:pt x="35" y="71"/>
                </a:cubicBezTo>
                <a:cubicBezTo>
                  <a:pt x="35" y="75"/>
                  <a:pt x="34" y="79"/>
                  <a:pt x="32" y="82"/>
                </a:cubicBezTo>
                <a:cubicBezTo>
                  <a:pt x="29" y="85"/>
                  <a:pt x="26" y="88"/>
                  <a:pt x="22" y="89"/>
                </a:cubicBezTo>
                <a:cubicBezTo>
                  <a:pt x="22" y="138"/>
                  <a:pt x="22" y="138"/>
                  <a:pt x="22" y="138"/>
                </a:cubicBezTo>
                <a:cubicBezTo>
                  <a:pt x="22" y="139"/>
                  <a:pt x="22" y="140"/>
                  <a:pt x="21" y="141"/>
                </a:cubicBezTo>
                <a:cubicBezTo>
                  <a:pt x="20" y="142"/>
                  <a:pt x="19" y="143"/>
                  <a:pt x="18" y="143"/>
                </a:cubicBezTo>
                <a:cubicBezTo>
                  <a:pt x="16" y="143"/>
                  <a:pt x="15" y="142"/>
                  <a:pt x="14" y="141"/>
                </a:cubicBezTo>
                <a:cubicBezTo>
                  <a:pt x="14" y="140"/>
                  <a:pt x="13" y="139"/>
                  <a:pt x="13" y="138"/>
                </a:cubicBezTo>
                <a:cubicBezTo>
                  <a:pt x="13" y="89"/>
                  <a:pt x="13" y="89"/>
                  <a:pt x="13" y="89"/>
                </a:cubicBezTo>
                <a:cubicBezTo>
                  <a:pt x="9" y="88"/>
                  <a:pt x="6" y="85"/>
                  <a:pt x="3" y="82"/>
                </a:cubicBezTo>
                <a:cubicBezTo>
                  <a:pt x="1" y="79"/>
                  <a:pt x="0" y="75"/>
                  <a:pt x="0" y="71"/>
                </a:cubicBezTo>
                <a:cubicBezTo>
                  <a:pt x="0" y="67"/>
                  <a:pt x="1" y="63"/>
                  <a:pt x="3" y="60"/>
                </a:cubicBezTo>
                <a:cubicBezTo>
                  <a:pt x="6" y="57"/>
                  <a:pt x="9" y="55"/>
                  <a:pt x="13" y="5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3"/>
                  <a:pt x="14" y="2"/>
                  <a:pt x="14" y="1"/>
                </a:cubicBezTo>
                <a:cubicBezTo>
                  <a:pt x="15" y="0"/>
                  <a:pt x="16" y="0"/>
                  <a:pt x="1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1611688" y="3150649"/>
            <a:ext cx="272922" cy="255076"/>
          </a:xfrm>
          <a:custGeom>
            <a:rect b="b" l="l" r="r" t="t"/>
            <a:pathLst>
              <a:path extrusionOk="0" h="132" w="142">
                <a:moveTo>
                  <a:pt x="126" y="52"/>
                </a:moveTo>
                <a:cubicBezTo>
                  <a:pt x="137" y="58"/>
                  <a:pt x="142" y="68"/>
                  <a:pt x="142" y="80"/>
                </a:cubicBezTo>
                <a:cubicBezTo>
                  <a:pt x="142" y="93"/>
                  <a:pt x="136" y="103"/>
                  <a:pt x="123" y="110"/>
                </a:cubicBezTo>
                <a:cubicBezTo>
                  <a:pt x="123" y="110"/>
                  <a:pt x="123" y="110"/>
                  <a:pt x="123" y="110"/>
                </a:cubicBezTo>
                <a:cubicBezTo>
                  <a:pt x="123" y="113"/>
                  <a:pt x="123" y="116"/>
                  <a:pt x="125" y="120"/>
                </a:cubicBezTo>
                <a:cubicBezTo>
                  <a:pt x="126" y="124"/>
                  <a:pt x="127" y="127"/>
                  <a:pt x="128" y="128"/>
                </a:cubicBezTo>
                <a:cubicBezTo>
                  <a:pt x="128" y="129"/>
                  <a:pt x="128" y="129"/>
                  <a:pt x="128" y="130"/>
                </a:cubicBezTo>
                <a:cubicBezTo>
                  <a:pt x="128" y="131"/>
                  <a:pt x="127" y="132"/>
                  <a:pt x="125" y="132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5" y="132"/>
                  <a:pt x="124" y="132"/>
                  <a:pt x="124" y="132"/>
                </a:cubicBezTo>
                <a:cubicBezTo>
                  <a:pt x="120" y="132"/>
                  <a:pt x="115" y="129"/>
                  <a:pt x="110" y="126"/>
                </a:cubicBezTo>
                <a:cubicBezTo>
                  <a:pt x="106" y="122"/>
                  <a:pt x="102" y="119"/>
                  <a:pt x="100" y="116"/>
                </a:cubicBezTo>
                <a:cubicBezTo>
                  <a:pt x="99" y="117"/>
                  <a:pt x="97" y="117"/>
                  <a:pt x="95" y="117"/>
                </a:cubicBezTo>
                <a:cubicBezTo>
                  <a:pt x="95" y="117"/>
                  <a:pt x="94" y="117"/>
                  <a:pt x="93" y="117"/>
                </a:cubicBezTo>
                <a:cubicBezTo>
                  <a:pt x="93" y="117"/>
                  <a:pt x="92" y="117"/>
                  <a:pt x="92" y="117"/>
                </a:cubicBezTo>
                <a:cubicBezTo>
                  <a:pt x="74" y="117"/>
                  <a:pt x="60" y="111"/>
                  <a:pt x="51" y="99"/>
                </a:cubicBezTo>
                <a:cubicBezTo>
                  <a:pt x="63" y="99"/>
                  <a:pt x="63" y="99"/>
                  <a:pt x="63" y="99"/>
                </a:cubicBezTo>
                <a:cubicBezTo>
                  <a:pt x="71" y="105"/>
                  <a:pt x="80" y="108"/>
                  <a:pt x="92" y="108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05" y="108"/>
                  <a:pt x="105" y="108"/>
                  <a:pt x="105" y="108"/>
                </a:cubicBezTo>
                <a:cubicBezTo>
                  <a:pt x="105" y="109"/>
                  <a:pt x="107" y="111"/>
                  <a:pt x="108" y="113"/>
                </a:cubicBezTo>
                <a:cubicBezTo>
                  <a:pt x="110" y="115"/>
                  <a:pt x="113" y="117"/>
                  <a:pt x="115" y="119"/>
                </a:cubicBezTo>
                <a:cubicBezTo>
                  <a:pt x="115" y="117"/>
                  <a:pt x="114" y="112"/>
                  <a:pt x="114" y="104"/>
                </a:cubicBezTo>
                <a:cubicBezTo>
                  <a:pt x="119" y="102"/>
                  <a:pt x="119" y="102"/>
                  <a:pt x="119" y="102"/>
                </a:cubicBezTo>
                <a:cubicBezTo>
                  <a:pt x="129" y="97"/>
                  <a:pt x="134" y="90"/>
                  <a:pt x="134" y="80"/>
                </a:cubicBezTo>
                <a:cubicBezTo>
                  <a:pt x="134" y="72"/>
                  <a:pt x="130" y="66"/>
                  <a:pt x="124" y="62"/>
                </a:cubicBezTo>
                <a:cubicBezTo>
                  <a:pt x="125" y="58"/>
                  <a:pt x="126" y="55"/>
                  <a:pt x="126" y="52"/>
                </a:cubicBezTo>
                <a:close/>
                <a:moveTo>
                  <a:pt x="58" y="9"/>
                </a:moveTo>
                <a:cubicBezTo>
                  <a:pt x="44" y="9"/>
                  <a:pt x="33" y="13"/>
                  <a:pt x="23" y="19"/>
                </a:cubicBezTo>
                <a:cubicBezTo>
                  <a:pt x="13" y="26"/>
                  <a:pt x="8" y="34"/>
                  <a:pt x="8" y="44"/>
                </a:cubicBezTo>
                <a:cubicBezTo>
                  <a:pt x="8" y="50"/>
                  <a:pt x="10" y="56"/>
                  <a:pt x="13" y="62"/>
                </a:cubicBezTo>
                <a:cubicBezTo>
                  <a:pt x="16" y="68"/>
                  <a:pt x="21" y="72"/>
                  <a:pt x="26" y="75"/>
                </a:cubicBezTo>
                <a:cubicBezTo>
                  <a:pt x="31" y="78"/>
                  <a:pt x="31" y="78"/>
                  <a:pt x="31" y="78"/>
                </a:cubicBezTo>
                <a:cubicBezTo>
                  <a:pt x="31" y="83"/>
                  <a:pt x="31" y="83"/>
                  <a:pt x="31" y="83"/>
                </a:cubicBezTo>
                <a:cubicBezTo>
                  <a:pt x="31" y="84"/>
                  <a:pt x="31" y="84"/>
                  <a:pt x="31" y="84"/>
                </a:cubicBezTo>
                <a:cubicBezTo>
                  <a:pt x="31" y="85"/>
                  <a:pt x="31" y="86"/>
                  <a:pt x="30" y="88"/>
                </a:cubicBezTo>
                <a:cubicBezTo>
                  <a:pt x="29" y="89"/>
                  <a:pt x="29" y="92"/>
                  <a:pt x="28" y="94"/>
                </a:cubicBezTo>
                <a:cubicBezTo>
                  <a:pt x="34" y="91"/>
                  <a:pt x="38" y="88"/>
                  <a:pt x="40" y="85"/>
                </a:cubicBezTo>
                <a:cubicBezTo>
                  <a:pt x="46" y="80"/>
                  <a:pt x="46" y="80"/>
                  <a:pt x="46" y="80"/>
                </a:cubicBezTo>
                <a:cubicBezTo>
                  <a:pt x="51" y="80"/>
                  <a:pt x="51" y="80"/>
                  <a:pt x="51" y="80"/>
                </a:cubicBezTo>
                <a:cubicBezTo>
                  <a:pt x="53" y="81"/>
                  <a:pt x="56" y="81"/>
                  <a:pt x="59" y="81"/>
                </a:cubicBezTo>
                <a:cubicBezTo>
                  <a:pt x="73" y="81"/>
                  <a:pt x="84" y="77"/>
                  <a:pt x="93" y="70"/>
                </a:cubicBezTo>
                <a:cubicBezTo>
                  <a:pt x="102" y="63"/>
                  <a:pt x="107" y="55"/>
                  <a:pt x="107" y="44"/>
                </a:cubicBezTo>
                <a:cubicBezTo>
                  <a:pt x="107" y="34"/>
                  <a:pt x="102" y="26"/>
                  <a:pt x="93" y="19"/>
                </a:cubicBezTo>
                <a:cubicBezTo>
                  <a:pt x="83" y="13"/>
                  <a:pt x="71" y="9"/>
                  <a:pt x="58" y="9"/>
                </a:cubicBezTo>
                <a:close/>
                <a:moveTo>
                  <a:pt x="58" y="0"/>
                </a:moveTo>
                <a:cubicBezTo>
                  <a:pt x="74" y="0"/>
                  <a:pt x="88" y="5"/>
                  <a:pt x="99" y="13"/>
                </a:cubicBezTo>
                <a:cubicBezTo>
                  <a:pt x="110" y="22"/>
                  <a:pt x="116" y="32"/>
                  <a:pt x="116" y="44"/>
                </a:cubicBezTo>
                <a:cubicBezTo>
                  <a:pt x="116" y="58"/>
                  <a:pt x="110" y="68"/>
                  <a:pt x="100" y="77"/>
                </a:cubicBezTo>
                <a:cubicBezTo>
                  <a:pt x="89" y="86"/>
                  <a:pt x="75" y="90"/>
                  <a:pt x="59" y="90"/>
                </a:cubicBezTo>
                <a:cubicBezTo>
                  <a:pt x="58" y="90"/>
                  <a:pt x="58" y="90"/>
                  <a:pt x="57" y="90"/>
                </a:cubicBezTo>
                <a:cubicBezTo>
                  <a:pt x="57" y="90"/>
                  <a:pt x="56" y="90"/>
                  <a:pt x="56" y="90"/>
                </a:cubicBezTo>
                <a:cubicBezTo>
                  <a:pt x="54" y="90"/>
                  <a:pt x="51" y="90"/>
                  <a:pt x="50" y="89"/>
                </a:cubicBezTo>
                <a:cubicBezTo>
                  <a:pt x="48" y="92"/>
                  <a:pt x="43" y="95"/>
                  <a:pt x="36" y="99"/>
                </a:cubicBezTo>
                <a:cubicBezTo>
                  <a:pt x="30" y="104"/>
                  <a:pt x="24" y="106"/>
                  <a:pt x="19" y="107"/>
                </a:cubicBezTo>
                <a:cubicBezTo>
                  <a:pt x="19" y="107"/>
                  <a:pt x="18" y="107"/>
                  <a:pt x="18" y="107"/>
                </a:cubicBezTo>
                <a:cubicBezTo>
                  <a:pt x="18" y="107"/>
                  <a:pt x="18" y="107"/>
                  <a:pt x="18" y="107"/>
                </a:cubicBezTo>
                <a:cubicBezTo>
                  <a:pt x="17" y="107"/>
                  <a:pt x="16" y="107"/>
                  <a:pt x="15" y="106"/>
                </a:cubicBezTo>
                <a:cubicBezTo>
                  <a:pt x="15" y="106"/>
                  <a:pt x="14" y="105"/>
                  <a:pt x="14" y="104"/>
                </a:cubicBezTo>
                <a:cubicBezTo>
                  <a:pt x="14" y="103"/>
                  <a:pt x="14" y="103"/>
                  <a:pt x="15" y="102"/>
                </a:cubicBezTo>
                <a:cubicBezTo>
                  <a:pt x="20" y="94"/>
                  <a:pt x="22" y="87"/>
                  <a:pt x="22" y="83"/>
                </a:cubicBezTo>
                <a:cubicBezTo>
                  <a:pt x="22" y="83"/>
                  <a:pt x="23" y="83"/>
                  <a:pt x="23" y="83"/>
                </a:cubicBezTo>
                <a:cubicBezTo>
                  <a:pt x="15" y="79"/>
                  <a:pt x="9" y="74"/>
                  <a:pt x="6" y="67"/>
                </a:cubicBezTo>
                <a:cubicBezTo>
                  <a:pt x="2" y="60"/>
                  <a:pt x="0" y="52"/>
                  <a:pt x="0" y="44"/>
                </a:cubicBezTo>
                <a:cubicBezTo>
                  <a:pt x="0" y="32"/>
                  <a:pt x="5" y="22"/>
                  <a:pt x="17" y="13"/>
                </a:cubicBezTo>
                <a:cubicBezTo>
                  <a:pt x="28" y="5"/>
                  <a:pt x="42" y="0"/>
                  <a:pt x="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1630022" y="4124522"/>
            <a:ext cx="274885" cy="249159"/>
          </a:xfrm>
          <a:custGeom>
            <a:rect b="b" l="l" r="r" t="t"/>
            <a:pathLst>
              <a:path extrusionOk="0" h="129" w="143">
                <a:moveTo>
                  <a:pt x="27" y="71"/>
                </a:moveTo>
                <a:cubicBezTo>
                  <a:pt x="29" y="71"/>
                  <a:pt x="31" y="72"/>
                  <a:pt x="33" y="74"/>
                </a:cubicBezTo>
                <a:cubicBezTo>
                  <a:pt x="35" y="76"/>
                  <a:pt x="36" y="78"/>
                  <a:pt x="36" y="80"/>
                </a:cubicBezTo>
                <a:cubicBezTo>
                  <a:pt x="36" y="83"/>
                  <a:pt x="35" y="85"/>
                  <a:pt x="33" y="87"/>
                </a:cubicBezTo>
                <a:cubicBezTo>
                  <a:pt x="31" y="88"/>
                  <a:pt x="29" y="89"/>
                  <a:pt x="27" y="89"/>
                </a:cubicBezTo>
                <a:cubicBezTo>
                  <a:pt x="25" y="89"/>
                  <a:pt x="22" y="88"/>
                  <a:pt x="21" y="87"/>
                </a:cubicBezTo>
                <a:cubicBezTo>
                  <a:pt x="19" y="85"/>
                  <a:pt x="18" y="83"/>
                  <a:pt x="18" y="80"/>
                </a:cubicBezTo>
                <a:cubicBezTo>
                  <a:pt x="18" y="78"/>
                  <a:pt x="19" y="76"/>
                  <a:pt x="21" y="74"/>
                </a:cubicBezTo>
                <a:cubicBezTo>
                  <a:pt x="22" y="72"/>
                  <a:pt x="25" y="71"/>
                  <a:pt x="27" y="71"/>
                </a:cubicBezTo>
                <a:close/>
                <a:moveTo>
                  <a:pt x="134" y="36"/>
                </a:moveTo>
                <a:cubicBezTo>
                  <a:pt x="134" y="37"/>
                  <a:pt x="133" y="38"/>
                  <a:pt x="131" y="39"/>
                </a:cubicBezTo>
                <a:cubicBezTo>
                  <a:pt x="130" y="40"/>
                  <a:pt x="128" y="40"/>
                  <a:pt x="125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2" y="40"/>
                  <a:pt x="11" y="41"/>
                  <a:pt x="10" y="41"/>
                </a:cubicBezTo>
                <a:cubicBezTo>
                  <a:pt x="10" y="42"/>
                  <a:pt x="9" y="43"/>
                  <a:pt x="9" y="45"/>
                </a:cubicBezTo>
                <a:cubicBezTo>
                  <a:pt x="9" y="116"/>
                  <a:pt x="9" y="116"/>
                  <a:pt x="9" y="116"/>
                </a:cubicBezTo>
                <a:cubicBezTo>
                  <a:pt x="9" y="117"/>
                  <a:pt x="10" y="118"/>
                  <a:pt x="10" y="119"/>
                </a:cubicBezTo>
                <a:cubicBezTo>
                  <a:pt x="11" y="120"/>
                  <a:pt x="12" y="120"/>
                  <a:pt x="14" y="120"/>
                </a:cubicBezTo>
                <a:cubicBezTo>
                  <a:pt x="130" y="120"/>
                  <a:pt x="130" y="120"/>
                  <a:pt x="130" y="120"/>
                </a:cubicBezTo>
                <a:cubicBezTo>
                  <a:pt x="131" y="120"/>
                  <a:pt x="132" y="120"/>
                  <a:pt x="133" y="119"/>
                </a:cubicBezTo>
                <a:cubicBezTo>
                  <a:pt x="134" y="118"/>
                  <a:pt x="134" y="117"/>
                  <a:pt x="134" y="116"/>
                </a:cubicBezTo>
                <a:lnTo>
                  <a:pt x="134" y="36"/>
                </a:lnTo>
                <a:close/>
                <a:moveTo>
                  <a:pt x="31" y="9"/>
                </a:moveTo>
                <a:cubicBezTo>
                  <a:pt x="30" y="9"/>
                  <a:pt x="29" y="9"/>
                  <a:pt x="28" y="10"/>
                </a:cubicBezTo>
                <a:cubicBezTo>
                  <a:pt x="27" y="11"/>
                  <a:pt x="27" y="12"/>
                  <a:pt x="27" y="13"/>
                </a:cubicBezTo>
                <a:cubicBezTo>
                  <a:pt x="27" y="31"/>
                  <a:pt x="27" y="31"/>
                  <a:pt x="27" y="31"/>
                </a:cubicBezTo>
                <a:cubicBezTo>
                  <a:pt x="125" y="31"/>
                  <a:pt x="125" y="31"/>
                  <a:pt x="125" y="31"/>
                </a:cubicBezTo>
                <a:cubicBezTo>
                  <a:pt x="126" y="31"/>
                  <a:pt x="127" y="31"/>
                  <a:pt x="128" y="31"/>
                </a:cubicBezTo>
                <a:cubicBezTo>
                  <a:pt x="128" y="30"/>
                  <a:pt x="129" y="30"/>
                  <a:pt x="129" y="29"/>
                </a:cubicBezTo>
                <a:cubicBezTo>
                  <a:pt x="129" y="29"/>
                  <a:pt x="130" y="29"/>
                  <a:pt x="129" y="29"/>
                </a:cubicBezTo>
                <a:lnTo>
                  <a:pt x="31" y="9"/>
                </a:lnTo>
                <a:close/>
                <a:moveTo>
                  <a:pt x="31" y="0"/>
                </a:moveTo>
                <a:cubicBezTo>
                  <a:pt x="32" y="0"/>
                  <a:pt x="32" y="0"/>
                  <a:pt x="32" y="0"/>
                </a:cubicBezTo>
                <a:cubicBezTo>
                  <a:pt x="132" y="20"/>
                  <a:pt x="132" y="20"/>
                  <a:pt x="132" y="20"/>
                </a:cubicBezTo>
                <a:cubicBezTo>
                  <a:pt x="140" y="22"/>
                  <a:pt x="143" y="27"/>
                  <a:pt x="143" y="34"/>
                </a:cubicBezTo>
                <a:cubicBezTo>
                  <a:pt x="143" y="116"/>
                  <a:pt x="143" y="116"/>
                  <a:pt x="143" y="116"/>
                </a:cubicBezTo>
                <a:cubicBezTo>
                  <a:pt x="143" y="120"/>
                  <a:pt x="142" y="123"/>
                  <a:pt x="139" y="125"/>
                </a:cubicBezTo>
                <a:cubicBezTo>
                  <a:pt x="137" y="128"/>
                  <a:pt x="133" y="129"/>
                  <a:pt x="130" y="129"/>
                </a:cubicBezTo>
                <a:cubicBezTo>
                  <a:pt x="14" y="129"/>
                  <a:pt x="14" y="129"/>
                  <a:pt x="14" y="129"/>
                </a:cubicBezTo>
                <a:cubicBezTo>
                  <a:pt x="10" y="129"/>
                  <a:pt x="7" y="128"/>
                  <a:pt x="4" y="125"/>
                </a:cubicBezTo>
                <a:cubicBezTo>
                  <a:pt x="1" y="123"/>
                  <a:pt x="0" y="120"/>
                  <a:pt x="0" y="11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1"/>
                  <a:pt x="1" y="38"/>
                  <a:pt x="4" y="35"/>
                </a:cubicBezTo>
                <a:cubicBezTo>
                  <a:pt x="7" y="32"/>
                  <a:pt x="10" y="31"/>
                  <a:pt x="14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0"/>
                  <a:pt x="19" y="6"/>
                  <a:pt x="22" y="4"/>
                </a:cubicBezTo>
                <a:cubicBezTo>
                  <a:pt x="25" y="1"/>
                  <a:pt x="28" y="0"/>
                  <a:pt x="3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4103746" y="3610009"/>
            <a:ext cx="275540" cy="276112"/>
          </a:xfrm>
          <a:custGeom>
            <a:rect b="b" l="l" r="r" t="t"/>
            <a:pathLst>
              <a:path extrusionOk="0" h="143" w="143">
                <a:moveTo>
                  <a:pt x="34" y="84"/>
                </a:moveTo>
                <a:cubicBezTo>
                  <a:pt x="35" y="84"/>
                  <a:pt x="36" y="84"/>
                  <a:pt x="37" y="84"/>
                </a:cubicBezTo>
                <a:cubicBezTo>
                  <a:pt x="38" y="85"/>
                  <a:pt x="39" y="86"/>
                  <a:pt x="40" y="87"/>
                </a:cubicBezTo>
                <a:cubicBezTo>
                  <a:pt x="40" y="87"/>
                  <a:pt x="40" y="88"/>
                  <a:pt x="41" y="89"/>
                </a:cubicBezTo>
                <a:cubicBezTo>
                  <a:pt x="42" y="90"/>
                  <a:pt x="43" y="92"/>
                  <a:pt x="45" y="94"/>
                </a:cubicBezTo>
                <a:cubicBezTo>
                  <a:pt x="46" y="97"/>
                  <a:pt x="48" y="99"/>
                  <a:pt x="50" y="100"/>
                </a:cubicBezTo>
                <a:cubicBezTo>
                  <a:pt x="53" y="102"/>
                  <a:pt x="56" y="104"/>
                  <a:pt x="59" y="105"/>
                </a:cubicBezTo>
                <a:cubicBezTo>
                  <a:pt x="63" y="106"/>
                  <a:pt x="67" y="107"/>
                  <a:pt x="70" y="107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75" y="107"/>
                  <a:pt x="79" y="106"/>
                  <a:pt x="83" y="105"/>
                </a:cubicBezTo>
                <a:cubicBezTo>
                  <a:pt x="87" y="103"/>
                  <a:pt x="90" y="102"/>
                  <a:pt x="92" y="100"/>
                </a:cubicBezTo>
                <a:cubicBezTo>
                  <a:pt x="94" y="98"/>
                  <a:pt x="96" y="96"/>
                  <a:pt x="98" y="94"/>
                </a:cubicBezTo>
                <a:cubicBezTo>
                  <a:pt x="100" y="92"/>
                  <a:pt x="101" y="90"/>
                  <a:pt x="102" y="89"/>
                </a:cubicBezTo>
                <a:cubicBezTo>
                  <a:pt x="102" y="88"/>
                  <a:pt x="103" y="87"/>
                  <a:pt x="103" y="87"/>
                </a:cubicBezTo>
                <a:cubicBezTo>
                  <a:pt x="103" y="86"/>
                  <a:pt x="104" y="85"/>
                  <a:pt x="106" y="84"/>
                </a:cubicBezTo>
                <a:cubicBezTo>
                  <a:pt x="107" y="84"/>
                  <a:pt x="108" y="84"/>
                  <a:pt x="109" y="84"/>
                </a:cubicBezTo>
                <a:cubicBezTo>
                  <a:pt x="110" y="85"/>
                  <a:pt x="111" y="86"/>
                  <a:pt x="111" y="87"/>
                </a:cubicBezTo>
                <a:cubicBezTo>
                  <a:pt x="112" y="88"/>
                  <a:pt x="112" y="89"/>
                  <a:pt x="111" y="90"/>
                </a:cubicBezTo>
                <a:cubicBezTo>
                  <a:pt x="111" y="91"/>
                  <a:pt x="110" y="92"/>
                  <a:pt x="110" y="93"/>
                </a:cubicBezTo>
                <a:cubicBezTo>
                  <a:pt x="109" y="95"/>
                  <a:pt x="107" y="97"/>
                  <a:pt x="105" y="100"/>
                </a:cubicBezTo>
                <a:cubicBezTo>
                  <a:pt x="103" y="102"/>
                  <a:pt x="100" y="105"/>
                  <a:pt x="97" y="107"/>
                </a:cubicBezTo>
                <a:cubicBezTo>
                  <a:pt x="95" y="109"/>
                  <a:pt x="91" y="111"/>
                  <a:pt x="86" y="113"/>
                </a:cubicBezTo>
                <a:cubicBezTo>
                  <a:pt x="82" y="115"/>
                  <a:pt x="76" y="116"/>
                  <a:pt x="71" y="116"/>
                </a:cubicBezTo>
                <a:cubicBezTo>
                  <a:pt x="71" y="116"/>
                  <a:pt x="71" y="116"/>
                  <a:pt x="71" y="116"/>
                </a:cubicBezTo>
                <a:cubicBezTo>
                  <a:pt x="71" y="116"/>
                  <a:pt x="71" y="116"/>
                  <a:pt x="70" y="116"/>
                </a:cubicBezTo>
                <a:cubicBezTo>
                  <a:pt x="65" y="116"/>
                  <a:pt x="61" y="115"/>
                  <a:pt x="56" y="113"/>
                </a:cubicBezTo>
                <a:cubicBezTo>
                  <a:pt x="52" y="112"/>
                  <a:pt x="48" y="110"/>
                  <a:pt x="45" y="107"/>
                </a:cubicBezTo>
                <a:cubicBezTo>
                  <a:pt x="42" y="105"/>
                  <a:pt x="40" y="103"/>
                  <a:pt x="37" y="100"/>
                </a:cubicBezTo>
                <a:cubicBezTo>
                  <a:pt x="35" y="97"/>
                  <a:pt x="34" y="95"/>
                  <a:pt x="33" y="93"/>
                </a:cubicBezTo>
                <a:cubicBezTo>
                  <a:pt x="32" y="92"/>
                  <a:pt x="32" y="91"/>
                  <a:pt x="31" y="90"/>
                </a:cubicBezTo>
                <a:cubicBezTo>
                  <a:pt x="31" y="89"/>
                  <a:pt x="31" y="88"/>
                  <a:pt x="31" y="87"/>
                </a:cubicBezTo>
                <a:cubicBezTo>
                  <a:pt x="32" y="86"/>
                  <a:pt x="33" y="85"/>
                  <a:pt x="34" y="84"/>
                </a:cubicBezTo>
                <a:close/>
                <a:moveTo>
                  <a:pt x="94" y="49"/>
                </a:moveTo>
                <a:cubicBezTo>
                  <a:pt x="96" y="49"/>
                  <a:pt x="98" y="50"/>
                  <a:pt x="100" y="52"/>
                </a:cubicBezTo>
                <a:cubicBezTo>
                  <a:pt x="102" y="53"/>
                  <a:pt x="103" y="55"/>
                  <a:pt x="103" y="58"/>
                </a:cubicBezTo>
                <a:cubicBezTo>
                  <a:pt x="103" y="60"/>
                  <a:pt x="102" y="62"/>
                  <a:pt x="100" y="64"/>
                </a:cubicBezTo>
                <a:cubicBezTo>
                  <a:pt x="98" y="66"/>
                  <a:pt x="96" y="67"/>
                  <a:pt x="94" y="67"/>
                </a:cubicBezTo>
                <a:cubicBezTo>
                  <a:pt x="91" y="67"/>
                  <a:pt x="89" y="66"/>
                  <a:pt x="87" y="64"/>
                </a:cubicBezTo>
                <a:cubicBezTo>
                  <a:pt x="86" y="62"/>
                  <a:pt x="85" y="60"/>
                  <a:pt x="85" y="58"/>
                </a:cubicBezTo>
                <a:cubicBezTo>
                  <a:pt x="85" y="55"/>
                  <a:pt x="86" y="53"/>
                  <a:pt x="87" y="52"/>
                </a:cubicBezTo>
                <a:cubicBezTo>
                  <a:pt x="89" y="50"/>
                  <a:pt x="91" y="49"/>
                  <a:pt x="94" y="49"/>
                </a:cubicBezTo>
                <a:close/>
                <a:moveTo>
                  <a:pt x="49" y="49"/>
                </a:moveTo>
                <a:cubicBezTo>
                  <a:pt x="51" y="49"/>
                  <a:pt x="53" y="50"/>
                  <a:pt x="55" y="52"/>
                </a:cubicBezTo>
                <a:cubicBezTo>
                  <a:pt x="57" y="53"/>
                  <a:pt x="58" y="55"/>
                  <a:pt x="58" y="58"/>
                </a:cubicBezTo>
                <a:cubicBezTo>
                  <a:pt x="58" y="60"/>
                  <a:pt x="57" y="62"/>
                  <a:pt x="55" y="64"/>
                </a:cubicBezTo>
                <a:cubicBezTo>
                  <a:pt x="53" y="66"/>
                  <a:pt x="51" y="67"/>
                  <a:pt x="49" y="67"/>
                </a:cubicBezTo>
                <a:cubicBezTo>
                  <a:pt x="47" y="67"/>
                  <a:pt x="45" y="66"/>
                  <a:pt x="43" y="64"/>
                </a:cubicBezTo>
                <a:cubicBezTo>
                  <a:pt x="41" y="62"/>
                  <a:pt x="40" y="60"/>
                  <a:pt x="40" y="58"/>
                </a:cubicBezTo>
                <a:cubicBezTo>
                  <a:pt x="40" y="55"/>
                  <a:pt x="41" y="53"/>
                  <a:pt x="43" y="52"/>
                </a:cubicBezTo>
                <a:cubicBezTo>
                  <a:pt x="45" y="50"/>
                  <a:pt x="47" y="49"/>
                  <a:pt x="49" y="49"/>
                </a:cubicBezTo>
                <a:close/>
                <a:moveTo>
                  <a:pt x="71" y="9"/>
                </a:moveTo>
                <a:cubicBezTo>
                  <a:pt x="54" y="9"/>
                  <a:pt x="39" y="15"/>
                  <a:pt x="27" y="27"/>
                </a:cubicBezTo>
                <a:cubicBezTo>
                  <a:pt x="15" y="39"/>
                  <a:pt x="9" y="54"/>
                  <a:pt x="9" y="71"/>
                </a:cubicBezTo>
                <a:cubicBezTo>
                  <a:pt x="9" y="89"/>
                  <a:pt x="15" y="103"/>
                  <a:pt x="27" y="115"/>
                </a:cubicBezTo>
                <a:cubicBezTo>
                  <a:pt x="39" y="128"/>
                  <a:pt x="54" y="134"/>
                  <a:pt x="71" y="134"/>
                </a:cubicBezTo>
                <a:cubicBezTo>
                  <a:pt x="89" y="134"/>
                  <a:pt x="103" y="128"/>
                  <a:pt x="116" y="115"/>
                </a:cubicBezTo>
                <a:cubicBezTo>
                  <a:pt x="128" y="103"/>
                  <a:pt x="134" y="89"/>
                  <a:pt x="134" y="71"/>
                </a:cubicBezTo>
                <a:cubicBezTo>
                  <a:pt x="134" y="54"/>
                  <a:pt x="128" y="39"/>
                  <a:pt x="116" y="27"/>
                </a:cubicBezTo>
                <a:cubicBezTo>
                  <a:pt x="103" y="15"/>
                  <a:pt x="89" y="9"/>
                  <a:pt x="71" y="9"/>
                </a:cubicBezTo>
                <a:close/>
                <a:moveTo>
                  <a:pt x="71" y="0"/>
                </a:moveTo>
                <a:cubicBezTo>
                  <a:pt x="91" y="0"/>
                  <a:pt x="108" y="7"/>
                  <a:pt x="122" y="21"/>
                </a:cubicBezTo>
                <a:cubicBezTo>
                  <a:pt x="136" y="35"/>
                  <a:pt x="143" y="52"/>
                  <a:pt x="143" y="71"/>
                </a:cubicBezTo>
                <a:cubicBezTo>
                  <a:pt x="143" y="91"/>
                  <a:pt x="136" y="108"/>
                  <a:pt x="122" y="122"/>
                </a:cubicBezTo>
                <a:cubicBezTo>
                  <a:pt x="108" y="136"/>
                  <a:pt x="91" y="143"/>
                  <a:pt x="71" y="143"/>
                </a:cubicBezTo>
                <a:cubicBezTo>
                  <a:pt x="52" y="143"/>
                  <a:pt x="35" y="136"/>
                  <a:pt x="21" y="122"/>
                </a:cubicBezTo>
                <a:cubicBezTo>
                  <a:pt x="7" y="108"/>
                  <a:pt x="0" y="91"/>
                  <a:pt x="0" y="71"/>
                </a:cubicBezTo>
                <a:cubicBezTo>
                  <a:pt x="0" y="52"/>
                  <a:pt x="7" y="35"/>
                  <a:pt x="21" y="21"/>
                </a:cubicBezTo>
                <a:cubicBezTo>
                  <a:pt x="35" y="7"/>
                  <a:pt x="52" y="0"/>
                  <a:pt x="7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4103091" y="3143747"/>
            <a:ext cx="276849" cy="268881"/>
          </a:xfrm>
          <a:custGeom>
            <a:rect b="b" l="l" r="r" t="t"/>
            <a:pathLst>
              <a:path extrusionOk="0" h="139" w="144">
                <a:moveTo>
                  <a:pt x="72" y="9"/>
                </a:moveTo>
                <a:cubicBezTo>
                  <a:pt x="56" y="43"/>
                  <a:pt x="56" y="43"/>
                  <a:pt x="56" y="43"/>
                </a:cubicBezTo>
                <a:cubicBezTo>
                  <a:pt x="53" y="48"/>
                  <a:pt x="53" y="48"/>
                  <a:pt x="53" y="48"/>
                </a:cubicBezTo>
                <a:cubicBezTo>
                  <a:pt x="47" y="50"/>
                  <a:pt x="47" y="50"/>
                  <a:pt x="47" y="50"/>
                </a:cubicBezTo>
                <a:cubicBezTo>
                  <a:pt x="10" y="55"/>
                  <a:pt x="10" y="55"/>
                  <a:pt x="10" y="55"/>
                </a:cubicBezTo>
                <a:cubicBezTo>
                  <a:pt x="37" y="82"/>
                  <a:pt x="37" y="82"/>
                  <a:pt x="37" y="82"/>
                </a:cubicBezTo>
                <a:cubicBezTo>
                  <a:pt x="41" y="86"/>
                  <a:pt x="41" y="86"/>
                  <a:pt x="41" y="86"/>
                </a:cubicBezTo>
                <a:cubicBezTo>
                  <a:pt x="40" y="93"/>
                  <a:pt x="40" y="93"/>
                  <a:pt x="40" y="93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66" y="113"/>
                  <a:pt x="66" y="113"/>
                  <a:pt x="66" y="113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111" y="131"/>
                  <a:pt x="111" y="131"/>
                  <a:pt x="111" y="131"/>
                </a:cubicBezTo>
                <a:cubicBezTo>
                  <a:pt x="105" y="93"/>
                  <a:pt x="105" y="93"/>
                  <a:pt x="105" y="93"/>
                </a:cubicBezTo>
                <a:cubicBezTo>
                  <a:pt x="104" y="86"/>
                  <a:pt x="104" y="86"/>
                  <a:pt x="104" y="86"/>
                </a:cubicBezTo>
                <a:cubicBezTo>
                  <a:pt x="108" y="82"/>
                  <a:pt x="108" y="82"/>
                  <a:pt x="108" y="82"/>
                </a:cubicBezTo>
                <a:cubicBezTo>
                  <a:pt x="135" y="55"/>
                  <a:pt x="135" y="55"/>
                  <a:pt x="135" y="55"/>
                </a:cubicBezTo>
                <a:cubicBezTo>
                  <a:pt x="98" y="50"/>
                  <a:pt x="98" y="50"/>
                  <a:pt x="98" y="50"/>
                </a:cubicBezTo>
                <a:cubicBezTo>
                  <a:pt x="92" y="48"/>
                  <a:pt x="92" y="48"/>
                  <a:pt x="92" y="48"/>
                </a:cubicBezTo>
                <a:cubicBezTo>
                  <a:pt x="88" y="43"/>
                  <a:pt x="88" y="43"/>
                  <a:pt x="88" y="43"/>
                </a:cubicBezTo>
                <a:lnTo>
                  <a:pt x="72" y="9"/>
                </a:lnTo>
                <a:close/>
                <a:moveTo>
                  <a:pt x="72" y="0"/>
                </a:moveTo>
                <a:cubicBezTo>
                  <a:pt x="77" y="0"/>
                  <a:pt x="80" y="2"/>
                  <a:pt x="81" y="6"/>
                </a:cubicBezTo>
                <a:cubicBezTo>
                  <a:pt x="98" y="39"/>
                  <a:pt x="98" y="39"/>
                  <a:pt x="98" y="39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39" y="46"/>
                  <a:pt x="142" y="48"/>
                  <a:pt x="143" y="52"/>
                </a:cubicBezTo>
                <a:cubicBezTo>
                  <a:pt x="144" y="56"/>
                  <a:pt x="144" y="59"/>
                  <a:pt x="141" y="62"/>
                </a:cubicBezTo>
                <a:cubicBezTo>
                  <a:pt x="114" y="89"/>
                  <a:pt x="114" y="89"/>
                  <a:pt x="114" y="89"/>
                </a:cubicBezTo>
                <a:cubicBezTo>
                  <a:pt x="120" y="127"/>
                  <a:pt x="120" y="127"/>
                  <a:pt x="120" y="127"/>
                </a:cubicBezTo>
                <a:cubicBezTo>
                  <a:pt x="121" y="131"/>
                  <a:pt x="119" y="135"/>
                  <a:pt x="115" y="137"/>
                </a:cubicBezTo>
                <a:cubicBezTo>
                  <a:pt x="114" y="138"/>
                  <a:pt x="112" y="139"/>
                  <a:pt x="110" y="139"/>
                </a:cubicBezTo>
                <a:cubicBezTo>
                  <a:pt x="108" y="139"/>
                  <a:pt x="106" y="138"/>
                  <a:pt x="105" y="138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40" y="138"/>
                  <a:pt x="40" y="138"/>
                  <a:pt x="40" y="138"/>
                </a:cubicBezTo>
                <a:cubicBezTo>
                  <a:pt x="38" y="138"/>
                  <a:pt x="37" y="139"/>
                  <a:pt x="35" y="139"/>
                </a:cubicBezTo>
                <a:cubicBezTo>
                  <a:pt x="33" y="139"/>
                  <a:pt x="31" y="138"/>
                  <a:pt x="29" y="137"/>
                </a:cubicBezTo>
                <a:cubicBezTo>
                  <a:pt x="26" y="135"/>
                  <a:pt x="24" y="131"/>
                  <a:pt x="25" y="127"/>
                </a:cubicBezTo>
                <a:cubicBezTo>
                  <a:pt x="31" y="89"/>
                  <a:pt x="31" y="89"/>
                  <a:pt x="31" y="89"/>
                </a:cubicBezTo>
                <a:cubicBezTo>
                  <a:pt x="4" y="62"/>
                  <a:pt x="4" y="62"/>
                  <a:pt x="4" y="62"/>
                </a:cubicBezTo>
                <a:cubicBezTo>
                  <a:pt x="1" y="59"/>
                  <a:pt x="0" y="56"/>
                  <a:pt x="1" y="52"/>
                </a:cubicBezTo>
                <a:cubicBezTo>
                  <a:pt x="3" y="48"/>
                  <a:pt x="5" y="46"/>
                  <a:pt x="10" y="45"/>
                </a:cubicBezTo>
                <a:cubicBezTo>
                  <a:pt x="47" y="39"/>
                  <a:pt x="47" y="39"/>
                  <a:pt x="47" y="39"/>
                </a:cubicBezTo>
                <a:cubicBezTo>
                  <a:pt x="63" y="6"/>
                  <a:pt x="63" y="6"/>
                  <a:pt x="63" y="6"/>
                </a:cubicBezTo>
                <a:cubicBezTo>
                  <a:pt x="65" y="2"/>
                  <a:pt x="68" y="0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4129924" y="2607600"/>
            <a:ext cx="223181" cy="276112"/>
          </a:xfrm>
          <a:custGeom>
            <a:rect b="b" l="l" r="r" t="t"/>
            <a:pathLst>
              <a:path extrusionOk="0" h="143" w="116">
                <a:moveTo>
                  <a:pt x="42" y="47"/>
                </a:moveTo>
                <a:cubicBezTo>
                  <a:pt x="43" y="47"/>
                  <a:pt x="44" y="47"/>
                  <a:pt x="45" y="48"/>
                </a:cubicBezTo>
                <a:cubicBezTo>
                  <a:pt x="58" y="61"/>
                  <a:pt x="58" y="61"/>
                  <a:pt x="58" y="61"/>
                </a:cubicBezTo>
                <a:cubicBezTo>
                  <a:pt x="70" y="48"/>
                  <a:pt x="70" y="48"/>
                  <a:pt x="70" y="48"/>
                </a:cubicBezTo>
                <a:cubicBezTo>
                  <a:pt x="72" y="46"/>
                  <a:pt x="75" y="46"/>
                  <a:pt x="77" y="48"/>
                </a:cubicBezTo>
                <a:cubicBezTo>
                  <a:pt x="79" y="51"/>
                  <a:pt x="79" y="53"/>
                  <a:pt x="77" y="55"/>
                </a:cubicBezTo>
                <a:cubicBezTo>
                  <a:pt x="64" y="67"/>
                  <a:pt x="64" y="67"/>
                  <a:pt x="64" y="67"/>
                </a:cubicBezTo>
                <a:cubicBezTo>
                  <a:pt x="77" y="80"/>
                  <a:pt x="77" y="80"/>
                  <a:pt x="77" y="80"/>
                </a:cubicBezTo>
                <a:cubicBezTo>
                  <a:pt x="79" y="82"/>
                  <a:pt x="79" y="84"/>
                  <a:pt x="77" y="86"/>
                </a:cubicBezTo>
                <a:cubicBezTo>
                  <a:pt x="75" y="88"/>
                  <a:pt x="72" y="88"/>
                  <a:pt x="70" y="86"/>
                </a:cubicBezTo>
                <a:cubicBezTo>
                  <a:pt x="58" y="74"/>
                  <a:pt x="58" y="74"/>
                  <a:pt x="58" y="74"/>
                </a:cubicBezTo>
                <a:cubicBezTo>
                  <a:pt x="45" y="86"/>
                  <a:pt x="45" y="86"/>
                  <a:pt x="45" y="86"/>
                </a:cubicBezTo>
                <a:cubicBezTo>
                  <a:pt x="43" y="88"/>
                  <a:pt x="41" y="88"/>
                  <a:pt x="39" y="86"/>
                </a:cubicBezTo>
                <a:cubicBezTo>
                  <a:pt x="37" y="84"/>
                  <a:pt x="37" y="82"/>
                  <a:pt x="39" y="80"/>
                </a:cubicBezTo>
                <a:cubicBezTo>
                  <a:pt x="51" y="67"/>
                  <a:pt x="51" y="67"/>
                  <a:pt x="51" y="67"/>
                </a:cubicBezTo>
                <a:cubicBezTo>
                  <a:pt x="39" y="55"/>
                  <a:pt x="39" y="55"/>
                  <a:pt x="39" y="55"/>
                </a:cubicBezTo>
                <a:cubicBezTo>
                  <a:pt x="37" y="53"/>
                  <a:pt x="37" y="51"/>
                  <a:pt x="39" y="48"/>
                </a:cubicBezTo>
                <a:cubicBezTo>
                  <a:pt x="40" y="47"/>
                  <a:pt x="41" y="47"/>
                  <a:pt x="42" y="47"/>
                </a:cubicBezTo>
                <a:close/>
                <a:moveTo>
                  <a:pt x="58" y="9"/>
                </a:moveTo>
                <a:cubicBezTo>
                  <a:pt x="54" y="12"/>
                  <a:pt x="54" y="12"/>
                  <a:pt x="54" y="12"/>
                </a:cubicBezTo>
                <a:cubicBezTo>
                  <a:pt x="52" y="15"/>
                  <a:pt x="49" y="17"/>
                  <a:pt x="45" y="19"/>
                </a:cubicBezTo>
                <a:cubicBezTo>
                  <a:pt x="41" y="22"/>
                  <a:pt x="37" y="24"/>
                  <a:pt x="33" y="25"/>
                </a:cubicBezTo>
                <a:cubicBezTo>
                  <a:pt x="27" y="26"/>
                  <a:pt x="20" y="27"/>
                  <a:pt x="13" y="27"/>
                </a:cubicBezTo>
                <a:cubicBezTo>
                  <a:pt x="11" y="27"/>
                  <a:pt x="10" y="27"/>
                  <a:pt x="9" y="27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60"/>
                  <a:pt x="10" y="69"/>
                  <a:pt x="11" y="78"/>
                </a:cubicBezTo>
                <a:cubicBezTo>
                  <a:pt x="13" y="87"/>
                  <a:pt x="16" y="94"/>
                  <a:pt x="18" y="99"/>
                </a:cubicBezTo>
                <a:cubicBezTo>
                  <a:pt x="21" y="105"/>
                  <a:pt x="24" y="110"/>
                  <a:pt x="28" y="114"/>
                </a:cubicBezTo>
                <a:cubicBezTo>
                  <a:pt x="32" y="119"/>
                  <a:pt x="35" y="122"/>
                  <a:pt x="38" y="125"/>
                </a:cubicBezTo>
                <a:cubicBezTo>
                  <a:pt x="41" y="127"/>
                  <a:pt x="45" y="129"/>
                  <a:pt x="48" y="130"/>
                </a:cubicBezTo>
                <a:cubicBezTo>
                  <a:pt x="51" y="132"/>
                  <a:pt x="54" y="133"/>
                  <a:pt x="55" y="133"/>
                </a:cubicBezTo>
                <a:cubicBezTo>
                  <a:pt x="56" y="134"/>
                  <a:pt x="57" y="134"/>
                  <a:pt x="58" y="134"/>
                </a:cubicBezTo>
                <a:cubicBezTo>
                  <a:pt x="63" y="133"/>
                  <a:pt x="68" y="131"/>
                  <a:pt x="74" y="127"/>
                </a:cubicBezTo>
                <a:cubicBezTo>
                  <a:pt x="96" y="112"/>
                  <a:pt x="107" y="86"/>
                  <a:pt x="107" y="49"/>
                </a:cubicBezTo>
                <a:cubicBezTo>
                  <a:pt x="107" y="36"/>
                  <a:pt x="107" y="29"/>
                  <a:pt x="107" y="27"/>
                </a:cubicBezTo>
                <a:cubicBezTo>
                  <a:pt x="103" y="27"/>
                  <a:pt x="103" y="27"/>
                  <a:pt x="103" y="27"/>
                </a:cubicBezTo>
                <a:cubicBezTo>
                  <a:pt x="95" y="27"/>
                  <a:pt x="89" y="26"/>
                  <a:pt x="83" y="25"/>
                </a:cubicBezTo>
                <a:cubicBezTo>
                  <a:pt x="75" y="23"/>
                  <a:pt x="66" y="18"/>
                  <a:pt x="58" y="9"/>
                </a:cubicBezTo>
                <a:close/>
                <a:moveTo>
                  <a:pt x="58" y="0"/>
                </a:moveTo>
                <a:cubicBezTo>
                  <a:pt x="59" y="0"/>
                  <a:pt x="61" y="1"/>
                  <a:pt x="63" y="2"/>
                </a:cubicBezTo>
                <a:cubicBezTo>
                  <a:pt x="63" y="2"/>
                  <a:pt x="64" y="3"/>
                  <a:pt x="67" y="6"/>
                </a:cubicBezTo>
                <a:cubicBezTo>
                  <a:pt x="70" y="8"/>
                  <a:pt x="73" y="10"/>
                  <a:pt x="76" y="12"/>
                </a:cubicBezTo>
                <a:cubicBezTo>
                  <a:pt x="79" y="14"/>
                  <a:pt x="82" y="16"/>
                  <a:pt x="85" y="16"/>
                </a:cubicBezTo>
                <a:cubicBezTo>
                  <a:pt x="90" y="17"/>
                  <a:pt x="96" y="18"/>
                  <a:pt x="103" y="18"/>
                </a:cubicBezTo>
                <a:cubicBezTo>
                  <a:pt x="104" y="18"/>
                  <a:pt x="106" y="18"/>
                  <a:pt x="106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9" y="18"/>
                  <a:pt x="112" y="19"/>
                  <a:pt x="113" y="20"/>
                </a:cubicBezTo>
                <a:cubicBezTo>
                  <a:pt x="115" y="22"/>
                  <a:pt x="116" y="24"/>
                  <a:pt x="116" y="27"/>
                </a:cubicBezTo>
                <a:cubicBezTo>
                  <a:pt x="116" y="49"/>
                  <a:pt x="116" y="49"/>
                  <a:pt x="116" y="49"/>
                </a:cubicBezTo>
                <a:cubicBezTo>
                  <a:pt x="116" y="61"/>
                  <a:pt x="115" y="71"/>
                  <a:pt x="113" y="80"/>
                </a:cubicBezTo>
                <a:cubicBezTo>
                  <a:pt x="111" y="90"/>
                  <a:pt x="108" y="98"/>
                  <a:pt x="105" y="104"/>
                </a:cubicBezTo>
                <a:cubicBezTo>
                  <a:pt x="102" y="110"/>
                  <a:pt x="99" y="116"/>
                  <a:pt x="94" y="121"/>
                </a:cubicBezTo>
                <a:cubicBezTo>
                  <a:pt x="90" y="126"/>
                  <a:pt x="86" y="129"/>
                  <a:pt x="83" y="132"/>
                </a:cubicBezTo>
                <a:cubicBezTo>
                  <a:pt x="79" y="135"/>
                  <a:pt x="75" y="137"/>
                  <a:pt x="71" y="138"/>
                </a:cubicBezTo>
                <a:cubicBezTo>
                  <a:pt x="67" y="140"/>
                  <a:pt x="65" y="141"/>
                  <a:pt x="63" y="142"/>
                </a:cubicBezTo>
                <a:cubicBezTo>
                  <a:pt x="62" y="142"/>
                  <a:pt x="60" y="143"/>
                  <a:pt x="59" y="143"/>
                </a:cubicBezTo>
                <a:cubicBezTo>
                  <a:pt x="59" y="143"/>
                  <a:pt x="58" y="143"/>
                  <a:pt x="58" y="143"/>
                </a:cubicBezTo>
                <a:cubicBezTo>
                  <a:pt x="57" y="143"/>
                  <a:pt x="57" y="143"/>
                  <a:pt x="56" y="143"/>
                </a:cubicBezTo>
                <a:cubicBezTo>
                  <a:pt x="55" y="143"/>
                  <a:pt x="54" y="142"/>
                  <a:pt x="52" y="142"/>
                </a:cubicBezTo>
                <a:cubicBezTo>
                  <a:pt x="50" y="141"/>
                  <a:pt x="48" y="140"/>
                  <a:pt x="44" y="138"/>
                </a:cubicBezTo>
                <a:cubicBezTo>
                  <a:pt x="40" y="137"/>
                  <a:pt x="36" y="135"/>
                  <a:pt x="33" y="132"/>
                </a:cubicBezTo>
                <a:cubicBezTo>
                  <a:pt x="29" y="129"/>
                  <a:pt x="25" y="126"/>
                  <a:pt x="21" y="121"/>
                </a:cubicBezTo>
                <a:cubicBezTo>
                  <a:pt x="17" y="116"/>
                  <a:pt x="13" y="110"/>
                  <a:pt x="10" y="104"/>
                </a:cubicBezTo>
                <a:cubicBezTo>
                  <a:pt x="7" y="98"/>
                  <a:pt x="5" y="90"/>
                  <a:pt x="3" y="80"/>
                </a:cubicBezTo>
                <a:cubicBezTo>
                  <a:pt x="1" y="71"/>
                  <a:pt x="0" y="61"/>
                  <a:pt x="0" y="4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4"/>
                  <a:pt x="1" y="22"/>
                  <a:pt x="2" y="20"/>
                </a:cubicBezTo>
                <a:cubicBezTo>
                  <a:pt x="4" y="19"/>
                  <a:pt x="6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10" y="18"/>
                  <a:pt x="11" y="18"/>
                  <a:pt x="13" y="18"/>
                </a:cubicBezTo>
                <a:cubicBezTo>
                  <a:pt x="20" y="18"/>
                  <a:pt x="26" y="17"/>
                  <a:pt x="31" y="16"/>
                </a:cubicBezTo>
                <a:cubicBezTo>
                  <a:pt x="32" y="16"/>
                  <a:pt x="34" y="15"/>
                  <a:pt x="35" y="15"/>
                </a:cubicBezTo>
                <a:cubicBezTo>
                  <a:pt x="37" y="14"/>
                  <a:pt x="38" y="13"/>
                  <a:pt x="40" y="12"/>
                </a:cubicBezTo>
                <a:cubicBezTo>
                  <a:pt x="41" y="11"/>
                  <a:pt x="43" y="10"/>
                  <a:pt x="44" y="9"/>
                </a:cubicBezTo>
                <a:cubicBezTo>
                  <a:pt x="45" y="8"/>
                  <a:pt x="46" y="8"/>
                  <a:pt x="47" y="7"/>
                </a:cubicBezTo>
                <a:cubicBezTo>
                  <a:pt x="48" y="6"/>
                  <a:pt x="49" y="5"/>
                  <a:pt x="50" y="4"/>
                </a:cubicBezTo>
                <a:cubicBezTo>
                  <a:pt x="51" y="4"/>
                  <a:pt x="51" y="3"/>
                  <a:pt x="52" y="3"/>
                </a:cubicBezTo>
                <a:cubicBezTo>
                  <a:pt x="52" y="2"/>
                  <a:pt x="53" y="2"/>
                  <a:pt x="53" y="2"/>
                </a:cubicBezTo>
                <a:cubicBezTo>
                  <a:pt x="54" y="1"/>
                  <a:pt x="56" y="0"/>
                  <a:pt x="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4596157" y="3610009"/>
            <a:ext cx="274885" cy="276112"/>
          </a:xfrm>
          <a:custGeom>
            <a:rect b="b" l="l" r="r" t="t"/>
            <a:pathLst>
              <a:path extrusionOk="0" h="143" w="143">
                <a:moveTo>
                  <a:pt x="72" y="53"/>
                </a:moveTo>
                <a:cubicBezTo>
                  <a:pt x="67" y="53"/>
                  <a:pt x="63" y="55"/>
                  <a:pt x="59" y="59"/>
                </a:cubicBezTo>
                <a:cubicBezTo>
                  <a:pt x="56" y="62"/>
                  <a:pt x="54" y="66"/>
                  <a:pt x="54" y="71"/>
                </a:cubicBezTo>
                <a:cubicBezTo>
                  <a:pt x="54" y="76"/>
                  <a:pt x="56" y="80"/>
                  <a:pt x="59" y="84"/>
                </a:cubicBezTo>
                <a:cubicBezTo>
                  <a:pt x="63" y="87"/>
                  <a:pt x="67" y="89"/>
                  <a:pt x="72" y="89"/>
                </a:cubicBezTo>
                <a:cubicBezTo>
                  <a:pt x="77" y="89"/>
                  <a:pt x="81" y="87"/>
                  <a:pt x="84" y="84"/>
                </a:cubicBezTo>
                <a:cubicBezTo>
                  <a:pt x="88" y="80"/>
                  <a:pt x="90" y="76"/>
                  <a:pt x="90" y="71"/>
                </a:cubicBezTo>
                <a:cubicBezTo>
                  <a:pt x="90" y="66"/>
                  <a:pt x="88" y="62"/>
                  <a:pt x="84" y="59"/>
                </a:cubicBezTo>
                <a:cubicBezTo>
                  <a:pt x="81" y="55"/>
                  <a:pt x="77" y="53"/>
                  <a:pt x="72" y="53"/>
                </a:cubicBezTo>
                <a:close/>
                <a:moveTo>
                  <a:pt x="72" y="44"/>
                </a:moveTo>
                <a:cubicBezTo>
                  <a:pt x="79" y="44"/>
                  <a:pt x="86" y="47"/>
                  <a:pt x="91" y="52"/>
                </a:cubicBezTo>
                <a:cubicBezTo>
                  <a:pt x="96" y="57"/>
                  <a:pt x="99" y="64"/>
                  <a:pt x="99" y="71"/>
                </a:cubicBezTo>
                <a:cubicBezTo>
                  <a:pt x="99" y="79"/>
                  <a:pt x="96" y="85"/>
                  <a:pt x="91" y="90"/>
                </a:cubicBezTo>
                <a:cubicBezTo>
                  <a:pt x="86" y="95"/>
                  <a:pt x="79" y="98"/>
                  <a:pt x="72" y="98"/>
                </a:cubicBezTo>
                <a:cubicBezTo>
                  <a:pt x="64" y="98"/>
                  <a:pt x="58" y="95"/>
                  <a:pt x="53" y="90"/>
                </a:cubicBezTo>
                <a:cubicBezTo>
                  <a:pt x="48" y="85"/>
                  <a:pt x="45" y="79"/>
                  <a:pt x="45" y="71"/>
                </a:cubicBezTo>
                <a:cubicBezTo>
                  <a:pt x="45" y="64"/>
                  <a:pt x="48" y="57"/>
                  <a:pt x="53" y="52"/>
                </a:cubicBezTo>
                <a:cubicBezTo>
                  <a:pt x="58" y="47"/>
                  <a:pt x="64" y="44"/>
                  <a:pt x="72" y="44"/>
                </a:cubicBezTo>
                <a:close/>
                <a:moveTo>
                  <a:pt x="68" y="9"/>
                </a:moveTo>
                <a:cubicBezTo>
                  <a:pt x="68" y="9"/>
                  <a:pt x="67" y="10"/>
                  <a:pt x="67" y="11"/>
                </a:cubicBezTo>
                <a:cubicBezTo>
                  <a:pt x="63" y="27"/>
                  <a:pt x="63" y="27"/>
                  <a:pt x="63" y="27"/>
                </a:cubicBezTo>
                <a:cubicBezTo>
                  <a:pt x="58" y="29"/>
                  <a:pt x="58" y="29"/>
                  <a:pt x="58" y="29"/>
                </a:cubicBezTo>
                <a:cubicBezTo>
                  <a:pt x="56" y="30"/>
                  <a:pt x="53" y="30"/>
                  <a:pt x="51" y="31"/>
                </a:cubicBezTo>
                <a:cubicBezTo>
                  <a:pt x="46" y="34"/>
                  <a:pt x="46" y="34"/>
                  <a:pt x="46" y="34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24"/>
                  <a:pt x="31" y="24"/>
                  <a:pt x="30" y="24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30"/>
                  <a:pt x="25" y="31"/>
                  <a:pt x="25" y="32"/>
                </a:cubicBezTo>
                <a:cubicBezTo>
                  <a:pt x="34" y="47"/>
                  <a:pt x="34" y="47"/>
                  <a:pt x="34" y="47"/>
                </a:cubicBezTo>
                <a:cubicBezTo>
                  <a:pt x="32" y="51"/>
                  <a:pt x="32" y="51"/>
                  <a:pt x="32" y="51"/>
                </a:cubicBezTo>
                <a:cubicBezTo>
                  <a:pt x="31" y="54"/>
                  <a:pt x="30" y="56"/>
                  <a:pt x="29" y="58"/>
                </a:cubicBezTo>
                <a:cubicBezTo>
                  <a:pt x="28" y="63"/>
                  <a:pt x="28" y="63"/>
                  <a:pt x="28" y="63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6"/>
                  <a:pt x="10" y="67"/>
                  <a:pt x="9" y="67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75"/>
                  <a:pt x="9" y="75"/>
                  <a:pt x="9" y="75"/>
                </a:cubicBezTo>
                <a:cubicBezTo>
                  <a:pt x="10" y="76"/>
                  <a:pt x="11" y="76"/>
                  <a:pt x="11" y="76"/>
                </a:cubicBezTo>
                <a:cubicBezTo>
                  <a:pt x="28" y="80"/>
                  <a:pt x="28" y="80"/>
                  <a:pt x="28" y="80"/>
                </a:cubicBezTo>
                <a:cubicBezTo>
                  <a:pt x="29" y="85"/>
                  <a:pt x="29" y="85"/>
                  <a:pt x="29" y="85"/>
                </a:cubicBezTo>
                <a:cubicBezTo>
                  <a:pt x="30" y="87"/>
                  <a:pt x="31" y="89"/>
                  <a:pt x="32" y="91"/>
                </a:cubicBezTo>
                <a:cubicBezTo>
                  <a:pt x="34" y="95"/>
                  <a:pt x="34" y="95"/>
                  <a:pt x="34" y="95"/>
                </a:cubicBezTo>
                <a:cubicBezTo>
                  <a:pt x="25" y="110"/>
                  <a:pt x="25" y="110"/>
                  <a:pt x="25" y="110"/>
                </a:cubicBezTo>
                <a:cubicBezTo>
                  <a:pt x="25" y="111"/>
                  <a:pt x="24" y="112"/>
                  <a:pt x="24" y="112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1" y="118"/>
                  <a:pt x="31" y="118"/>
                  <a:pt x="32" y="117"/>
                </a:cubicBezTo>
                <a:cubicBezTo>
                  <a:pt x="46" y="108"/>
                  <a:pt x="46" y="108"/>
                  <a:pt x="46" y="108"/>
                </a:cubicBezTo>
                <a:cubicBezTo>
                  <a:pt x="51" y="111"/>
                  <a:pt x="51" y="111"/>
                  <a:pt x="51" y="111"/>
                </a:cubicBezTo>
                <a:cubicBezTo>
                  <a:pt x="53" y="112"/>
                  <a:pt x="56" y="113"/>
                  <a:pt x="58" y="114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7" y="132"/>
                  <a:pt x="67" y="132"/>
                  <a:pt x="67" y="132"/>
                </a:cubicBezTo>
                <a:cubicBezTo>
                  <a:pt x="67" y="132"/>
                  <a:pt x="68" y="133"/>
                  <a:pt x="68" y="134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7" y="133"/>
                  <a:pt x="77" y="133"/>
                  <a:pt x="77" y="132"/>
                </a:cubicBezTo>
                <a:cubicBezTo>
                  <a:pt x="81" y="115"/>
                  <a:pt x="81" y="115"/>
                  <a:pt x="81" y="115"/>
                </a:cubicBezTo>
                <a:cubicBezTo>
                  <a:pt x="85" y="114"/>
                  <a:pt x="85" y="114"/>
                  <a:pt x="85" y="114"/>
                </a:cubicBezTo>
                <a:cubicBezTo>
                  <a:pt x="88" y="113"/>
                  <a:pt x="90" y="112"/>
                  <a:pt x="92" y="111"/>
                </a:cubicBezTo>
                <a:cubicBezTo>
                  <a:pt x="97" y="109"/>
                  <a:pt x="97" y="109"/>
                  <a:pt x="97" y="109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3" y="118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19" y="112"/>
                  <a:pt x="118" y="111"/>
                  <a:pt x="118" y="110"/>
                </a:cubicBezTo>
                <a:cubicBezTo>
                  <a:pt x="109" y="96"/>
                  <a:pt x="109" y="96"/>
                  <a:pt x="109" y="96"/>
                </a:cubicBezTo>
                <a:cubicBezTo>
                  <a:pt x="111" y="92"/>
                  <a:pt x="111" y="92"/>
                  <a:pt x="111" y="92"/>
                </a:cubicBezTo>
                <a:cubicBezTo>
                  <a:pt x="112" y="89"/>
                  <a:pt x="113" y="87"/>
                  <a:pt x="114" y="85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32" y="76"/>
                  <a:pt x="132" y="76"/>
                  <a:pt x="132" y="76"/>
                </a:cubicBezTo>
                <a:cubicBezTo>
                  <a:pt x="133" y="76"/>
                  <a:pt x="134" y="76"/>
                  <a:pt x="134" y="75"/>
                </a:cubicBezTo>
                <a:cubicBezTo>
                  <a:pt x="134" y="68"/>
                  <a:pt x="134" y="68"/>
                  <a:pt x="134" y="68"/>
                </a:cubicBezTo>
                <a:cubicBezTo>
                  <a:pt x="134" y="67"/>
                  <a:pt x="133" y="67"/>
                  <a:pt x="132" y="66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14" y="58"/>
                  <a:pt x="114" y="58"/>
                  <a:pt x="114" y="58"/>
                </a:cubicBezTo>
                <a:cubicBezTo>
                  <a:pt x="114" y="56"/>
                  <a:pt x="113" y="53"/>
                  <a:pt x="111" y="51"/>
                </a:cubicBezTo>
                <a:cubicBezTo>
                  <a:pt x="109" y="47"/>
                  <a:pt x="109" y="47"/>
                  <a:pt x="109" y="47"/>
                </a:cubicBezTo>
                <a:cubicBezTo>
                  <a:pt x="118" y="32"/>
                  <a:pt x="118" y="32"/>
                  <a:pt x="118" y="32"/>
                </a:cubicBezTo>
                <a:cubicBezTo>
                  <a:pt x="118" y="31"/>
                  <a:pt x="119" y="30"/>
                  <a:pt x="119" y="30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2" y="24"/>
                  <a:pt x="112" y="24"/>
                  <a:pt x="111" y="25"/>
                </a:cubicBezTo>
                <a:cubicBezTo>
                  <a:pt x="97" y="34"/>
                  <a:pt x="97" y="34"/>
                  <a:pt x="97" y="34"/>
                </a:cubicBezTo>
                <a:cubicBezTo>
                  <a:pt x="92" y="31"/>
                  <a:pt x="92" y="31"/>
                  <a:pt x="92" y="31"/>
                </a:cubicBezTo>
                <a:cubicBezTo>
                  <a:pt x="90" y="30"/>
                  <a:pt x="88" y="30"/>
                  <a:pt x="85" y="29"/>
                </a:cubicBezTo>
                <a:cubicBezTo>
                  <a:pt x="81" y="27"/>
                  <a:pt x="81" y="27"/>
                  <a:pt x="81" y="27"/>
                </a:cubicBezTo>
                <a:cubicBezTo>
                  <a:pt x="77" y="10"/>
                  <a:pt x="77" y="10"/>
                  <a:pt x="77" y="10"/>
                </a:cubicBezTo>
                <a:cubicBezTo>
                  <a:pt x="77" y="10"/>
                  <a:pt x="77" y="10"/>
                  <a:pt x="77" y="9"/>
                </a:cubicBezTo>
                <a:cubicBezTo>
                  <a:pt x="76" y="9"/>
                  <a:pt x="76" y="9"/>
                  <a:pt x="76" y="9"/>
                </a:cubicBezTo>
                <a:lnTo>
                  <a:pt x="68" y="9"/>
                </a:lnTo>
                <a:close/>
                <a:moveTo>
                  <a:pt x="67" y="0"/>
                </a:moveTo>
                <a:cubicBezTo>
                  <a:pt x="76" y="0"/>
                  <a:pt x="76" y="0"/>
                  <a:pt x="76" y="0"/>
                </a:cubicBezTo>
                <a:cubicBezTo>
                  <a:pt x="79" y="0"/>
                  <a:pt x="81" y="1"/>
                  <a:pt x="82" y="2"/>
                </a:cubicBezTo>
                <a:cubicBezTo>
                  <a:pt x="84" y="4"/>
                  <a:pt x="85" y="6"/>
                  <a:pt x="86" y="9"/>
                </a:cubicBezTo>
                <a:cubicBezTo>
                  <a:pt x="88" y="20"/>
                  <a:pt x="88" y="20"/>
                  <a:pt x="88" y="20"/>
                </a:cubicBezTo>
                <a:cubicBezTo>
                  <a:pt x="91" y="21"/>
                  <a:pt x="94" y="22"/>
                  <a:pt x="96" y="24"/>
                </a:cubicBezTo>
                <a:cubicBezTo>
                  <a:pt x="106" y="17"/>
                  <a:pt x="106" y="17"/>
                  <a:pt x="106" y="17"/>
                </a:cubicBezTo>
                <a:cubicBezTo>
                  <a:pt x="108" y="16"/>
                  <a:pt x="111" y="15"/>
                  <a:pt x="113" y="15"/>
                </a:cubicBezTo>
                <a:cubicBezTo>
                  <a:pt x="115" y="15"/>
                  <a:pt x="117" y="16"/>
                  <a:pt x="120" y="1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29" y="27"/>
                  <a:pt x="129" y="31"/>
                  <a:pt x="126" y="37"/>
                </a:cubicBezTo>
                <a:cubicBezTo>
                  <a:pt x="120" y="47"/>
                  <a:pt x="120" y="47"/>
                  <a:pt x="120" y="47"/>
                </a:cubicBezTo>
                <a:cubicBezTo>
                  <a:pt x="121" y="50"/>
                  <a:pt x="122" y="52"/>
                  <a:pt x="123" y="55"/>
                </a:cubicBezTo>
                <a:cubicBezTo>
                  <a:pt x="134" y="58"/>
                  <a:pt x="134" y="58"/>
                  <a:pt x="134" y="58"/>
                </a:cubicBezTo>
                <a:cubicBezTo>
                  <a:pt x="137" y="58"/>
                  <a:pt x="139" y="59"/>
                  <a:pt x="141" y="61"/>
                </a:cubicBezTo>
                <a:cubicBezTo>
                  <a:pt x="142" y="63"/>
                  <a:pt x="143" y="65"/>
                  <a:pt x="143" y="67"/>
                </a:cubicBezTo>
                <a:cubicBezTo>
                  <a:pt x="143" y="76"/>
                  <a:pt x="143" y="76"/>
                  <a:pt x="143" y="76"/>
                </a:cubicBezTo>
                <a:cubicBezTo>
                  <a:pt x="143" y="78"/>
                  <a:pt x="142" y="80"/>
                  <a:pt x="141" y="82"/>
                </a:cubicBezTo>
                <a:cubicBezTo>
                  <a:pt x="139" y="83"/>
                  <a:pt x="137" y="84"/>
                  <a:pt x="134" y="85"/>
                </a:cubicBezTo>
                <a:cubicBezTo>
                  <a:pt x="122" y="88"/>
                  <a:pt x="122" y="88"/>
                  <a:pt x="122" y="88"/>
                </a:cubicBezTo>
                <a:cubicBezTo>
                  <a:pt x="122" y="90"/>
                  <a:pt x="121" y="93"/>
                  <a:pt x="120" y="95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29" y="111"/>
                  <a:pt x="129" y="115"/>
                  <a:pt x="126" y="118"/>
                </a:cubicBezTo>
                <a:cubicBezTo>
                  <a:pt x="120" y="125"/>
                  <a:pt x="120" y="125"/>
                  <a:pt x="120" y="125"/>
                </a:cubicBezTo>
                <a:cubicBezTo>
                  <a:pt x="117" y="126"/>
                  <a:pt x="115" y="127"/>
                  <a:pt x="113" y="127"/>
                </a:cubicBezTo>
                <a:cubicBezTo>
                  <a:pt x="111" y="127"/>
                  <a:pt x="108" y="127"/>
                  <a:pt x="106" y="125"/>
                </a:cubicBezTo>
                <a:cubicBezTo>
                  <a:pt x="96" y="119"/>
                  <a:pt x="96" y="119"/>
                  <a:pt x="96" y="119"/>
                </a:cubicBezTo>
                <a:cubicBezTo>
                  <a:pt x="94" y="120"/>
                  <a:pt x="91" y="121"/>
                  <a:pt x="88" y="122"/>
                </a:cubicBezTo>
                <a:cubicBezTo>
                  <a:pt x="86" y="134"/>
                  <a:pt x="86" y="134"/>
                  <a:pt x="86" y="134"/>
                </a:cubicBezTo>
                <a:cubicBezTo>
                  <a:pt x="85" y="136"/>
                  <a:pt x="84" y="138"/>
                  <a:pt x="82" y="140"/>
                </a:cubicBezTo>
                <a:cubicBezTo>
                  <a:pt x="81" y="142"/>
                  <a:pt x="79" y="143"/>
                  <a:pt x="76" y="143"/>
                </a:cubicBezTo>
                <a:cubicBezTo>
                  <a:pt x="67" y="143"/>
                  <a:pt x="67" y="143"/>
                  <a:pt x="67" y="143"/>
                </a:cubicBezTo>
                <a:cubicBezTo>
                  <a:pt x="65" y="143"/>
                  <a:pt x="63" y="142"/>
                  <a:pt x="62" y="140"/>
                </a:cubicBezTo>
                <a:cubicBezTo>
                  <a:pt x="60" y="138"/>
                  <a:pt x="59" y="136"/>
                  <a:pt x="58" y="134"/>
                </a:cubicBezTo>
                <a:cubicBezTo>
                  <a:pt x="56" y="122"/>
                  <a:pt x="56" y="122"/>
                  <a:pt x="56" y="122"/>
                </a:cubicBezTo>
                <a:cubicBezTo>
                  <a:pt x="53" y="121"/>
                  <a:pt x="50" y="120"/>
                  <a:pt x="47" y="119"/>
                </a:cubicBezTo>
                <a:cubicBezTo>
                  <a:pt x="37" y="125"/>
                  <a:pt x="37" y="125"/>
                  <a:pt x="37" y="125"/>
                </a:cubicBezTo>
                <a:cubicBezTo>
                  <a:pt x="35" y="127"/>
                  <a:pt x="32" y="127"/>
                  <a:pt x="30" y="127"/>
                </a:cubicBezTo>
                <a:cubicBezTo>
                  <a:pt x="28" y="127"/>
                  <a:pt x="25" y="126"/>
                  <a:pt x="24" y="125"/>
                </a:cubicBezTo>
                <a:cubicBezTo>
                  <a:pt x="17" y="118"/>
                  <a:pt x="17" y="118"/>
                  <a:pt x="17" y="118"/>
                </a:cubicBezTo>
                <a:cubicBezTo>
                  <a:pt x="14" y="115"/>
                  <a:pt x="14" y="111"/>
                  <a:pt x="17" y="106"/>
                </a:cubicBezTo>
                <a:cubicBezTo>
                  <a:pt x="24" y="95"/>
                  <a:pt x="24" y="95"/>
                  <a:pt x="24" y="95"/>
                </a:cubicBezTo>
                <a:cubicBezTo>
                  <a:pt x="23" y="92"/>
                  <a:pt x="22" y="90"/>
                  <a:pt x="21" y="88"/>
                </a:cubicBezTo>
                <a:cubicBezTo>
                  <a:pt x="9" y="85"/>
                  <a:pt x="9" y="85"/>
                  <a:pt x="9" y="85"/>
                </a:cubicBezTo>
                <a:cubicBezTo>
                  <a:pt x="7" y="84"/>
                  <a:pt x="5" y="83"/>
                  <a:pt x="3" y="82"/>
                </a:cubicBezTo>
                <a:cubicBezTo>
                  <a:pt x="1" y="80"/>
                  <a:pt x="0" y="78"/>
                  <a:pt x="0" y="76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5"/>
                  <a:pt x="1" y="63"/>
                  <a:pt x="3" y="61"/>
                </a:cubicBezTo>
                <a:cubicBezTo>
                  <a:pt x="5" y="59"/>
                  <a:pt x="7" y="58"/>
                  <a:pt x="9" y="58"/>
                </a:cubicBezTo>
                <a:cubicBezTo>
                  <a:pt x="21" y="55"/>
                  <a:pt x="21" y="55"/>
                  <a:pt x="21" y="55"/>
                </a:cubicBezTo>
                <a:cubicBezTo>
                  <a:pt x="21" y="53"/>
                  <a:pt x="22" y="50"/>
                  <a:pt x="24" y="47"/>
                </a:cubicBezTo>
                <a:cubicBezTo>
                  <a:pt x="17" y="37"/>
                  <a:pt x="17" y="37"/>
                  <a:pt x="17" y="37"/>
                </a:cubicBezTo>
                <a:cubicBezTo>
                  <a:pt x="14" y="31"/>
                  <a:pt x="14" y="27"/>
                  <a:pt x="17" y="24"/>
                </a:cubicBezTo>
                <a:cubicBezTo>
                  <a:pt x="24" y="18"/>
                  <a:pt x="24" y="18"/>
                  <a:pt x="24" y="18"/>
                </a:cubicBezTo>
                <a:cubicBezTo>
                  <a:pt x="25" y="16"/>
                  <a:pt x="28" y="15"/>
                  <a:pt x="30" y="15"/>
                </a:cubicBezTo>
                <a:cubicBezTo>
                  <a:pt x="32" y="15"/>
                  <a:pt x="35" y="16"/>
                  <a:pt x="37" y="17"/>
                </a:cubicBezTo>
                <a:cubicBezTo>
                  <a:pt x="47" y="24"/>
                  <a:pt x="47" y="24"/>
                  <a:pt x="47" y="24"/>
                </a:cubicBezTo>
                <a:cubicBezTo>
                  <a:pt x="50" y="22"/>
                  <a:pt x="53" y="21"/>
                  <a:pt x="56" y="20"/>
                </a:cubicBezTo>
                <a:cubicBezTo>
                  <a:pt x="58" y="9"/>
                  <a:pt x="58" y="9"/>
                  <a:pt x="58" y="9"/>
                </a:cubicBezTo>
                <a:cubicBezTo>
                  <a:pt x="60" y="3"/>
                  <a:pt x="63" y="0"/>
                  <a:pt x="6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4596157" y="3139802"/>
            <a:ext cx="274885" cy="276770"/>
          </a:xfrm>
          <a:custGeom>
            <a:rect b="b" l="l" r="r" t="t"/>
            <a:pathLst>
              <a:path extrusionOk="0" h="143" w="143">
                <a:moveTo>
                  <a:pt x="32" y="78"/>
                </a:moveTo>
                <a:cubicBezTo>
                  <a:pt x="13" y="113"/>
                  <a:pt x="13" y="113"/>
                  <a:pt x="13" y="113"/>
                </a:cubicBezTo>
                <a:cubicBezTo>
                  <a:pt x="30" y="109"/>
                  <a:pt x="30" y="109"/>
                  <a:pt x="30" y="109"/>
                </a:cubicBezTo>
                <a:cubicBezTo>
                  <a:pt x="32" y="108"/>
                  <a:pt x="34" y="109"/>
                  <a:pt x="35" y="112"/>
                </a:cubicBezTo>
                <a:cubicBezTo>
                  <a:pt x="41" y="127"/>
                  <a:pt x="41" y="127"/>
                  <a:pt x="41" y="127"/>
                </a:cubicBezTo>
                <a:cubicBezTo>
                  <a:pt x="57" y="96"/>
                  <a:pt x="57" y="96"/>
                  <a:pt x="57" y="96"/>
                </a:cubicBezTo>
                <a:cubicBezTo>
                  <a:pt x="47" y="93"/>
                  <a:pt x="38" y="87"/>
                  <a:pt x="32" y="78"/>
                </a:cubicBezTo>
                <a:close/>
                <a:moveTo>
                  <a:pt x="111" y="78"/>
                </a:moveTo>
                <a:cubicBezTo>
                  <a:pt x="105" y="87"/>
                  <a:pt x="96" y="93"/>
                  <a:pt x="85" y="96"/>
                </a:cubicBezTo>
                <a:cubicBezTo>
                  <a:pt x="102" y="127"/>
                  <a:pt x="102" y="127"/>
                  <a:pt x="102" y="127"/>
                </a:cubicBezTo>
                <a:cubicBezTo>
                  <a:pt x="108" y="112"/>
                  <a:pt x="108" y="112"/>
                  <a:pt x="108" y="112"/>
                </a:cubicBezTo>
                <a:cubicBezTo>
                  <a:pt x="109" y="109"/>
                  <a:pt x="111" y="108"/>
                  <a:pt x="113" y="109"/>
                </a:cubicBezTo>
                <a:cubicBezTo>
                  <a:pt x="130" y="113"/>
                  <a:pt x="130" y="113"/>
                  <a:pt x="130" y="113"/>
                </a:cubicBezTo>
                <a:lnTo>
                  <a:pt x="111" y="78"/>
                </a:lnTo>
                <a:close/>
                <a:moveTo>
                  <a:pt x="71" y="9"/>
                </a:moveTo>
                <a:cubicBezTo>
                  <a:pt x="60" y="9"/>
                  <a:pt x="51" y="13"/>
                  <a:pt x="43" y="21"/>
                </a:cubicBezTo>
                <a:cubicBezTo>
                  <a:pt x="35" y="29"/>
                  <a:pt x="31" y="38"/>
                  <a:pt x="31" y="49"/>
                </a:cubicBezTo>
                <a:cubicBezTo>
                  <a:pt x="31" y="60"/>
                  <a:pt x="35" y="69"/>
                  <a:pt x="43" y="77"/>
                </a:cubicBezTo>
                <a:cubicBezTo>
                  <a:pt x="51" y="85"/>
                  <a:pt x="60" y="89"/>
                  <a:pt x="71" y="89"/>
                </a:cubicBezTo>
                <a:cubicBezTo>
                  <a:pt x="82" y="89"/>
                  <a:pt x="92" y="85"/>
                  <a:pt x="100" y="77"/>
                </a:cubicBezTo>
                <a:cubicBezTo>
                  <a:pt x="108" y="69"/>
                  <a:pt x="112" y="60"/>
                  <a:pt x="112" y="49"/>
                </a:cubicBezTo>
                <a:cubicBezTo>
                  <a:pt x="112" y="38"/>
                  <a:pt x="108" y="29"/>
                  <a:pt x="100" y="21"/>
                </a:cubicBezTo>
                <a:cubicBezTo>
                  <a:pt x="92" y="13"/>
                  <a:pt x="82" y="9"/>
                  <a:pt x="71" y="9"/>
                </a:cubicBezTo>
                <a:close/>
                <a:moveTo>
                  <a:pt x="71" y="0"/>
                </a:moveTo>
                <a:cubicBezTo>
                  <a:pt x="85" y="0"/>
                  <a:pt x="97" y="5"/>
                  <a:pt x="106" y="14"/>
                </a:cubicBezTo>
                <a:cubicBezTo>
                  <a:pt x="116" y="24"/>
                  <a:pt x="121" y="35"/>
                  <a:pt x="121" y="49"/>
                </a:cubicBezTo>
                <a:cubicBezTo>
                  <a:pt x="121" y="56"/>
                  <a:pt x="119" y="63"/>
                  <a:pt x="116" y="69"/>
                </a:cubicBezTo>
                <a:cubicBezTo>
                  <a:pt x="143" y="117"/>
                  <a:pt x="143" y="117"/>
                  <a:pt x="143" y="117"/>
                </a:cubicBezTo>
                <a:cubicBezTo>
                  <a:pt x="143" y="119"/>
                  <a:pt x="143" y="120"/>
                  <a:pt x="142" y="122"/>
                </a:cubicBezTo>
                <a:cubicBezTo>
                  <a:pt x="141" y="124"/>
                  <a:pt x="139" y="124"/>
                  <a:pt x="137" y="124"/>
                </a:cubicBezTo>
                <a:cubicBezTo>
                  <a:pt x="115" y="119"/>
                  <a:pt x="115" y="119"/>
                  <a:pt x="115" y="119"/>
                </a:cubicBezTo>
                <a:cubicBezTo>
                  <a:pt x="107" y="140"/>
                  <a:pt x="107" y="140"/>
                  <a:pt x="107" y="140"/>
                </a:cubicBezTo>
                <a:cubicBezTo>
                  <a:pt x="107" y="142"/>
                  <a:pt x="106" y="143"/>
                  <a:pt x="104" y="143"/>
                </a:cubicBezTo>
                <a:cubicBezTo>
                  <a:pt x="104" y="143"/>
                  <a:pt x="103" y="143"/>
                  <a:pt x="103" y="143"/>
                </a:cubicBezTo>
                <a:cubicBezTo>
                  <a:pt x="102" y="143"/>
                  <a:pt x="100" y="142"/>
                  <a:pt x="99" y="141"/>
                </a:cubicBezTo>
                <a:cubicBezTo>
                  <a:pt x="76" y="98"/>
                  <a:pt x="76" y="98"/>
                  <a:pt x="76" y="98"/>
                </a:cubicBezTo>
                <a:cubicBezTo>
                  <a:pt x="74" y="98"/>
                  <a:pt x="73" y="98"/>
                  <a:pt x="71" y="98"/>
                </a:cubicBezTo>
                <a:cubicBezTo>
                  <a:pt x="70" y="98"/>
                  <a:pt x="68" y="98"/>
                  <a:pt x="66" y="98"/>
                </a:cubicBezTo>
                <a:cubicBezTo>
                  <a:pt x="44" y="140"/>
                  <a:pt x="44" y="140"/>
                  <a:pt x="44" y="140"/>
                </a:cubicBezTo>
                <a:cubicBezTo>
                  <a:pt x="43" y="142"/>
                  <a:pt x="42" y="143"/>
                  <a:pt x="40" y="143"/>
                </a:cubicBezTo>
                <a:cubicBezTo>
                  <a:pt x="40" y="143"/>
                  <a:pt x="39" y="143"/>
                  <a:pt x="39" y="143"/>
                </a:cubicBezTo>
                <a:cubicBezTo>
                  <a:pt x="37" y="143"/>
                  <a:pt x="36" y="142"/>
                  <a:pt x="36" y="140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5" y="124"/>
                  <a:pt x="5" y="124"/>
                  <a:pt x="5" y="124"/>
                </a:cubicBezTo>
                <a:cubicBezTo>
                  <a:pt x="4" y="124"/>
                  <a:pt x="2" y="124"/>
                  <a:pt x="1" y="122"/>
                </a:cubicBezTo>
                <a:cubicBezTo>
                  <a:pt x="0" y="120"/>
                  <a:pt x="0" y="119"/>
                  <a:pt x="1" y="117"/>
                </a:cubicBezTo>
                <a:cubicBezTo>
                  <a:pt x="27" y="69"/>
                  <a:pt x="27" y="69"/>
                  <a:pt x="27" y="69"/>
                </a:cubicBezTo>
                <a:cubicBezTo>
                  <a:pt x="24" y="63"/>
                  <a:pt x="22" y="56"/>
                  <a:pt x="22" y="49"/>
                </a:cubicBezTo>
                <a:cubicBezTo>
                  <a:pt x="22" y="35"/>
                  <a:pt x="27" y="24"/>
                  <a:pt x="37" y="14"/>
                </a:cubicBezTo>
                <a:cubicBezTo>
                  <a:pt x="46" y="5"/>
                  <a:pt x="58" y="0"/>
                  <a:pt x="7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4622336" y="2607600"/>
            <a:ext cx="222526" cy="276112"/>
          </a:xfrm>
          <a:custGeom>
            <a:rect b="b" l="l" r="r" t="t"/>
            <a:pathLst>
              <a:path extrusionOk="0" h="143" w="116">
                <a:moveTo>
                  <a:pt x="58" y="112"/>
                </a:moveTo>
                <a:cubicBezTo>
                  <a:pt x="61" y="112"/>
                  <a:pt x="63" y="113"/>
                  <a:pt x="65" y="114"/>
                </a:cubicBezTo>
                <a:cubicBezTo>
                  <a:pt x="66" y="116"/>
                  <a:pt x="67" y="118"/>
                  <a:pt x="67" y="121"/>
                </a:cubicBezTo>
                <a:cubicBezTo>
                  <a:pt x="67" y="123"/>
                  <a:pt x="66" y="125"/>
                  <a:pt x="65" y="127"/>
                </a:cubicBezTo>
                <a:cubicBezTo>
                  <a:pt x="63" y="129"/>
                  <a:pt x="61" y="130"/>
                  <a:pt x="58" y="130"/>
                </a:cubicBezTo>
                <a:cubicBezTo>
                  <a:pt x="56" y="130"/>
                  <a:pt x="54" y="129"/>
                  <a:pt x="52" y="127"/>
                </a:cubicBezTo>
                <a:cubicBezTo>
                  <a:pt x="50" y="125"/>
                  <a:pt x="49" y="123"/>
                  <a:pt x="49" y="121"/>
                </a:cubicBezTo>
                <a:cubicBezTo>
                  <a:pt x="49" y="118"/>
                  <a:pt x="50" y="116"/>
                  <a:pt x="52" y="114"/>
                </a:cubicBezTo>
                <a:cubicBezTo>
                  <a:pt x="54" y="113"/>
                  <a:pt x="56" y="112"/>
                  <a:pt x="58" y="112"/>
                </a:cubicBezTo>
                <a:close/>
                <a:moveTo>
                  <a:pt x="49" y="14"/>
                </a:moveTo>
                <a:cubicBezTo>
                  <a:pt x="67" y="14"/>
                  <a:pt x="67" y="14"/>
                  <a:pt x="67" y="14"/>
                </a:cubicBezTo>
                <a:cubicBezTo>
                  <a:pt x="69" y="14"/>
                  <a:pt x="70" y="14"/>
                  <a:pt x="71" y="15"/>
                </a:cubicBezTo>
                <a:cubicBezTo>
                  <a:pt x="71" y="16"/>
                  <a:pt x="72" y="17"/>
                  <a:pt x="72" y="18"/>
                </a:cubicBezTo>
                <a:cubicBezTo>
                  <a:pt x="72" y="19"/>
                  <a:pt x="71" y="20"/>
                  <a:pt x="71" y="21"/>
                </a:cubicBezTo>
                <a:cubicBezTo>
                  <a:pt x="70" y="22"/>
                  <a:pt x="69" y="22"/>
                  <a:pt x="67" y="22"/>
                </a:cubicBezTo>
                <a:cubicBezTo>
                  <a:pt x="49" y="22"/>
                  <a:pt x="49" y="22"/>
                  <a:pt x="49" y="22"/>
                </a:cubicBezTo>
                <a:cubicBezTo>
                  <a:pt x="48" y="22"/>
                  <a:pt x="47" y="22"/>
                  <a:pt x="46" y="21"/>
                </a:cubicBezTo>
                <a:cubicBezTo>
                  <a:pt x="45" y="20"/>
                  <a:pt x="45" y="19"/>
                  <a:pt x="45" y="18"/>
                </a:cubicBezTo>
                <a:cubicBezTo>
                  <a:pt x="45" y="17"/>
                  <a:pt x="45" y="16"/>
                  <a:pt x="46" y="15"/>
                </a:cubicBezTo>
                <a:cubicBezTo>
                  <a:pt x="47" y="14"/>
                  <a:pt x="48" y="14"/>
                  <a:pt x="49" y="14"/>
                </a:cubicBezTo>
                <a:close/>
                <a:moveTo>
                  <a:pt x="14" y="9"/>
                </a:moveTo>
                <a:cubicBezTo>
                  <a:pt x="12" y="9"/>
                  <a:pt x="11" y="9"/>
                  <a:pt x="10" y="10"/>
                </a:cubicBezTo>
                <a:cubicBezTo>
                  <a:pt x="10" y="11"/>
                  <a:pt x="9" y="12"/>
                  <a:pt x="9" y="14"/>
                </a:cubicBezTo>
                <a:cubicBezTo>
                  <a:pt x="9" y="130"/>
                  <a:pt x="9" y="130"/>
                  <a:pt x="9" y="130"/>
                </a:cubicBezTo>
                <a:cubicBezTo>
                  <a:pt x="9" y="131"/>
                  <a:pt x="10" y="132"/>
                  <a:pt x="10" y="133"/>
                </a:cubicBezTo>
                <a:cubicBezTo>
                  <a:pt x="11" y="134"/>
                  <a:pt x="12" y="134"/>
                  <a:pt x="14" y="134"/>
                </a:cubicBezTo>
                <a:cubicBezTo>
                  <a:pt x="103" y="134"/>
                  <a:pt x="103" y="134"/>
                  <a:pt x="103" y="134"/>
                </a:cubicBezTo>
                <a:cubicBezTo>
                  <a:pt x="104" y="134"/>
                  <a:pt x="105" y="134"/>
                  <a:pt x="106" y="133"/>
                </a:cubicBezTo>
                <a:cubicBezTo>
                  <a:pt x="107" y="132"/>
                  <a:pt x="108" y="131"/>
                  <a:pt x="108" y="130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08" y="12"/>
                  <a:pt x="107" y="11"/>
                  <a:pt x="106" y="10"/>
                </a:cubicBezTo>
                <a:cubicBezTo>
                  <a:pt x="105" y="9"/>
                  <a:pt x="104" y="9"/>
                  <a:pt x="103" y="9"/>
                </a:cubicBezTo>
                <a:lnTo>
                  <a:pt x="14" y="9"/>
                </a:lnTo>
                <a:close/>
                <a:moveTo>
                  <a:pt x="14" y="0"/>
                </a:moveTo>
                <a:cubicBezTo>
                  <a:pt x="103" y="0"/>
                  <a:pt x="103" y="0"/>
                  <a:pt x="103" y="0"/>
                </a:cubicBezTo>
                <a:cubicBezTo>
                  <a:pt x="107" y="0"/>
                  <a:pt x="110" y="1"/>
                  <a:pt x="113" y="4"/>
                </a:cubicBezTo>
                <a:cubicBezTo>
                  <a:pt x="115" y="7"/>
                  <a:pt x="116" y="10"/>
                  <a:pt x="116" y="14"/>
                </a:cubicBezTo>
                <a:cubicBezTo>
                  <a:pt x="116" y="130"/>
                  <a:pt x="116" y="130"/>
                  <a:pt x="116" y="130"/>
                </a:cubicBezTo>
                <a:cubicBezTo>
                  <a:pt x="116" y="133"/>
                  <a:pt x="115" y="137"/>
                  <a:pt x="113" y="139"/>
                </a:cubicBezTo>
                <a:cubicBezTo>
                  <a:pt x="110" y="142"/>
                  <a:pt x="107" y="143"/>
                  <a:pt x="103" y="143"/>
                </a:cubicBezTo>
                <a:cubicBezTo>
                  <a:pt x="14" y="143"/>
                  <a:pt x="14" y="143"/>
                  <a:pt x="14" y="143"/>
                </a:cubicBezTo>
                <a:cubicBezTo>
                  <a:pt x="10" y="143"/>
                  <a:pt x="7" y="142"/>
                  <a:pt x="4" y="139"/>
                </a:cubicBezTo>
                <a:cubicBezTo>
                  <a:pt x="2" y="137"/>
                  <a:pt x="0" y="133"/>
                  <a:pt x="0" y="130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2" y="7"/>
                  <a:pt x="4" y="4"/>
                </a:cubicBezTo>
                <a:cubicBezTo>
                  <a:pt x="7" y="1"/>
                  <a:pt x="10" y="0"/>
                  <a:pt x="1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5088569" y="3653398"/>
            <a:ext cx="274885" cy="189334"/>
          </a:xfrm>
          <a:custGeom>
            <a:rect b="b" l="l" r="r" t="t"/>
            <a:pathLst>
              <a:path extrusionOk="0" h="98" w="143">
                <a:moveTo>
                  <a:pt x="9" y="9"/>
                </a:moveTo>
                <a:cubicBezTo>
                  <a:pt x="9" y="9"/>
                  <a:pt x="9" y="9"/>
                  <a:pt x="9" y="9"/>
                </a:cubicBezTo>
                <a:cubicBezTo>
                  <a:pt x="9" y="89"/>
                  <a:pt x="9" y="89"/>
                  <a:pt x="9" y="89"/>
                </a:cubicBezTo>
                <a:cubicBezTo>
                  <a:pt x="9" y="89"/>
                  <a:pt x="9" y="90"/>
                  <a:pt x="9" y="90"/>
                </a:cubicBezTo>
                <a:cubicBezTo>
                  <a:pt x="89" y="90"/>
                  <a:pt x="89" y="90"/>
                  <a:pt x="89" y="90"/>
                </a:cubicBezTo>
                <a:cubicBezTo>
                  <a:pt x="89" y="90"/>
                  <a:pt x="89" y="89"/>
                  <a:pt x="89" y="89"/>
                </a:cubicBezTo>
                <a:cubicBezTo>
                  <a:pt x="89" y="72"/>
                  <a:pt x="89" y="72"/>
                  <a:pt x="89" y="72"/>
                </a:cubicBezTo>
                <a:cubicBezTo>
                  <a:pt x="89" y="68"/>
                  <a:pt x="91" y="65"/>
                  <a:pt x="94" y="64"/>
                </a:cubicBezTo>
                <a:cubicBezTo>
                  <a:pt x="95" y="63"/>
                  <a:pt x="96" y="63"/>
                  <a:pt x="98" y="63"/>
                </a:cubicBezTo>
                <a:cubicBezTo>
                  <a:pt x="100" y="63"/>
                  <a:pt x="102" y="63"/>
                  <a:pt x="103" y="64"/>
                </a:cubicBezTo>
                <a:cubicBezTo>
                  <a:pt x="134" y="81"/>
                  <a:pt x="134" y="81"/>
                  <a:pt x="134" y="81"/>
                </a:cubicBezTo>
                <a:cubicBezTo>
                  <a:pt x="134" y="17"/>
                  <a:pt x="134" y="17"/>
                  <a:pt x="134" y="17"/>
                </a:cubicBezTo>
                <a:cubicBezTo>
                  <a:pt x="103" y="34"/>
                  <a:pt x="103" y="34"/>
                  <a:pt x="103" y="34"/>
                </a:cubicBezTo>
                <a:cubicBezTo>
                  <a:pt x="102" y="35"/>
                  <a:pt x="100" y="36"/>
                  <a:pt x="98" y="36"/>
                </a:cubicBezTo>
                <a:cubicBezTo>
                  <a:pt x="96" y="36"/>
                  <a:pt x="95" y="36"/>
                  <a:pt x="94" y="35"/>
                </a:cubicBezTo>
                <a:cubicBezTo>
                  <a:pt x="91" y="33"/>
                  <a:pt x="89" y="31"/>
                  <a:pt x="89" y="27"/>
                </a:cubicBezTo>
                <a:cubicBezTo>
                  <a:pt x="89" y="9"/>
                  <a:pt x="89" y="9"/>
                  <a:pt x="89" y="9"/>
                </a:cubicBezTo>
                <a:cubicBezTo>
                  <a:pt x="89" y="9"/>
                  <a:pt x="89" y="9"/>
                  <a:pt x="89" y="9"/>
                </a:cubicBezTo>
                <a:lnTo>
                  <a:pt x="9" y="9"/>
                </a:lnTo>
                <a:close/>
                <a:moveTo>
                  <a:pt x="9" y="0"/>
                </a:moveTo>
                <a:cubicBezTo>
                  <a:pt x="89" y="0"/>
                  <a:pt x="89" y="0"/>
                  <a:pt x="89" y="0"/>
                </a:cubicBezTo>
                <a:cubicBezTo>
                  <a:pt x="91" y="0"/>
                  <a:pt x="94" y="1"/>
                  <a:pt x="95" y="2"/>
                </a:cubicBezTo>
                <a:cubicBezTo>
                  <a:pt x="97" y="4"/>
                  <a:pt x="98" y="6"/>
                  <a:pt x="98" y="9"/>
                </a:cubicBezTo>
                <a:cubicBezTo>
                  <a:pt x="98" y="27"/>
                  <a:pt x="98" y="27"/>
                  <a:pt x="98" y="27"/>
                </a:cubicBezTo>
                <a:cubicBezTo>
                  <a:pt x="134" y="6"/>
                  <a:pt x="134" y="6"/>
                  <a:pt x="134" y="6"/>
                </a:cubicBezTo>
                <a:cubicBezTo>
                  <a:pt x="135" y="5"/>
                  <a:pt x="136" y="4"/>
                  <a:pt x="138" y="4"/>
                </a:cubicBezTo>
                <a:cubicBezTo>
                  <a:pt x="139" y="4"/>
                  <a:pt x="139" y="4"/>
                  <a:pt x="140" y="5"/>
                </a:cubicBezTo>
                <a:cubicBezTo>
                  <a:pt x="142" y="5"/>
                  <a:pt x="143" y="7"/>
                  <a:pt x="143" y="9"/>
                </a:cubicBezTo>
                <a:cubicBezTo>
                  <a:pt x="143" y="90"/>
                  <a:pt x="143" y="90"/>
                  <a:pt x="143" y="90"/>
                </a:cubicBezTo>
                <a:cubicBezTo>
                  <a:pt x="143" y="92"/>
                  <a:pt x="142" y="93"/>
                  <a:pt x="140" y="94"/>
                </a:cubicBezTo>
                <a:cubicBezTo>
                  <a:pt x="139" y="94"/>
                  <a:pt x="139" y="94"/>
                  <a:pt x="138" y="94"/>
                </a:cubicBezTo>
                <a:cubicBezTo>
                  <a:pt x="136" y="94"/>
                  <a:pt x="135" y="94"/>
                  <a:pt x="135" y="93"/>
                </a:cubicBezTo>
                <a:cubicBezTo>
                  <a:pt x="98" y="72"/>
                  <a:pt x="98" y="72"/>
                  <a:pt x="98" y="72"/>
                </a:cubicBezTo>
                <a:cubicBezTo>
                  <a:pt x="98" y="89"/>
                  <a:pt x="98" y="89"/>
                  <a:pt x="98" y="89"/>
                </a:cubicBezTo>
                <a:cubicBezTo>
                  <a:pt x="98" y="92"/>
                  <a:pt x="97" y="94"/>
                  <a:pt x="95" y="96"/>
                </a:cubicBezTo>
                <a:cubicBezTo>
                  <a:pt x="94" y="98"/>
                  <a:pt x="91" y="98"/>
                  <a:pt x="89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6" y="98"/>
                  <a:pt x="4" y="98"/>
                  <a:pt x="2" y="96"/>
                </a:cubicBezTo>
                <a:cubicBezTo>
                  <a:pt x="1" y="94"/>
                  <a:pt x="0" y="92"/>
                  <a:pt x="0" y="89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2" y="2"/>
                </a:cubicBezTo>
                <a:cubicBezTo>
                  <a:pt x="4" y="1"/>
                  <a:pt x="6" y="0"/>
                  <a:pt x="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5088569" y="3139802"/>
            <a:ext cx="274885" cy="276770"/>
          </a:xfrm>
          <a:custGeom>
            <a:rect b="b" l="l" r="r" t="t"/>
            <a:pathLst>
              <a:path extrusionOk="0" h="143" w="143">
                <a:moveTo>
                  <a:pt x="58" y="9"/>
                </a:moveTo>
                <a:cubicBezTo>
                  <a:pt x="36" y="9"/>
                  <a:pt x="24" y="12"/>
                  <a:pt x="23" y="17"/>
                </a:cubicBezTo>
                <a:cubicBezTo>
                  <a:pt x="22" y="19"/>
                  <a:pt x="23" y="21"/>
                  <a:pt x="26" y="23"/>
                </a:cubicBezTo>
                <a:cubicBezTo>
                  <a:pt x="26" y="25"/>
                  <a:pt x="26" y="26"/>
                  <a:pt x="25" y="27"/>
                </a:cubicBezTo>
                <a:cubicBezTo>
                  <a:pt x="25" y="28"/>
                  <a:pt x="24" y="29"/>
                  <a:pt x="23" y="29"/>
                </a:cubicBezTo>
                <a:cubicBezTo>
                  <a:pt x="17" y="31"/>
                  <a:pt x="14" y="34"/>
                  <a:pt x="14" y="38"/>
                </a:cubicBezTo>
                <a:cubicBezTo>
                  <a:pt x="14" y="39"/>
                  <a:pt x="14" y="40"/>
                  <a:pt x="16" y="43"/>
                </a:cubicBezTo>
                <a:cubicBezTo>
                  <a:pt x="18" y="45"/>
                  <a:pt x="17" y="47"/>
                  <a:pt x="15" y="49"/>
                </a:cubicBezTo>
                <a:cubicBezTo>
                  <a:pt x="11" y="52"/>
                  <a:pt x="9" y="55"/>
                  <a:pt x="9" y="57"/>
                </a:cubicBezTo>
                <a:cubicBezTo>
                  <a:pt x="9" y="60"/>
                  <a:pt x="11" y="62"/>
                  <a:pt x="14" y="64"/>
                </a:cubicBezTo>
                <a:cubicBezTo>
                  <a:pt x="16" y="64"/>
                  <a:pt x="16" y="65"/>
                  <a:pt x="17" y="67"/>
                </a:cubicBezTo>
                <a:cubicBezTo>
                  <a:pt x="17" y="68"/>
                  <a:pt x="17" y="69"/>
                  <a:pt x="16" y="70"/>
                </a:cubicBezTo>
                <a:cubicBezTo>
                  <a:pt x="15" y="71"/>
                  <a:pt x="15" y="71"/>
                  <a:pt x="15" y="72"/>
                </a:cubicBezTo>
                <a:cubicBezTo>
                  <a:pt x="15" y="72"/>
                  <a:pt x="15" y="73"/>
                  <a:pt x="14" y="74"/>
                </a:cubicBezTo>
                <a:cubicBezTo>
                  <a:pt x="14" y="75"/>
                  <a:pt x="14" y="76"/>
                  <a:pt x="14" y="77"/>
                </a:cubicBezTo>
                <a:cubicBezTo>
                  <a:pt x="14" y="82"/>
                  <a:pt x="17" y="85"/>
                  <a:pt x="23" y="85"/>
                </a:cubicBezTo>
                <a:cubicBezTo>
                  <a:pt x="27" y="85"/>
                  <a:pt x="32" y="85"/>
                  <a:pt x="38" y="85"/>
                </a:cubicBezTo>
                <a:cubicBezTo>
                  <a:pt x="45" y="85"/>
                  <a:pt x="51" y="85"/>
                  <a:pt x="56" y="85"/>
                </a:cubicBezTo>
                <a:cubicBezTo>
                  <a:pt x="61" y="85"/>
                  <a:pt x="64" y="85"/>
                  <a:pt x="63" y="85"/>
                </a:cubicBezTo>
                <a:cubicBezTo>
                  <a:pt x="65" y="85"/>
                  <a:pt x="66" y="86"/>
                  <a:pt x="67" y="87"/>
                </a:cubicBezTo>
                <a:cubicBezTo>
                  <a:pt x="68" y="88"/>
                  <a:pt x="68" y="89"/>
                  <a:pt x="68" y="91"/>
                </a:cubicBezTo>
                <a:cubicBezTo>
                  <a:pt x="65" y="98"/>
                  <a:pt x="64" y="105"/>
                  <a:pt x="63" y="113"/>
                </a:cubicBezTo>
                <a:cubicBezTo>
                  <a:pt x="62" y="120"/>
                  <a:pt x="63" y="126"/>
                  <a:pt x="65" y="130"/>
                </a:cubicBezTo>
                <a:cubicBezTo>
                  <a:pt x="65" y="130"/>
                  <a:pt x="65" y="130"/>
                  <a:pt x="66" y="131"/>
                </a:cubicBezTo>
                <a:cubicBezTo>
                  <a:pt x="66" y="132"/>
                  <a:pt x="66" y="132"/>
                  <a:pt x="66" y="132"/>
                </a:cubicBezTo>
                <a:cubicBezTo>
                  <a:pt x="66" y="132"/>
                  <a:pt x="67" y="133"/>
                  <a:pt x="67" y="133"/>
                </a:cubicBezTo>
                <a:cubicBezTo>
                  <a:pt x="67" y="133"/>
                  <a:pt x="68" y="134"/>
                  <a:pt x="69" y="134"/>
                </a:cubicBezTo>
                <a:cubicBezTo>
                  <a:pt x="69" y="134"/>
                  <a:pt x="70" y="134"/>
                  <a:pt x="71" y="134"/>
                </a:cubicBezTo>
                <a:cubicBezTo>
                  <a:pt x="72" y="134"/>
                  <a:pt x="73" y="133"/>
                  <a:pt x="74" y="130"/>
                </a:cubicBezTo>
                <a:cubicBezTo>
                  <a:pt x="82" y="112"/>
                  <a:pt x="90" y="99"/>
                  <a:pt x="100" y="88"/>
                </a:cubicBezTo>
                <a:cubicBezTo>
                  <a:pt x="111" y="78"/>
                  <a:pt x="120" y="73"/>
                  <a:pt x="130" y="71"/>
                </a:cubicBezTo>
                <a:cubicBezTo>
                  <a:pt x="133" y="64"/>
                  <a:pt x="134" y="56"/>
                  <a:pt x="134" y="47"/>
                </a:cubicBezTo>
                <a:cubicBezTo>
                  <a:pt x="134" y="36"/>
                  <a:pt x="132" y="26"/>
                  <a:pt x="128" y="19"/>
                </a:cubicBezTo>
                <a:cubicBezTo>
                  <a:pt x="113" y="18"/>
                  <a:pt x="103" y="16"/>
                  <a:pt x="99" y="12"/>
                </a:cubicBezTo>
                <a:cubicBezTo>
                  <a:pt x="97" y="11"/>
                  <a:pt x="96" y="11"/>
                  <a:pt x="95" y="10"/>
                </a:cubicBezTo>
                <a:cubicBezTo>
                  <a:pt x="94" y="10"/>
                  <a:pt x="90" y="10"/>
                  <a:pt x="85" y="9"/>
                </a:cubicBezTo>
                <a:cubicBezTo>
                  <a:pt x="79" y="9"/>
                  <a:pt x="70" y="9"/>
                  <a:pt x="58" y="9"/>
                </a:cubicBezTo>
                <a:close/>
                <a:moveTo>
                  <a:pt x="58" y="0"/>
                </a:moveTo>
                <a:cubicBezTo>
                  <a:pt x="71" y="0"/>
                  <a:pt x="81" y="0"/>
                  <a:pt x="87" y="1"/>
                </a:cubicBezTo>
                <a:cubicBezTo>
                  <a:pt x="94" y="1"/>
                  <a:pt x="98" y="2"/>
                  <a:pt x="99" y="2"/>
                </a:cubicBezTo>
                <a:cubicBezTo>
                  <a:pt x="100" y="3"/>
                  <a:pt x="102" y="4"/>
                  <a:pt x="104" y="5"/>
                </a:cubicBezTo>
                <a:cubicBezTo>
                  <a:pt x="107" y="8"/>
                  <a:pt x="116" y="9"/>
                  <a:pt x="130" y="10"/>
                </a:cubicBezTo>
                <a:cubicBezTo>
                  <a:pt x="132" y="10"/>
                  <a:pt x="133" y="11"/>
                  <a:pt x="134" y="12"/>
                </a:cubicBezTo>
                <a:cubicBezTo>
                  <a:pt x="134" y="12"/>
                  <a:pt x="135" y="14"/>
                  <a:pt x="136" y="16"/>
                </a:cubicBezTo>
                <a:cubicBezTo>
                  <a:pt x="138" y="18"/>
                  <a:pt x="139" y="23"/>
                  <a:pt x="141" y="28"/>
                </a:cubicBezTo>
                <a:cubicBezTo>
                  <a:pt x="142" y="34"/>
                  <a:pt x="143" y="41"/>
                  <a:pt x="143" y="47"/>
                </a:cubicBezTo>
                <a:cubicBezTo>
                  <a:pt x="143" y="61"/>
                  <a:pt x="141" y="71"/>
                  <a:pt x="137" y="78"/>
                </a:cubicBezTo>
                <a:cubicBezTo>
                  <a:pt x="136" y="80"/>
                  <a:pt x="134" y="80"/>
                  <a:pt x="133" y="80"/>
                </a:cubicBezTo>
                <a:cubicBezTo>
                  <a:pt x="125" y="80"/>
                  <a:pt x="116" y="85"/>
                  <a:pt x="107" y="95"/>
                </a:cubicBezTo>
                <a:cubicBezTo>
                  <a:pt x="97" y="104"/>
                  <a:pt x="89" y="117"/>
                  <a:pt x="83" y="133"/>
                </a:cubicBezTo>
                <a:cubicBezTo>
                  <a:pt x="83" y="133"/>
                  <a:pt x="82" y="134"/>
                  <a:pt x="82" y="135"/>
                </a:cubicBezTo>
                <a:cubicBezTo>
                  <a:pt x="81" y="136"/>
                  <a:pt x="81" y="137"/>
                  <a:pt x="81" y="137"/>
                </a:cubicBezTo>
                <a:cubicBezTo>
                  <a:pt x="81" y="137"/>
                  <a:pt x="81" y="138"/>
                  <a:pt x="80" y="139"/>
                </a:cubicBezTo>
                <a:cubicBezTo>
                  <a:pt x="80" y="139"/>
                  <a:pt x="80" y="140"/>
                  <a:pt x="79" y="140"/>
                </a:cubicBezTo>
                <a:cubicBezTo>
                  <a:pt x="79" y="140"/>
                  <a:pt x="78" y="141"/>
                  <a:pt x="78" y="141"/>
                </a:cubicBezTo>
                <a:cubicBezTo>
                  <a:pt x="77" y="142"/>
                  <a:pt x="77" y="142"/>
                  <a:pt x="76" y="142"/>
                </a:cubicBezTo>
                <a:cubicBezTo>
                  <a:pt x="76" y="142"/>
                  <a:pt x="75" y="142"/>
                  <a:pt x="74" y="143"/>
                </a:cubicBezTo>
                <a:cubicBezTo>
                  <a:pt x="73" y="143"/>
                  <a:pt x="72" y="143"/>
                  <a:pt x="71" y="143"/>
                </a:cubicBezTo>
                <a:cubicBezTo>
                  <a:pt x="68" y="143"/>
                  <a:pt x="66" y="142"/>
                  <a:pt x="63" y="140"/>
                </a:cubicBezTo>
                <a:cubicBezTo>
                  <a:pt x="61" y="139"/>
                  <a:pt x="59" y="137"/>
                  <a:pt x="57" y="134"/>
                </a:cubicBezTo>
                <a:cubicBezTo>
                  <a:pt x="55" y="131"/>
                  <a:pt x="54" y="127"/>
                  <a:pt x="54" y="122"/>
                </a:cubicBezTo>
                <a:cubicBezTo>
                  <a:pt x="54" y="117"/>
                  <a:pt x="54" y="112"/>
                  <a:pt x="55" y="107"/>
                </a:cubicBezTo>
                <a:cubicBezTo>
                  <a:pt x="55" y="102"/>
                  <a:pt x="56" y="98"/>
                  <a:pt x="57" y="93"/>
                </a:cubicBezTo>
                <a:cubicBezTo>
                  <a:pt x="40" y="94"/>
                  <a:pt x="29" y="94"/>
                  <a:pt x="23" y="94"/>
                </a:cubicBezTo>
                <a:cubicBezTo>
                  <a:pt x="18" y="94"/>
                  <a:pt x="13" y="92"/>
                  <a:pt x="10" y="89"/>
                </a:cubicBezTo>
                <a:cubicBezTo>
                  <a:pt x="7" y="86"/>
                  <a:pt x="5" y="82"/>
                  <a:pt x="5" y="78"/>
                </a:cubicBezTo>
                <a:cubicBezTo>
                  <a:pt x="5" y="73"/>
                  <a:pt x="5" y="70"/>
                  <a:pt x="6" y="68"/>
                </a:cubicBezTo>
                <a:cubicBezTo>
                  <a:pt x="2" y="65"/>
                  <a:pt x="0" y="61"/>
                  <a:pt x="0" y="57"/>
                </a:cubicBezTo>
                <a:cubicBezTo>
                  <a:pt x="0" y="53"/>
                  <a:pt x="2" y="49"/>
                  <a:pt x="7" y="44"/>
                </a:cubicBezTo>
                <a:cubicBezTo>
                  <a:pt x="5" y="41"/>
                  <a:pt x="5" y="38"/>
                  <a:pt x="5" y="37"/>
                </a:cubicBezTo>
                <a:cubicBezTo>
                  <a:pt x="5" y="32"/>
                  <a:pt x="8" y="28"/>
                  <a:pt x="14" y="24"/>
                </a:cubicBezTo>
                <a:cubicBezTo>
                  <a:pt x="13" y="21"/>
                  <a:pt x="14" y="18"/>
                  <a:pt x="14" y="15"/>
                </a:cubicBezTo>
                <a:cubicBezTo>
                  <a:pt x="16" y="5"/>
                  <a:pt x="31" y="0"/>
                  <a:pt x="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5149109" y="2607600"/>
            <a:ext cx="153805" cy="276112"/>
          </a:xfrm>
          <a:custGeom>
            <a:rect b="b" l="l" r="r" t="t"/>
            <a:pathLst>
              <a:path extrusionOk="0" h="143" w="80">
                <a:moveTo>
                  <a:pt x="40" y="112"/>
                </a:moveTo>
                <a:cubicBezTo>
                  <a:pt x="42" y="112"/>
                  <a:pt x="44" y="113"/>
                  <a:pt x="46" y="114"/>
                </a:cubicBezTo>
                <a:cubicBezTo>
                  <a:pt x="48" y="116"/>
                  <a:pt x="49" y="118"/>
                  <a:pt x="49" y="121"/>
                </a:cubicBezTo>
                <a:cubicBezTo>
                  <a:pt x="49" y="123"/>
                  <a:pt x="48" y="125"/>
                  <a:pt x="46" y="127"/>
                </a:cubicBezTo>
                <a:cubicBezTo>
                  <a:pt x="44" y="129"/>
                  <a:pt x="42" y="130"/>
                  <a:pt x="40" y="130"/>
                </a:cubicBezTo>
                <a:cubicBezTo>
                  <a:pt x="38" y="130"/>
                  <a:pt x="35" y="129"/>
                  <a:pt x="34" y="127"/>
                </a:cubicBezTo>
                <a:cubicBezTo>
                  <a:pt x="32" y="125"/>
                  <a:pt x="31" y="123"/>
                  <a:pt x="31" y="121"/>
                </a:cubicBezTo>
                <a:cubicBezTo>
                  <a:pt x="31" y="118"/>
                  <a:pt x="32" y="116"/>
                  <a:pt x="34" y="114"/>
                </a:cubicBezTo>
                <a:cubicBezTo>
                  <a:pt x="35" y="113"/>
                  <a:pt x="38" y="112"/>
                  <a:pt x="40" y="112"/>
                </a:cubicBezTo>
                <a:close/>
                <a:moveTo>
                  <a:pt x="31" y="14"/>
                </a:moveTo>
                <a:cubicBezTo>
                  <a:pt x="49" y="14"/>
                  <a:pt x="49" y="14"/>
                  <a:pt x="49" y="14"/>
                </a:cubicBezTo>
                <a:cubicBezTo>
                  <a:pt x="50" y="14"/>
                  <a:pt x="51" y="14"/>
                  <a:pt x="52" y="15"/>
                </a:cubicBezTo>
                <a:cubicBezTo>
                  <a:pt x="53" y="16"/>
                  <a:pt x="53" y="17"/>
                  <a:pt x="53" y="18"/>
                </a:cubicBezTo>
                <a:cubicBezTo>
                  <a:pt x="53" y="19"/>
                  <a:pt x="53" y="20"/>
                  <a:pt x="52" y="21"/>
                </a:cubicBezTo>
                <a:cubicBezTo>
                  <a:pt x="51" y="22"/>
                  <a:pt x="50" y="22"/>
                  <a:pt x="49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0" y="22"/>
                  <a:pt x="29" y="22"/>
                  <a:pt x="28" y="21"/>
                </a:cubicBezTo>
                <a:cubicBezTo>
                  <a:pt x="27" y="20"/>
                  <a:pt x="27" y="19"/>
                  <a:pt x="27" y="18"/>
                </a:cubicBezTo>
                <a:cubicBezTo>
                  <a:pt x="27" y="17"/>
                  <a:pt x="27" y="16"/>
                  <a:pt x="28" y="15"/>
                </a:cubicBezTo>
                <a:cubicBezTo>
                  <a:pt x="29" y="14"/>
                  <a:pt x="30" y="14"/>
                  <a:pt x="31" y="14"/>
                </a:cubicBezTo>
                <a:close/>
                <a:moveTo>
                  <a:pt x="13" y="9"/>
                </a:moveTo>
                <a:cubicBezTo>
                  <a:pt x="12" y="9"/>
                  <a:pt x="11" y="9"/>
                  <a:pt x="10" y="10"/>
                </a:cubicBezTo>
                <a:cubicBezTo>
                  <a:pt x="9" y="11"/>
                  <a:pt x="9" y="12"/>
                  <a:pt x="9" y="14"/>
                </a:cubicBezTo>
                <a:cubicBezTo>
                  <a:pt x="9" y="130"/>
                  <a:pt x="9" y="130"/>
                  <a:pt x="9" y="130"/>
                </a:cubicBezTo>
                <a:cubicBezTo>
                  <a:pt x="9" y="131"/>
                  <a:pt x="9" y="132"/>
                  <a:pt x="10" y="133"/>
                </a:cubicBezTo>
                <a:cubicBezTo>
                  <a:pt x="11" y="134"/>
                  <a:pt x="12" y="134"/>
                  <a:pt x="13" y="134"/>
                </a:cubicBezTo>
                <a:cubicBezTo>
                  <a:pt x="67" y="134"/>
                  <a:pt x="67" y="134"/>
                  <a:pt x="67" y="134"/>
                </a:cubicBezTo>
                <a:cubicBezTo>
                  <a:pt x="68" y="134"/>
                  <a:pt x="69" y="134"/>
                  <a:pt x="70" y="133"/>
                </a:cubicBezTo>
                <a:cubicBezTo>
                  <a:pt x="71" y="132"/>
                  <a:pt x="71" y="131"/>
                  <a:pt x="71" y="130"/>
                </a:cubicBezTo>
                <a:cubicBezTo>
                  <a:pt x="71" y="14"/>
                  <a:pt x="71" y="14"/>
                  <a:pt x="71" y="14"/>
                </a:cubicBezTo>
                <a:cubicBezTo>
                  <a:pt x="71" y="12"/>
                  <a:pt x="71" y="11"/>
                  <a:pt x="70" y="10"/>
                </a:cubicBezTo>
                <a:cubicBezTo>
                  <a:pt x="69" y="9"/>
                  <a:pt x="68" y="9"/>
                  <a:pt x="67" y="9"/>
                </a:cubicBezTo>
                <a:lnTo>
                  <a:pt x="13" y="9"/>
                </a:lnTo>
                <a:close/>
                <a:moveTo>
                  <a:pt x="13" y="0"/>
                </a:move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1"/>
                  <a:pt x="76" y="4"/>
                </a:cubicBezTo>
                <a:cubicBezTo>
                  <a:pt x="79" y="7"/>
                  <a:pt x="80" y="10"/>
                  <a:pt x="80" y="14"/>
                </a:cubicBezTo>
                <a:cubicBezTo>
                  <a:pt x="80" y="130"/>
                  <a:pt x="80" y="130"/>
                  <a:pt x="80" y="130"/>
                </a:cubicBezTo>
                <a:cubicBezTo>
                  <a:pt x="80" y="133"/>
                  <a:pt x="79" y="137"/>
                  <a:pt x="76" y="139"/>
                </a:cubicBezTo>
                <a:cubicBezTo>
                  <a:pt x="73" y="142"/>
                  <a:pt x="70" y="143"/>
                  <a:pt x="67" y="143"/>
                </a:cubicBezTo>
                <a:cubicBezTo>
                  <a:pt x="13" y="143"/>
                  <a:pt x="13" y="143"/>
                  <a:pt x="13" y="143"/>
                </a:cubicBezTo>
                <a:cubicBezTo>
                  <a:pt x="10" y="143"/>
                  <a:pt x="6" y="142"/>
                  <a:pt x="4" y="139"/>
                </a:cubicBezTo>
                <a:cubicBezTo>
                  <a:pt x="1" y="137"/>
                  <a:pt x="0" y="133"/>
                  <a:pt x="0" y="130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1" y="7"/>
                  <a:pt x="4" y="4"/>
                </a:cubicBezTo>
                <a:cubicBezTo>
                  <a:pt x="6" y="1"/>
                  <a:pt x="10" y="0"/>
                  <a:pt x="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5580980" y="3635976"/>
            <a:ext cx="274885" cy="224177"/>
          </a:xfrm>
          <a:custGeom>
            <a:rect b="b" l="l" r="r" t="t"/>
            <a:pathLst>
              <a:path extrusionOk="0" h="116" w="143">
                <a:moveTo>
                  <a:pt x="72" y="40"/>
                </a:moveTo>
                <a:cubicBezTo>
                  <a:pt x="65" y="40"/>
                  <a:pt x="60" y="42"/>
                  <a:pt x="56" y="47"/>
                </a:cubicBezTo>
                <a:cubicBezTo>
                  <a:pt x="51" y="51"/>
                  <a:pt x="49" y="56"/>
                  <a:pt x="49" y="63"/>
                </a:cubicBezTo>
                <a:cubicBezTo>
                  <a:pt x="49" y="69"/>
                  <a:pt x="51" y="74"/>
                  <a:pt x="56" y="78"/>
                </a:cubicBezTo>
                <a:cubicBezTo>
                  <a:pt x="60" y="83"/>
                  <a:pt x="65" y="85"/>
                  <a:pt x="72" y="85"/>
                </a:cubicBezTo>
                <a:cubicBezTo>
                  <a:pt x="78" y="85"/>
                  <a:pt x="83" y="83"/>
                  <a:pt x="87" y="78"/>
                </a:cubicBezTo>
                <a:cubicBezTo>
                  <a:pt x="92" y="74"/>
                  <a:pt x="94" y="69"/>
                  <a:pt x="94" y="63"/>
                </a:cubicBezTo>
                <a:cubicBezTo>
                  <a:pt x="94" y="56"/>
                  <a:pt x="92" y="51"/>
                  <a:pt x="87" y="47"/>
                </a:cubicBezTo>
                <a:cubicBezTo>
                  <a:pt x="83" y="42"/>
                  <a:pt x="78" y="40"/>
                  <a:pt x="72" y="40"/>
                </a:cubicBezTo>
                <a:close/>
                <a:moveTo>
                  <a:pt x="72" y="31"/>
                </a:moveTo>
                <a:cubicBezTo>
                  <a:pt x="80" y="31"/>
                  <a:pt x="87" y="34"/>
                  <a:pt x="94" y="41"/>
                </a:cubicBezTo>
                <a:cubicBezTo>
                  <a:pt x="100" y="47"/>
                  <a:pt x="103" y="54"/>
                  <a:pt x="103" y="63"/>
                </a:cubicBezTo>
                <a:cubicBezTo>
                  <a:pt x="103" y="71"/>
                  <a:pt x="100" y="79"/>
                  <a:pt x="94" y="85"/>
                </a:cubicBezTo>
                <a:cubicBezTo>
                  <a:pt x="87" y="91"/>
                  <a:pt x="80" y="94"/>
                  <a:pt x="72" y="94"/>
                </a:cubicBezTo>
                <a:cubicBezTo>
                  <a:pt x="63" y="94"/>
                  <a:pt x="56" y="91"/>
                  <a:pt x="50" y="85"/>
                </a:cubicBezTo>
                <a:cubicBezTo>
                  <a:pt x="43" y="79"/>
                  <a:pt x="40" y="71"/>
                  <a:pt x="40" y="63"/>
                </a:cubicBezTo>
                <a:cubicBezTo>
                  <a:pt x="40" y="54"/>
                  <a:pt x="43" y="47"/>
                  <a:pt x="50" y="41"/>
                </a:cubicBezTo>
                <a:cubicBezTo>
                  <a:pt x="56" y="34"/>
                  <a:pt x="63" y="31"/>
                  <a:pt x="72" y="31"/>
                </a:cubicBezTo>
                <a:close/>
                <a:moveTo>
                  <a:pt x="50" y="9"/>
                </a:moveTo>
                <a:cubicBezTo>
                  <a:pt x="42" y="22"/>
                  <a:pt x="42" y="22"/>
                  <a:pt x="42" y="22"/>
                </a:cubicBezTo>
                <a:cubicBezTo>
                  <a:pt x="39" y="27"/>
                  <a:pt x="39" y="27"/>
                  <a:pt x="39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2" y="27"/>
                  <a:pt x="11" y="28"/>
                </a:cubicBezTo>
                <a:cubicBezTo>
                  <a:pt x="10" y="29"/>
                  <a:pt x="9" y="30"/>
                  <a:pt x="9" y="31"/>
                </a:cubicBezTo>
                <a:cubicBezTo>
                  <a:pt x="9" y="103"/>
                  <a:pt x="9" y="103"/>
                  <a:pt x="9" y="103"/>
                </a:cubicBezTo>
                <a:cubicBezTo>
                  <a:pt x="9" y="104"/>
                  <a:pt x="9" y="105"/>
                  <a:pt x="10" y="106"/>
                </a:cubicBezTo>
                <a:cubicBezTo>
                  <a:pt x="11" y="107"/>
                  <a:pt x="12" y="107"/>
                  <a:pt x="13" y="107"/>
                </a:cubicBezTo>
                <a:cubicBezTo>
                  <a:pt x="130" y="107"/>
                  <a:pt x="130" y="107"/>
                  <a:pt x="130" y="107"/>
                </a:cubicBezTo>
                <a:cubicBezTo>
                  <a:pt x="131" y="107"/>
                  <a:pt x="132" y="107"/>
                  <a:pt x="133" y="106"/>
                </a:cubicBezTo>
                <a:cubicBezTo>
                  <a:pt x="134" y="105"/>
                  <a:pt x="134" y="104"/>
                  <a:pt x="134" y="103"/>
                </a:cubicBezTo>
                <a:cubicBezTo>
                  <a:pt x="134" y="31"/>
                  <a:pt x="134" y="31"/>
                  <a:pt x="134" y="31"/>
                </a:cubicBezTo>
                <a:cubicBezTo>
                  <a:pt x="134" y="31"/>
                  <a:pt x="134" y="31"/>
                  <a:pt x="134" y="30"/>
                </a:cubicBezTo>
                <a:cubicBezTo>
                  <a:pt x="133" y="29"/>
                  <a:pt x="133" y="29"/>
                  <a:pt x="132" y="28"/>
                </a:cubicBezTo>
                <a:cubicBezTo>
                  <a:pt x="131" y="27"/>
                  <a:pt x="131" y="27"/>
                  <a:pt x="130" y="27"/>
                </a:cubicBezTo>
                <a:cubicBezTo>
                  <a:pt x="104" y="27"/>
                  <a:pt x="104" y="27"/>
                  <a:pt x="104" y="27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94" y="9"/>
                  <a:pt x="94" y="9"/>
                  <a:pt x="94" y="9"/>
                </a:cubicBezTo>
                <a:lnTo>
                  <a:pt x="50" y="9"/>
                </a:lnTo>
                <a:close/>
                <a:moveTo>
                  <a:pt x="45" y="0"/>
                </a:moveTo>
                <a:cubicBezTo>
                  <a:pt x="98" y="0"/>
                  <a:pt x="98" y="0"/>
                  <a:pt x="98" y="0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130" y="18"/>
                  <a:pt x="130" y="18"/>
                  <a:pt x="130" y="18"/>
                </a:cubicBezTo>
                <a:cubicBezTo>
                  <a:pt x="134" y="18"/>
                  <a:pt x="137" y="19"/>
                  <a:pt x="139" y="22"/>
                </a:cubicBezTo>
                <a:cubicBezTo>
                  <a:pt x="142" y="26"/>
                  <a:pt x="143" y="29"/>
                  <a:pt x="143" y="31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7"/>
                  <a:pt x="142" y="110"/>
                  <a:pt x="139" y="112"/>
                </a:cubicBezTo>
                <a:cubicBezTo>
                  <a:pt x="136" y="115"/>
                  <a:pt x="133" y="116"/>
                  <a:pt x="130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0" y="116"/>
                  <a:pt x="7" y="115"/>
                  <a:pt x="4" y="112"/>
                </a:cubicBezTo>
                <a:cubicBezTo>
                  <a:pt x="1" y="110"/>
                  <a:pt x="0" y="106"/>
                  <a:pt x="0" y="103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7"/>
                  <a:pt x="2" y="24"/>
                  <a:pt x="5" y="21"/>
                </a:cubicBezTo>
                <a:cubicBezTo>
                  <a:pt x="8" y="19"/>
                  <a:pt x="11" y="18"/>
                  <a:pt x="14" y="18"/>
                </a:cubicBezTo>
                <a:cubicBezTo>
                  <a:pt x="34" y="18"/>
                  <a:pt x="34" y="18"/>
                  <a:pt x="34" y="18"/>
                </a:cubicBez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5580980" y="3139802"/>
            <a:ext cx="274885" cy="276770"/>
          </a:xfrm>
          <a:custGeom>
            <a:rect b="b" l="l" r="r" t="t"/>
            <a:pathLst>
              <a:path extrusionOk="0" h="143" w="143">
                <a:moveTo>
                  <a:pt x="72" y="9"/>
                </a:moveTo>
                <a:cubicBezTo>
                  <a:pt x="71" y="9"/>
                  <a:pt x="70" y="10"/>
                  <a:pt x="69" y="13"/>
                </a:cubicBezTo>
                <a:cubicBezTo>
                  <a:pt x="61" y="30"/>
                  <a:pt x="53" y="44"/>
                  <a:pt x="42" y="54"/>
                </a:cubicBezTo>
                <a:cubicBezTo>
                  <a:pt x="32" y="65"/>
                  <a:pt x="23" y="70"/>
                  <a:pt x="13" y="71"/>
                </a:cubicBezTo>
                <a:cubicBezTo>
                  <a:pt x="10" y="78"/>
                  <a:pt x="9" y="86"/>
                  <a:pt x="9" y="96"/>
                </a:cubicBezTo>
                <a:cubicBezTo>
                  <a:pt x="9" y="107"/>
                  <a:pt x="11" y="116"/>
                  <a:pt x="15" y="124"/>
                </a:cubicBezTo>
                <a:cubicBezTo>
                  <a:pt x="30" y="125"/>
                  <a:pt x="40" y="127"/>
                  <a:pt x="44" y="130"/>
                </a:cubicBezTo>
                <a:cubicBezTo>
                  <a:pt x="46" y="131"/>
                  <a:pt x="47" y="132"/>
                  <a:pt x="48" y="132"/>
                </a:cubicBezTo>
                <a:cubicBezTo>
                  <a:pt x="49" y="133"/>
                  <a:pt x="52" y="133"/>
                  <a:pt x="58" y="134"/>
                </a:cubicBezTo>
                <a:cubicBezTo>
                  <a:pt x="64" y="134"/>
                  <a:pt x="72" y="134"/>
                  <a:pt x="84" y="134"/>
                </a:cubicBezTo>
                <a:cubicBezTo>
                  <a:pt x="107" y="134"/>
                  <a:pt x="119" y="131"/>
                  <a:pt x="120" y="126"/>
                </a:cubicBezTo>
                <a:cubicBezTo>
                  <a:pt x="121" y="123"/>
                  <a:pt x="120" y="121"/>
                  <a:pt x="118" y="119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7" y="118"/>
                  <a:pt x="117" y="117"/>
                  <a:pt x="118" y="116"/>
                </a:cubicBezTo>
                <a:cubicBezTo>
                  <a:pt x="118" y="115"/>
                  <a:pt x="119" y="114"/>
                  <a:pt x="120" y="113"/>
                </a:cubicBezTo>
                <a:cubicBezTo>
                  <a:pt x="126" y="111"/>
                  <a:pt x="129" y="108"/>
                  <a:pt x="129" y="105"/>
                </a:cubicBezTo>
                <a:cubicBezTo>
                  <a:pt x="129" y="103"/>
                  <a:pt x="128" y="102"/>
                  <a:pt x="127" y="100"/>
                </a:cubicBezTo>
                <a:cubicBezTo>
                  <a:pt x="125" y="98"/>
                  <a:pt x="126" y="95"/>
                  <a:pt x="128" y="94"/>
                </a:cubicBezTo>
                <a:cubicBezTo>
                  <a:pt x="132" y="91"/>
                  <a:pt x="134" y="88"/>
                  <a:pt x="134" y="86"/>
                </a:cubicBezTo>
                <a:cubicBezTo>
                  <a:pt x="134" y="83"/>
                  <a:pt x="132" y="81"/>
                  <a:pt x="128" y="79"/>
                </a:cubicBezTo>
                <a:cubicBezTo>
                  <a:pt x="127" y="78"/>
                  <a:pt x="126" y="77"/>
                  <a:pt x="126" y="76"/>
                </a:cubicBezTo>
                <a:cubicBezTo>
                  <a:pt x="126" y="75"/>
                  <a:pt x="126" y="73"/>
                  <a:pt x="127" y="73"/>
                </a:cubicBezTo>
                <a:cubicBezTo>
                  <a:pt x="127" y="72"/>
                  <a:pt x="128" y="72"/>
                  <a:pt x="128" y="71"/>
                </a:cubicBezTo>
                <a:cubicBezTo>
                  <a:pt x="128" y="71"/>
                  <a:pt x="128" y="70"/>
                  <a:pt x="129" y="69"/>
                </a:cubicBezTo>
                <a:cubicBezTo>
                  <a:pt x="129" y="68"/>
                  <a:pt x="129" y="66"/>
                  <a:pt x="129" y="65"/>
                </a:cubicBezTo>
                <a:cubicBezTo>
                  <a:pt x="129" y="60"/>
                  <a:pt x="126" y="58"/>
                  <a:pt x="120" y="58"/>
                </a:cubicBezTo>
                <a:cubicBezTo>
                  <a:pt x="79" y="58"/>
                  <a:pt x="79" y="58"/>
                  <a:pt x="79" y="58"/>
                </a:cubicBezTo>
                <a:cubicBezTo>
                  <a:pt x="78" y="58"/>
                  <a:pt x="76" y="57"/>
                  <a:pt x="76" y="56"/>
                </a:cubicBezTo>
                <a:cubicBezTo>
                  <a:pt x="75" y="55"/>
                  <a:pt x="75" y="53"/>
                  <a:pt x="75" y="52"/>
                </a:cubicBezTo>
                <a:cubicBezTo>
                  <a:pt x="78" y="45"/>
                  <a:pt x="79" y="38"/>
                  <a:pt x="80" y="30"/>
                </a:cubicBezTo>
                <a:cubicBezTo>
                  <a:pt x="81" y="23"/>
                  <a:pt x="80" y="17"/>
                  <a:pt x="78" y="13"/>
                </a:cubicBezTo>
                <a:cubicBezTo>
                  <a:pt x="78" y="13"/>
                  <a:pt x="78" y="12"/>
                  <a:pt x="77" y="12"/>
                </a:cubicBezTo>
                <a:cubicBezTo>
                  <a:pt x="77" y="11"/>
                  <a:pt x="77" y="11"/>
                  <a:pt x="77" y="11"/>
                </a:cubicBezTo>
                <a:cubicBezTo>
                  <a:pt x="76" y="10"/>
                  <a:pt x="76" y="10"/>
                  <a:pt x="76" y="10"/>
                </a:cubicBezTo>
                <a:cubicBezTo>
                  <a:pt x="75" y="9"/>
                  <a:pt x="75" y="9"/>
                  <a:pt x="74" y="9"/>
                </a:cubicBezTo>
                <a:cubicBezTo>
                  <a:pt x="74" y="9"/>
                  <a:pt x="73" y="9"/>
                  <a:pt x="72" y="9"/>
                </a:cubicBezTo>
                <a:close/>
                <a:moveTo>
                  <a:pt x="72" y="0"/>
                </a:moveTo>
                <a:cubicBezTo>
                  <a:pt x="75" y="0"/>
                  <a:pt x="77" y="1"/>
                  <a:pt x="80" y="2"/>
                </a:cubicBezTo>
                <a:cubicBezTo>
                  <a:pt x="82" y="4"/>
                  <a:pt x="84" y="6"/>
                  <a:pt x="86" y="8"/>
                </a:cubicBezTo>
                <a:cubicBezTo>
                  <a:pt x="87" y="11"/>
                  <a:pt x="89" y="15"/>
                  <a:pt x="89" y="21"/>
                </a:cubicBezTo>
                <a:cubicBezTo>
                  <a:pt x="89" y="26"/>
                  <a:pt x="89" y="31"/>
                  <a:pt x="88" y="36"/>
                </a:cubicBezTo>
                <a:cubicBezTo>
                  <a:pt x="88" y="41"/>
                  <a:pt x="87" y="45"/>
                  <a:pt x="86" y="49"/>
                </a:cubicBezTo>
                <a:cubicBezTo>
                  <a:pt x="102" y="49"/>
                  <a:pt x="114" y="49"/>
                  <a:pt x="120" y="49"/>
                </a:cubicBezTo>
                <a:cubicBezTo>
                  <a:pt x="125" y="49"/>
                  <a:pt x="129" y="51"/>
                  <a:pt x="133" y="53"/>
                </a:cubicBezTo>
                <a:cubicBezTo>
                  <a:pt x="136" y="56"/>
                  <a:pt x="138" y="60"/>
                  <a:pt x="138" y="65"/>
                </a:cubicBezTo>
                <a:cubicBezTo>
                  <a:pt x="138" y="69"/>
                  <a:pt x="138" y="72"/>
                  <a:pt x="137" y="74"/>
                </a:cubicBezTo>
                <a:cubicBezTo>
                  <a:pt x="141" y="78"/>
                  <a:pt x="142" y="82"/>
                  <a:pt x="142" y="85"/>
                </a:cubicBezTo>
                <a:cubicBezTo>
                  <a:pt x="143" y="90"/>
                  <a:pt x="141" y="94"/>
                  <a:pt x="136" y="99"/>
                </a:cubicBezTo>
                <a:cubicBezTo>
                  <a:pt x="137" y="102"/>
                  <a:pt x="138" y="104"/>
                  <a:pt x="138" y="106"/>
                </a:cubicBezTo>
                <a:cubicBezTo>
                  <a:pt x="138" y="111"/>
                  <a:pt x="135" y="115"/>
                  <a:pt x="129" y="119"/>
                </a:cubicBezTo>
                <a:cubicBezTo>
                  <a:pt x="129" y="122"/>
                  <a:pt x="129" y="125"/>
                  <a:pt x="129" y="127"/>
                </a:cubicBezTo>
                <a:cubicBezTo>
                  <a:pt x="127" y="138"/>
                  <a:pt x="112" y="143"/>
                  <a:pt x="84" y="143"/>
                </a:cubicBezTo>
                <a:cubicBezTo>
                  <a:pt x="71" y="143"/>
                  <a:pt x="62" y="143"/>
                  <a:pt x="55" y="142"/>
                </a:cubicBezTo>
                <a:cubicBezTo>
                  <a:pt x="49" y="142"/>
                  <a:pt x="45" y="141"/>
                  <a:pt x="44" y="141"/>
                </a:cubicBezTo>
                <a:cubicBezTo>
                  <a:pt x="42" y="140"/>
                  <a:pt x="41" y="139"/>
                  <a:pt x="39" y="137"/>
                </a:cubicBezTo>
                <a:cubicBezTo>
                  <a:pt x="36" y="135"/>
                  <a:pt x="27" y="134"/>
                  <a:pt x="12" y="133"/>
                </a:cubicBezTo>
                <a:cubicBezTo>
                  <a:pt x="11" y="133"/>
                  <a:pt x="10" y="132"/>
                  <a:pt x="9" y="131"/>
                </a:cubicBezTo>
                <a:cubicBezTo>
                  <a:pt x="9" y="130"/>
                  <a:pt x="8" y="129"/>
                  <a:pt x="6" y="127"/>
                </a:cubicBezTo>
                <a:cubicBezTo>
                  <a:pt x="5" y="124"/>
                  <a:pt x="4" y="120"/>
                  <a:pt x="2" y="114"/>
                </a:cubicBezTo>
                <a:cubicBezTo>
                  <a:pt x="0" y="108"/>
                  <a:pt x="0" y="102"/>
                  <a:pt x="0" y="96"/>
                </a:cubicBezTo>
                <a:cubicBezTo>
                  <a:pt x="0" y="82"/>
                  <a:pt x="2" y="72"/>
                  <a:pt x="6" y="65"/>
                </a:cubicBezTo>
                <a:cubicBezTo>
                  <a:pt x="7" y="63"/>
                  <a:pt x="9" y="62"/>
                  <a:pt x="10" y="62"/>
                </a:cubicBezTo>
                <a:cubicBezTo>
                  <a:pt x="18" y="62"/>
                  <a:pt x="27" y="58"/>
                  <a:pt x="36" y="48"/>
                </a:cubicBezTo>
                <a:cubicBezTo>
                  <a:pt x="45" y="39"/>
                  <a:pt x="54" y="26"/>
                  <a:pt x="60" y="10"/>
                </a:cubicBezTo>
                <a:cubicBezTo>
                  <a:pt x="60" y="9"/>
                  <a:pt x="61" y="9"/>
                  <a:pt x="61" y="8"/>
                </a:cubicBezTo>
                <a:cubicBezTo>
                  <a:pt x="61" y="7"/>
                  <a:pt x="62" y="6"/>
                  <a:pt x="62" y="6"/>
                </a:cubicBezTo>
                <a:cubicBezTo>
                  <a:pt x="62" y="5"/>
                  <a:pt x="62" y="5"/>
                  <a:pt x="63" y="4"/>
                </a:cubicBezTo>
                <a:cubicBezTo>
                  <a:pt x="63" y="3"/>
                  <a:pt x="63" y="3"/>
                  <a:pt x="64" y="3"/>
                </a:cubicBezTo>
                <a:cubicBezTo>
                  <a:pt x="64" y="2"/>
                  <a:pt x="64" y="2"/>
                  <a:pt x="65" y="1"/>
                </a:cubicBezTo>
                <a:cubicBezTo>
                  <a:pt x="65" y="1"/>
                  <a:pt x="66" y="1"/>
                  <a:pt x="67" y="1"/>
                </a:cubicBezTo>
                <a:cubicBezTo>
                  <a:pt x="67" y="1"/>
                  <a:pt x="68" y="0"/>
                  <a:pt x="69" y="0"/>
                </a:cubicBezTo>
                <a:cubicBezTo>
                  <a:pt x="70" y="0"/>
                  <a:pt x="71" y="0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5580980" y="2632910"/>
            <a:ext cx="274885" cy="225492"/>
          </a:xfrm>
          <a:custGeom>
            <a:rect b="b" l="l" r="r" t="t"/>
            <a:pathLst>
              <a:path extrusionOk="0" h="117" w="143">
                <a:moveTo>
                  <a:pt x="9" y="9"/>
                </a:moveTo>
                <a:cubicBezTo>
                  <a:pt x="9" y="85"/>
                  <a:pt x="9" y="85"/>
                  <a:pt x="9" y="85"/>
                </a:cubicBezTo>
                <a:cubicBezTo>
                  <a:pt x="134" y="85"/>
                  <a:pt x="134" y="85"/>
                  <a:pt x="134" y="85"/>
                </a:cubicBezTo>
                <a:cubicBezTo>
                  <a:pt x="134" y="9"/>
                  <a:pt x="134" y="9"/>
                  <a:pt x="134" y="9"/>
                </a:cubicBezTo>
                <a:lnTo>
                  <a:pt x="9" y="9"/>
                </a:lnTo>
                <a:close/>
                <a:moveTo>
                  <a:pt x="9" y="0"/>
                </a:moveTo>
                <a:cubicBezTo>
                  <a:pt x="134" y="0"/>
                  <a:pt x="134" y="0"/>
                  <a:pt x="134" y="0"/>
                </a:cubicBezTo>
                <a:cubicBezTo>
                  <a:pt x="136" y="0"/>
                  <a:pt x="138" y="1"/>
                  <a:pt x="140" y="3"/>
                </a:cubicBezTo>
                <a:cubicBezTo>
                  <a:pt x="142" y="5"/>
                  <a:pt x="143" y="7"/>
                  <a:pt x="143" y="9"/>
                </a:cubicBezTo>
                <a:cubicBezTo>
                  <a:pt x="143" y="85"/>
                  <a:pt x="143" y="85"/>
                  <a:pt x="143" y="85"/>
                </a:cubicBezTo>
                <a:cubicBezTo>
                  <a:pt x="143" y="88"/>
                  <a:pt x="142" y="90"/>
                  <a:pt x="140" y="92"/>
                </a:cubicBezTo>
                <a:cubicBezTo>
                  <a:pt x="138" y="94"/>
                  <a:pt x="136" y="94"/>
                  <a:pt x="134" y="94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100" y="108"/>
                  <a:pt x="101" y="108"/>
                  <a:pt x="101" y="109"/>
                </a:cubicBezTo>
                <a:cubicBezTo>
                  <a:pt x="102" y="110"/>
                  <a:pt x="103" y="111"/>
                  <a:pt x="103" y="112"/>
                </a:cubicBezTo>
                <a:cubicBezTo>
                  <a:pt x="103" y="114"/>
                  <a:pt x="102" y="115"/>
                  <a:pt x="101" y="116"/>
                </a:cubicBezTo>
                <a:cubicBezTo>
                  <a:pt x="101" y="116"/>
                  <a:pt x="100" y="117"/>
                  <a:pt x="98" y="117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3" y="117"/>
                  <a:pt x="42" y="116"/>
                  <a:pt x="42" y="116"/>
                </a:cubicBezTo>
                <a:cubicBezTo>
                  <a:pt x="41" y="115"/>
                  <a:pt x="40" y="114"/>
                  <a:pt x="40" y="112"/>
                </a:cubicBezTo>
                <a:cubicBezTo>
                  <a:pt x="40" y="111"/>
                  <a:pt x="41" y="110"/>
                  <a:pt x="42" y="109"/>
                </a:cubicBezTo>
                <a:cubicBezTo>
                  <a:pt x="42" y="108"/>
                  <a:pt x="43" y="108"/>
                  <a:pt x="45" y="108"/>
                </a:cubicBezTo>
                <a:cubicBezTo>
                  <a:pt x="67" y="108"/>
                  <a:pt x="67" y="108"/>
                  <a:pt x="67" y="108"/>
                </a:cubicBezTo>
                <a:cubicBezTo>
                  <a:pt x="67" y="94"/>
                  <a:pt x="67" y="94"/>
                  <a:pt x="67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4" y="94"/>
                  <a:pt x="3" y="92"/>
                </a:cubicBezTo>
                <a:cubicBezTo>
                  <a:pt x="1" y="90"/>
                  <a:pt x="0" y="88"/>
                  <a:pt x="0" y="85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5"/>
                  <a:pt x="3" y="3"/>
                </a:cubicBezTo>
                <a:cubicBezTo>
                  <a:pt x="4" y="1"/>
                  <a:pt x="7" y="0"/>
                  <a:pt x="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6075356" y="3653398"/>
            <a:ext cx="272922" cy="189334"/>
          </a:xfrm>
          <a:custGeom>
            <a:rect b="b" l="l" r="r" t="t"/>
            <a:pathLst>
              <a:path extrusionOk="0" h="98" w="142">
                <a:moveTo>
                  <a:pt x="71" y="31"/>
                </a:moveTo>
                <a:cubicBezTo>
                  <a:pt x="66" y="31"/>
                  <a:pt x="62" y="33"/>
                  <a:pt x="59" y="37"/>
                </a:cubicBezTo>
                <a:cubicBezTo>
                  <a:pt x="55" y="40"/>
                  <a:pt x="53" y="44"/>
                  <a:pt x="53" y="49"/>
                </a:cubicBezTo>
                <a:cubicBezTo>
                  <a:pt x="53" y="54"/>
                  <a:pt x="55" y="58"/>
                  <a:pt x="59" y="62"/>
                </a:cubicBezTo>
                <a:cubicBezTo>
                  <a:pt x="62" y="66"/>
                  <a:pt x="67" y="67"/>
                  <a:pt x="72" y="67"/>
                </a:cubicBezTo>
                <a:cubicBezTo>
                  <a:pt x="76" y="67"/>
                  <a:pt x="81" y="66"/>
                  <a:pt x="84" y="62"/>
                </a:cubicBezTo>
                <a:cubicBezTo>
                  <a:pt x="87" y="58"/>
                  <a:pt x="89" y="54"/>
                  <a:pt x="89" y="49"/>
                </a:cubicBezTo>
                <a:cubicBezTo>
                  <a:pt x="89" y="44"/>
                  <a:pt x="87" y="40"/>
                  <a:pt x="84" y="37"/>
                </a:cubicBezTo>
                <a:cubicBezTo>
                  <a:pt x="80" y="33"/>
                  <a:pt x="76" y="31"/>
                  <a:pt x="71" y="31"/>
                </a:cubicBezTo>
                <a:close/>
                <a:moveTo>
                  <a:pt x="72" y="22"/>
                </a:moveTo>
                <a:cubicBezTo>
                  <a:pt x="79" y="22"/>
                  <a:pt x="85" y="25"/>
                  <a:pt x="90" y="30"/>
                </a:cubicBezTo>
                <a:cubicBezTo>
                  <a:pt x="96" y="36"/>
                  <a:pt x="98" y="42"/>
                  <a:pt x="98" y="49"/>
                </a:cubicBezTo>
                <a:cubicBezTo>
                  <a:pt x="98" y="57"/>
                  <a:pt x="96" y="63"/>
                  <a:pt x="90" y="68"/>
                </a:cubicBezTo>
                <a:cubicBezTo>
                  <a:pt x="85" y="74"/>
                  <a:pt x="79" y="76"/>
                  <a:pt x="72" y="76"/>
                </a:cubicBezTo>
                <a:cubicBezTo>
                  <a:pt x="64" y="76"/>
                  <a:pt x="58" y="74"/>
                  <a:pt x="53" y="68"/>
                </a:cubicBezTo>
                <a:cubicBezTo>
                  <a:pt x="47" y="63"/>
                  <a:pt x="45" y="57"/>
                  <a:pt x="45" y="49"/>
                </a:cubicBezTo>
                <a:cubicBezTo>
                  <a:pt x="45" y="42"/>
                  <a:pt x="47" y="36"/>
                  <a:pt x="53" y="30"/>
                </a:cubicBezTo>
                <a:cubicBezTo>
                  <a:pt x="58" y="25"/>
                  <a:pt x="64" y="22"/>
                  <a:pt x="72" y="22"/>
                </a:cubicBezTo>
                <a:close/>
                <a:moveTo>
                  <a:pt x="71" y="9"/>
                </a:moveTo>
                <a:cubicBezTo>
                  <a:pt x="58" y="9"/>
                  <a:pt x="46" y="12"/>
                  <a:pt x="34" y="19"/>
                </a:cubicBezTo>
                <a:cubicBezTo>
                  <a:pt x="23" y="26"/>
                  <a:pt x="14" y="36"/>
                  <a:pt x="9" y="49"/>
                </a:cubicBezTo>
                <a:cubicBezTo>
                  <a:pt x="14" y="62"/>
                  <a:pt x="23" y="72"/>
                  <a:pt x="34" y="79"/>
                </a:cubicBezTo>
                <a:cubicBezTo>
                  <a:pt x="46" y="86"/>
                  <a:pt x="58" y="90"/>
                  <a:pt x="71" y="90"/>
                </a:cubicBezTo>
                <a:cubicBezTo>
                  <a:pt x="84" y="90"/>
                  <a:pt x="96" y="86"/>
                  <a:pt x="108" y="79"/>
                </a:cubicBezTo>
                <a:cubicBezTo>
                  <a:pt x="119" y="72"/>
                  <a:pt x="128" y="62"/>
                  <a:pt x="134" y="50"/>
                </a:cubicBezTo>
                <a:cubicBezTo>
                  <a:pt x="128" y="36"/>
                  <a:pt x="119" y="26"/>
                  <a:pt x="108" y="19"/>
                </a:cubicBezTo>
                <a:cubicBezTo>
                  <a:pt x="97" y="12"/>
                  <a:pt x="85" y="9"/>
                  <a:pt x="71" y="9"/>
                </a:cubicBezTo>
                <a:close/>
                <a:moveTo>
                  <a:pt x="71" y="0"/>
                </a:moveTo>
                <a:cubicBezTo>
                  <a:pt x="87" y="0"/>
                  <a:pt x="101" y="4"/>
                  <a:pt x="113" y="12"/>
                </a:cubicBezTo>
                <a:cubicBezTo>
                  <a:pt x="126" y="21"/>
                  <a:pt x="136" y="32"/>
                  <a:pt x="142" y="47"/>
                </a:cubicBezTo>
                <a:cubicBezTo>
                  <a:pt x="142" y="47"/>
                  <a:pt x="142" y="47"/>
                  <a:pt x="142" y="47"/>
                </a:cubicBezTo>
                <a:cubicBezTo>
                  <a:pt x="142" y="47"/>
                  <a:pt x="142" y="48"/>
                  <a:pt x="142" y="48"/>
                </a:cubicBezTo>
                <a:cubicBezTo>
                  <a:pt x="142" y="48"/>
                  <a:pt x="142" y="48"/>
                  <a:pt x="142" y="48"/>
                </a:cubicBezTo>
                <a:cubicBezTo>
                  <a:pt x="142" y="48"/>
                  <a:pt x="142" y="48"/>
                  <a:pt x="142" y="48"/>
                </a:cubicBezTo>
                <a:cubicBezTo>
                  <a:pt x="142" y="49"/>
                  <a:pt x="142" y="49"/>
                  <a:pt x="142" y="49"/>
                </a:cubicBezTo>
                <a:cubicBezTo>
                  <a:pt x="142" y="50"/>
                  <a:pt x="142" y="50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ubicBezTo>
                  <a:pt x="142" y="51"/>
                  <a:pt x="142" y="51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36" y="67"/>
                  <a:pt x="126" y="78"/>
                  <a:pt x="113" y="86"/>
                </a:cubicBezTo>
                <a:cubicBezTo>
                  <a:pt x="100" y="94"/>
                  <a:pt x="86" y="98"/>
                  <a:pt x="71" y="98"/>
                </a:cubicBezTo>
                <a:cubicBezTo>
                  <a:pt x="56" y="98"/>
                  <a:pt x="42" y="94"/>
                  <a:pt x="29" y="86"/>
                </a:cubicBezTo>
                <a:cubicBezTo>
                  <a:pt x="16" y="78"/>
                  <a:pt x="6" y="67"/>
                  <a:pt x="0" y="5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0"/>
                  <a:pt x="0" y="50"/>
                  <a:pt x="0" y="49"/>
                </a:cubicBezTo>
                <a:cubicBezTo>
                  <a:pt x="0" y="49"/>
                  <a:pt x="0" y="49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7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6" y="32"/>
                  <a:pt x="16" y="21"/>
                  <a:pt x="29" y="12"/>
                </a:cubicBezTo>
                <a:cubicBezTo>
                  <a:pt x="42" y="4"/>
                  <a:pt x="56" y="0"/>
                  <a:pt x="7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6074374" y="3148677"/>
            <a:ext cx="274885" cy="259020"/>
          </a:xfrm>
          <a:custGeom>
            <a:rect b="b" l="l" r="r" t="t"/>
            <a:pathLst>
              <a:path extrusionOk="0" h="134" w="143">
                <a:moveTo>
                  <a:pt x="40" y="125"/>
                </a:moveTo>
                <a:cubicBezTo>
                  <a:pt x="103" y="125"/>
                  <a:pt x="103" y="125"/>
                  <a:pt x="103" y="125"/>
                </a:cubicBezTo>
                <a:cubicBezTo>
                  <a:pt x="104" y="125"/>
                  <a:pt x="105" y="126"/>
                  <a:pt x="106" y="127"/>
                </a:cubicBezTo>
                <a:cubicBezTo>
                  <a:pt x="107" y="128"/>
                  <a:pt x="107" y="129"/>
                  <a:pt x="107" y="130"/>
                </a:cubicBezTo>
                <a:cubicBezTo>
                  <a:pt x="107" y="131"/>
                  <a:pt x="107" y="132"/>
                  <a:pt x="106" y="133"/>
                </a:cubicBezTo>
                <a:cubicBezTo>
                  <a:pt x="105" y="134"/>
                  <a:pt x="104" y="134"/>
                  <a:pt x="103" y="134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38" y="134"/>
                  <a:pt x="37" y="134"/>
                  <a:pt x="37" y="133"/>
                </a:cubicBezTo>
                <a:cubicBezTo>
                  <a:pt x="36" y="132"/>
                  <a:pt x="35" y="131"/>
                  <a:pt x="35" y="130"/>
                </a:cubicBezTo>
                <a:cubicBezTo>
                  <a:pt x="35" y="129"/>
                  <a:pt x="36" y="128"/>
                  <a:pt x="37" y="127"/>
                </a:cubicBezTo>
                <a:cubicBezTo>
                  <a:pt x="37" y="126"/>
                  <a:pt x="38" y="125"/>
                  <a:pt x="40" y="125"/>
                </a:cubicBezTo>
                <a:close/>
                <a:moveTo>
                  <a:pt x="116" y="18"/>
                </a:moveTo>
                <a:cubicBezTo>
                  <a:pt x="116" y="33"/>
                  <a:pt x="116" y="33"/>
                  <a:pt x="116" y="33"/>
                </a:cubicBezTo>
                <a:cubicBezTo>
                  <a:pt x="116" y="36"/>
                  <a:pt x="116" y="38"/>
                  <a:pt x="115" y="41"/>
                </a:cubicBezTo>
                <a:cubicBezTo>
                  <a:pt x="121" y="40"/>
                  <a:pt x="126" y="38"/>
                  <a:pt x="129" y="34"/>
                </a:cubicBezTo>
                <a:cubicBezTo>
                  <a:pt x="132" y="30"/>
                  <a:pt x="134" y="25"/>
                  <a:pt x="133" y="18"/>
                </a:cubicBezTo>
                <a:lnTo>
                  <a:pt x="116" y="18"/>
                </a:lnTo>
                <a:close/>
                <a:moveTo>
                  <a:pt x="9" y="18"/>
                </a:moveTo>
                <a:cubicBezTo>
                  <a:pt x="9" y="25"/>
                  <a:pt x="10" y="30"/>
                  <a:pt x="13" y="34"/>
                </a:cubicBezTo>
                <a:cubicBezTo>
                  <a:pt x="16" y="38"/>
                  <a:pt x="21" y="40"/>
                  <a:pt x="27" y="40"/>
                </a:cubicBezTo>
                <a:cubicBezTo>
                  <a:pt x="27" y="38"/>
                  <a:pt x="26" y="35"/>
                  <a:pt x="26" y="33"/>
                </a:cubicBezTo>
                <a:cubicBezTo>
                  <a:pt x="26" y="18"/>
                  <a:pt x="26" y="18"/>
                  <a:pt x="26" y="18"/>
                </a:cubicBezTo>
                <a:lnTo>
                  <a:pt x="9" y="18"/>
                </a:lnTo>
                <a:close/>
                <a:moveTo>
                  <a:pt x="35" y="9"/>
                </a:moveTo>
                <a:cubicBezTo>
                  <a:pt x="35" y="33"/>
                  <a:pt x="35" y="33"/>
                  <a:pt x="35" y="33"/>
                </a:cubicBezTo>
                <a:cubicBezTo>
                  <a:pt x="35" y="44"/>
                  <a:pt x="39" y="53"/>
                  <a:pt x="46" y="61"/>
                </a:cubicBezTo>
                <a:cubicBezTo>
                  <a:pt x="53" y="68"/>
                  <a:pt x="61" y="72"/>
                  <a:pt x="71" y="72"/>
                </a:cubicBezTo>
                <a:cubicBezTo>
                  <a:pt x="81" y="72"/>
                  <a:pt x="89" y="68"/>
                  <a:pt x="96" y="61"/>
                </a:cubicBezTo>
                <a:cubicBezTo>
                  <a:pt x="103" y="53"/>
                  <a:pt x="107" y="44"/>
                  <a:pt x="107" y="33"/>
                </a:cubicBezTo>
                <a:cubicBezTo>
                  <a:pt x="107" y="9"/>
                  <a:pt x="107" y="9"/>
                  <a:pt x="107" y="9"/>
                </a:cubicBezTo>
                <a:lnTo>
                  <a:pt x="35" y="9"/>
                </a:lnTo>
                <a:close/>
                <a:moveTo>
                  <a:pt x="31" y="0"/>
                </a:moveTo>
                <a:cubicBezTo>
                  <a:pt x="111" y="0"/>
                  <a:pt x="111" y="0"/>
                  <a:pt x="111" y="0"/>
                </a:cubicBezTo>
                <a:cubicBezTo>
                  <a:pt x="112" y="0"/>
                  <a:pt x="113" y="1"/>
                  <a:pt x="114" y="2"/>
                </a:cubicBezTo>
                <a:cubicBezTo>
                  <a:pt x="115" y="2"/>
                  <a:pt x="116" y="3"/>
                  <a:pt x="116" y="5"/>
                </a:cubicBezTo>
                <a:cubicBezTo>
                  <a:pt x="116" y="9"/>
                  <a:pt x="116" y="9"/>
                  <a:pt x="116" y="9"/>
                </a:cubicBezTo>
                <a:cubicBezTo>
                  <a:pt x="137" y="9"/>
                  <a:pt x="137" y="9"/>
                  <a:pt x="137" y="9"/>
                </a:cubicBezTo>
                <a:cubicBezTo>
                  <a:pt x="140" y="9"/>
                  <a:pt x="141" y="11"/>
                  <a:pt x="142" y="13"/>
                </a:cubicBezTo>
                <a:cubicBezTo>
                  <a:pt x="142" y="14"/>
                  <a:pt x="142" y="16"/>
                  <a:pt x="142" y="18"/>
                </a:cubicBezTo>
                <a:cubicBezTo>
                  <a:pt x="143" y="20"/>
                  <a:pt x="142" y="23"/>
                  <a:pt x="141" y="28"/>
                </a:cubicBezTo>
                <a:cubicBezTo>
                  <a:pt x="141" y="33"/>
                  <a:pt x="139" y="37"/>
                  <a:pt x="136" y="40"/>
                </a:cubicBezTo>
                <a:cubicBezTo>
                  <a:pt x="131" y="46"/>
                  <a:pt x="123" y="49"/>
                  <a:pt x="113" y="49"/>
                </a:cubicBezTo>
                <a:cubicBezTo>
                  <a:pt x="110" y="58"/>
                  <a:pt x="105" y="65"/>
                  <a:pt x="98" y="71"/>
                </a:cubicBezTo>
                <a:cubicBezTo>
                  <a:pt x="92" y="77"/>
                  <a:pt x="84" y="80"/>
                  <a:pt x="76" y="81"/>
                </a:cubicBezTo>
                <a:cubicBezTo>
                  <a:pt x="76" y="112"/>
                  <a:pt x="76" y="112"/>
                  <a:pt x="76" y="112"/>
                </a:cubicBezTo>
                <a:cubicBezTo>
                  <a:pt x="89" y="112"/>
                  <a:pt x="89" y="112"/>
                  <a:pt x="89" y="112"/>
                </a:cubicBezTo>
                <a:cubicBezTo>
                  <a:pt x="90" y="112"/>
                  <a:pt x="92" y="112"/>
                  <a:pt x="92" y="113"/>
                </a:cubicBezTo>
                <a:cubicBezTo>
                  <a:pt x="93" y="114"/>
                  <a:pt x="94" y="115"/>
                  <a:pt x="94" y="116"/>
                </a:cubicBezTo>
                <a:cubicBezTo>
                  <a:pt x="94" y="118"/>
                  <a:pt x="93" y="119"/>
                  <a:pt x="92" y="119"/>
                </a:cubicBezTo>
                <a:cubicBezTo>
                  <a:pt x="92" y="120"/>
                  <a:pt x="90" y="121"/>
                  <a:pt x="89" y="121"/>
                </a:cubicBezTo>
                <a:cubicBezTo>
                  <a:pt x="53" y="121"/>
                  <a:pt x="53" y="121"/>
                  <a:pt x="53" y="121"/>
                </a:cubicBezTo>
                <a:cubicBezTo>
                  <a:pt x="52" y="121"/>
                  <a:pt x="51" y="120"/>
                  <a:pt x="50" y="119"/>
                </a:cubicBezTo>
                <a:cubicBezTo>
                  <a:pt x="49" y="119"/>
                  <a:pt x="49" y="118"/>
                  <a:pt x="49" y="116"/>
                </a:cubicBezTo>
                <a:cubicBezTo>
                  <a:pt x="49" y="115"/>
                  <a:pt x="49" y="114"/>
                  <a:pt x="50" y="113"/>
                </a:cubicBezTo>
                <a:cubicBezTo>
                  <a:pt x="51" y="112"/>
                  <a:pt x="52" y="112"/>
                  <a:pt x="53" y="112"/>
                </a:cubicBezTo>
                <a:cubicBezTo>
                  <a:pt x="67" y="112"/>
                  <a:pt x="67" y="112"/>
                  <a:pt x="67" y="112"/>
                </a:cubicBezTo>
                <a:cubicBezTo>
                  <a:pt x="67" y="81"/>
                  <a:pt x="67" y="81"/>
                  <a:pt x="67" y="81"/>
                </a:cubicBezTo>
                <a:cubicBezTo>
                  <a:pt x="58" y="80"/>
                  <a:pt x="50" y="77"/>
                  <a:pt x="44" y="71"/>
                </a:cubicBezTo>
                <a:cubicBezTo>
                  <a:pt x="37" y="65"/>
                  <a:pt x="32" y="58"/>
                  <a:pt x="29" y="49"/>
                </a:cubicBezTo>
                <a:cubicBezTo>
                  <a:pt x="19" y="49"/>
                  <a:pt x="11" y="46"/>
                  <a:pt x="6" y="40"/>
                </a:cubicBezTo>
                <a:cubicBezTo>
                  <a:pt x="4" y="37"/>
                  <a:pt x="2" y="33"/>
                  <a:pt x="1" y="28"/>
                </a:cubicBezTo>
                <a:cubicBezTo>
                  <a:pt x="0" y="23"/>
                  <a:pt x="0" y="20"/>
                  <a:pt x="0" y="18"/>
                </a:cubicBezTo>
                <a:cubicBezTo>
                  <a:pt x="0" y="16"/>
                  <a:pt x="1" y="14"/>
                  <a:pt x="1" y="13"/>
                </a:cubicBezTo>
                <a:cubicBezTo>
                  <a:pt x="1" y="11"/>
                  <a:pt x="3" y="9"/>
                  <a:pt x="5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3"/>
                  <a:pt x="27" y="2"/>
                  <a:pt x="28" y="2"/>
                </a:cubicBezTo>
                <a:cubicBezTo>
                  <a:pt x="28" y="1"/>
                  <a:pt x="30" y="0"/>
                  <a:pt x="3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6073392" y="2607600"/>
            <a:ext cx="276849" cy="276112"/>
          </a:xfrm>
          <a:custGeom>
            <a:rect b="b" l="l" r="r" t="t"/>
            <a:pathLst>
              <a:path extrusionOk="0" h="143" w="144">
                <a:moveTo>
                  <a:pt x="34" y="65"/>
                </a:moveTo>
                <a:cubicBezTo>
                  <a:pt x="35" y="65"/>
                  <a:pt x="36" y="66"/>
                  <a:pt x="37" y="67"/>
                </a:cubicBezTo>
                <a:cubicBezTo>
                  <a:pt x="40" y="70"/>
                  <a:pt x="40" y="70"/>
                  <a:pt x="40" y="70"/>
                </a:cubicBezTo>
                <a:cubicBezTo>
                  <a:pt x="44" y="67"/>
                  <a:pt x="44" y="67"/>
                  <a:pt x="44" y="67"/>
                </a:cubicBezTo>
                <a:cubicBezTo>
                  <a:pt x="46" y="65"/>
                  <a:pt x="48" y="65"/>
                  <a:pt x="50" y="67"/>
                </a:cubicBezTo>
                <a:cubicBezTo>
                  <a:pt x="52" y="69"/>
                  <a:pt x="52" y="71"/>
                  <a:pt x="50" y="73"/>
                </a:cubicBezTo>
                <a:cubicBezTo>
                  <a:pt x="47" y="76"/>
                  <a:pt x="47" y="76"/>
                  <a:pt x="47" y="76"/>
                </a:cubicBezTo>
                <a:cubicBezTo>
                  <a:pt x="50" y="80"/>
                  <a:pt x="50" y="80"/>
                  <a:pt x="50" y="80"/>
                </a:cubicBezTo>
                <a:cubicBezTo>
                  <a:pt x="52" y="81"/>
                  <a:pt x="52" y="84"/>
                  <a:pt x="50" y="86"/>
                </a:cubicBezTo>
                <a:cubicBezTo>
                  <a:pt x="48" y="88"/>
                  <a:pt x="46" y="88"/>
                  <a:pt x="44" y="86"/>
                </a:cubicBezTo>
                <a:cubicBezTo>
                  <a:pt x="40" y="82"/>
                  <a:pt x="40" y="82"/>
                  <a:pt x="40" y="82"/>
                </a:cubicBezTo>
                <a:cubicBezTo>
                  <a:pt x="37" y="86"/>
                  <a:pt x="37" y="86"/>
                  <a:pt x="37" y="86"/>
                </a:cubicBezTo>
                <a:cubicBezTo>
                  <a:pt x="35" y="87"/>
                  <a:pt x="33" y="87"/>
                  <a:pt x="31" y="86"/>
                </a:cubicBezTo>
                <a:cubicBezTo>
                  <a:pt x="29" y="84"/>
                  <a:pt x="29" y="81"/>
                  <a:pt x="31" y="80"/>
                </a:cubicBezTo>
                <a:cubicBezTo>
                  <a:pt x="34" y="76"/>
                  <a:pt x="34" y="76"/>
                  <a:pt x="34" y="76"/>
                </a:cubicBezTo>
                <a:cubicBezTo>
                  <a:pt x="31" y="73"/>
                  <a:pt x="31" y="73"/>
                  <a:pt x="31" y="73"/>
                </a:cubicBezTo>
                <a:cubicBezTo>
                  <a:pt x="29" y="71"/>
                  <a:pt x="29" y="69"/>
                  <a:pt x="31" y="67"/>
                </a:cubicBezTo>
                <a:cubicBezTo>
                  <a:pt x="32" y="66"/>
                  <a:pt x="33" y="65"/>
                  <a:pt x="34" y="65"/>
                </a:cubicBezTo>
                <a:close/>
                <a:moveTo>
                  <a:pt x="81" y="40"/>
                </a:moveTo>
                <a:cubicBezTo>
                  <a:pt x="89" y="40"/>
                  <a:pt x="89" y="40"/>
                  <a:pt x="89" y="40"/>
                </a:cubicBezTo>
                <a:cubicBezTo>
                  <a:pt x="89" y="50"/>
                  <a:pt x="89" y="50"/>
                  <a:pt x="89" y="50"/>
                </a:cubicBezTo>
                <a:cubicBezTo>
                  <a:pt x="81" y="50"/>
                  <a:pt x="81" y="50"/>
                  <a:pt x="81" y="50"/>
                </a:cubicBezTo>
                <a:lnTo>
                  <a:pt x="81" y="40"/>
                </a:lnTo>
                <a:close/>
                <a:moveTo>
                  <a:pt x="67" y="40"/>
                </a:moveTo>
                <a:cubicBezTo>
                  <a:pt x="76" y="40"/>
                  <a:pt x="76" y="40"/>
                  <a:pt x="76" y="40"/>
                </a:cubicBezTo>
                <a:cubicBezTo>
                  <a:pt x="76" y="50"/>
                  <a:pt x="76" y="50"/>
                  <a:pt x="76" y="50"/>
                </a:cubicBezTo>
                <a:cubicBezTo>
                  <a:pt x="67" y="50"/>
                  <a:pt x="67" y="50"/>
                  <a:pt x="67" y="50"/>
                </a:cubicBezTo>
                <a:lnTo>
                  <a:pt x="67" y="40"/>
                </a:lnTo>
                <a:close/>
                <a:moveTo>
                  <a:pt x="81" y="27"/>
                </a:moveTo>
                <a:cubicBezTo>
                  <a:pt x="89" y="27"/>
                  <a:pt x="89" y="27"/>
                  <a:pt x="89" y="27"/>
                </a:cubicBezTo>
                <a:cubicBezTo>
                  <a:pt x="89" y="36"/>
                  <a:pt x="89" y="36"/>
                  <a:pt x="89" y="36"/>
                </a:cubicBezTo>
                <a:cubicBezTo>
                  <a:pt x="81" y="36"/>
                  <a:pt x="81" y="36"/>
                  <a:pt x="81" y="36"/>
                </a:cubicBezTo>
                <a:lnTo>
                  <a:pt x="81" y="27"/>
                </a:lnTo>
                <a:close/>
                <a:moveTo>
                  <a:pt x="67" y="27"/>
                </a:moveTo>
                <a:cubicBezTo>
                  <a:pt x="76" y="27"/>
                  <a:pt x="76" y="27"/>
                  <a:pt x="76" y="27"/>
                </a:cubicBezTo>
                <a:cubicBezTo>
                  <a:pt x="76" y="36"/>
                  <a:pt x="76" y="36"/>
                  <a:pt x="76" y="36"/>
                </a:cubicBezTo>
                <a:cubicBezTo>
                  <a:pt x="67" y="36"/>
                  <a:pt x="67" y="36"/>
                  <a:pt x="67" y="36"/>
                </a:cubicBezTo>
                <a:lnTo>
                  <a:pt x="67" y="27"/>
                </a:lnTo>
                <a:close/>
                <a:moveTo>
                  <a:pt x="72" y="9"/>
                </a:moveTo>
                <a:cubicBezTo>
                  <a:pt x="65" y="9"/>
                  <a:pt x="57" y="13"/>
                  <a:pt x="49" y="20"/>
                </a:cubicBezTo>
                <a:cubicBezTo>
                  <a:pt x="48" y="21"/>
                  <a:pt x="47" y="22"/>
                  <a:pt x="45" y="24"/>
                </a:cubicBezTo>
                <a:cubicBezTo>
                  <a:pt x="43" y="26"/>
                  <a:pt x="42" y="28"/>
                  <a:pt x="41" y="28"/>
                </a:cubicBezTo>
                <a:cubicBezTo>
                  <a:pt x="37" y="32"/>
                  <a:pt x="33" y="37"/>
                  <a:pt x="29" y="41"/>
                </a:cubicBezTo>
                <a:cubicBezTo>
                  <a:pt x="24" y="46"/>
                  <a:pt x="21" y="48"/>
                  <a:pt x="21" y="49"/>
                </a:cubicBezTo>
                <a:cubicBezTo>
                  <a:pt x="15" y="55"/>
                  <a:pt x="11" y="61"/>
                  <a:pt x="10" y="67"/>
                </a:cubicBezTo>
                <a:cubicBezTo>
                  <a:pt x="9" y="73"/>
                  <a:pt x="10" y="80"/>
                  <a:pt x="14" y="90"/>
                </a:cubicBezTo>
                <a:cubicBezTo>
                  <a:pt x="15" y="92"/>
                  <a:pt x="17" y="96"/>
                  <a:pt x="20" y="101"/>
                </a:cubicBezTo>
                <a:cubicBezTo>
                  <a:pt x="22" y="106"/>
                  <a:pt x="24" y="110"/>
                  <a:pt x="26" y="113"/>
                </a:cubicBezTo>
                <a:cubicBezTo>
                  <a:pt x="27" y="116"/>
                  <a:pt x="29" y="120"/>
                  <a:pt x="31" y="123"/>
                </a:cubicBezTo>
                <a:cubicBezTo>
                  <a:pt x="34" y="127"/>
                  <a:pt x="36" y="130"/>
                  <a:pt x="38" y="131"/>
                </a:cubicBezTo>
                <a:cubicBezTo>
                  <a:pt x="40" y="133"/>
                  <a:pt x="42" y="134"/>
                  <a:pt x="45" y="134"/>
                </a:cubicBezTo>
                <a:cubicBezTo>
                  <a:pt x="45" y="134"/>
                  <a:pt x="45" y="134"/>
                  <a:pt x="45" y="134"/>
                </a:cubicBezTo>
                <a:cubicBezTo>
                  <a:pt x="47" y="134"/>
                  <a:pt x="49" y="133"/>
                  <a:pt x="51" y="131"/>
                </a:cubicBezTo>
                <a:cubicBezTo>
                  <a:pt x="53" y="130"/>
                  <a:pt x="54" y="127"/>
                  <a:pt x="55" y="123"/>
                </a:cubicBezTo>
                <a:cubicBezTo>
                  <a:pt x="57" y="120"/>
                  <a:pt x="58" y="117"/>
                  <a:pt x="59" y="114"/>
                </a:cubicBezTo>
                <a:cubicBezTo>
                  <a:pt x="59" y="112"/>
                  <a:pt x="60" y="108"/>
                  <a:pt x="61" y="103"/>
                </a:cubicBezTo>
                <a:cubicBezTo>
                  <a:pt x="62" y="98"/>
                  <a:pt x="63" y="95"/>
                  <a:pt x="63" y="93"/>
                </a:cubicBezTo>
                <a:cubicBezTo>
                  <a:pt x="65" y="89"/>
                  <a:pt x="68" y="83"/>
                  <a:pt x="74" y="77"/>
                </a:cubicBezTo>
                <a:cubicBezTo>
                  <a:pt x="75" y="77"/>
                  <a:pt x="75" y="76"/>
                  <a:pt x="75" y="76"/>
                </a:cubicBezTo>
                <a:cubicBezTo>
                  <a:pt x="75" y="76"/>
                  <a:pt x="76" y="76"/>
                  <a:pt x="76" y="76"/>
                </a:cubicBezTo>
                <a:cubicBezTo>
                  <a:pt x="76" y="75"/>
                  <a:pt x="76" y="75"/>
                  <a:pt x="76" y="75"/>
                </a:cubicBezTo>
                <a:cubicBezTo>
                  <a:pt x="77" y="75"/>
                  <a:pt x="77" y="74"/>
                  <a:pt x="77" y="74"/>
                </a:cubicBezTo>
                <a:cubicBezTo>
                  <a:pt x="83" y="68"/>
                  <a:pt x="89" y="64"/>
                  <a:pt x="94" y="63"/>
                </a:cubicBezTo>
                <a:cubicBezTo>
                  <a:pt x="95" y="63"/>
                  <a:pt x="98" y="62"/>
                  <a:pt x="103" y="61"/>
                </a:cubicBezTo>
                <a:cubicBezTo>
                  <a:pt x="108" y="60"/>
                  <a:pt x="112" y="59"/>
                  <a:pt x="114" y="58"/>
                </a:cubicBezTo>
                <a:cubicBezTo>
                  <a:pt x="117" y="58"/>
                  <a:pt x="120" y="57"/>
                  <a:pt x="124" y="55"/>
                </a:cubicBezTo>
                <a:cubicBezTo>
                  <a:pt x="127" y="54"/>
                  <a:pt x="130" y="52"/>
                  <a:pt x="131" y="51"/>
                </a:cubicBezTo>
                <a:cubicBezTo>
                  <a:pt x="133" y="49"/>
                  <a:pt x="134" y="47"/>
                  <a:pt x="134" y="45"/>
                </a:cubicBezTo>
                <a:cubicBezTo>
                  <a:pt x="134" y="43"/>
                  <a:pt x="134" y="40"/>
                  <a:pt x="132" y="38"/>
                </a:cubicBezTo>
                <a:cubicBezTo>
                  <a:pt x="130" y="36"/>
                  <a:pt x="128" y="33"/>
                  <a:pt x="124" y="31"/>
                </a:cubicBezTo>
                <a:cubicBezTo>
                  <a:pt x="120" y="29"/>
                  <a:pt x="117" y="27"/>
                  <a:pt x="114" y="25"/>
                </a:cubicBezTo>
                <a:cubicBezTo>
                  <a:pt x="111" y="24"/>
                  <a:pt x="107" y="22"/>
                  <a:pt x="101" y="19"/>
                </a:cubicBezTo>
                <a:cubicBezTo>
                  <a:pt x="96" y="17"/>
                  <a:pt x="92" y="15"/>
                  <a:pt x="90" y="14"/>
                </a:cubicBezTo>
                <a:cubicBezTo>
                  <a:pt x="84" y="11"/>
                  <a:pt x="78" y="9"/>
                  <a:pt x="72" y="9"/>
                </a:cubicBezTo>
                <a:close/>
                <a:moveTo>
                  <a:pt x="72" y="0"/>
                </a:moveTo>
                <a:cubicBezTo>
                  <a:pt x="79" y="0"/>
                  <a:pt x="86" y="2"/>
                  <a:pt x="94" y="6"/>
                </a:cubicBezTo>
                <a:cubicBezTo>
                  <a:pt x="96" y="7"/>
                  <a:pt x="100" y="9"/>
                  <a:pt x="104" y="11"/>
                </a:cubicBezTo>
                <a:cubicBezTo>
                  <a:pt x="109" y="13"/>
                  <a:pt x="114" y="15"/>
                  <a:pt x="116" y="17"/>
                </a:cubicBezTo>
                <a:cubicBezTo>
                  <a:pt x="119" y="18"/>
                  <a:pt x="122" y="20"/>
                  <a:pt x="127" y="22"/>
                </a:cubicBezTo>
                <a:cubicBezTo>
                  <a:pt x="131" y="25"/>
                  <a:pt x="134" y="27"/>
                  <a:pt x="136" y="29"/>
                </a:cubicBezTo>
                <a:cubicBezTo>
                  <a:pt x="138" y="31"/>
                  <a:pt x="140" y="34"/>
                  <a:pt x="141" y="37"/>
                </a:cubicBezTo>
                <a:cubicBezTo>
                  <a:pt x="143" y="40"/>
                  <a:pt x="144" y="43"/>
                  <a:pt x="143" y="46"/>
                </a:cubicBezTo>
                <a:cubicBezTo>
                  <a:pt x="143" y="48"/>
                  <a:pt x="142" y="51"/>
                  <a:pt x="141" y="53"/>
                </a:cubicBezTo>
                <a:cubicBezTo>
                  <a:pt x="140" y="55"/>
                  <a:pt x="139" y="57"/>
                  <a:pt x="136" y="58"/>
                </a:cubicBezTo>
                <a:cubicBezTo>
                  <a:pt x="134" y="60"/>
                  <a:pt x="132" y="61"/>
                  <a:pt x="130" y="62"/>
                </a:cubicBezTo>
                <a:cubicBezTo>
                  <a:pt x="128" y="63"/>
                  <a:pt x="125" y="64"/>
                  <a:pt x="122" y="65"/>
                </a:cubicBezTo>
                <a:cubicBezTo>
                  <a:pt x="118" y="66"/>
                  <a:pt x="115" y="67"/>
                  <a:pt x="113" y="68"/>
                </a:cubicBezTo>
                <a:cubicBezTo>
                  <a:pt x="111" y="68"/>
                  <a:pt x="108" y="69"/>
                  <a:pt x="104" y="70"/>
                </a:cubicBezTo>
                <a:cubicBezTo>
                  <a:pt x="100" y="71"/>
                  <a:pt x="98" y="71"/>
                  <a:pt x="96" y="72"/>
                </a:cubicBezTo>
                <a:cubicBezTo>
                  <a:pt x="93" y="73"/>
                  <a:pt x="89" y="76"/>
                  <a:pt x="84" y="81"/>
                </a:cubicBezTo>
                <a:cubicBezTo>
                  <a:pt x="83" y="81"/>
                  <a:pt x="83" y="81"/>
                  <a:pt x="83" y="81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1" y="83"/>
                  <a:pt x="81" y="83"/>
                  <a:pt x="81" y="83"/>
                </a:cubicBezTo>
                <a:cubicBezTo>
                  <a:pt x="76" y="88"/>
                  <a:pt x="73" y="93"/>
                  <a:pt x="72" y="96"/>
                </a:cubicBezTo>
                <a:cubicBezTo>
                  <a:pt x="72" y="97"/>
                  <a:pt x="71" y="100"/>
                  <a:pt x="70" y="104"/>
                </a:cubicBezTo>
                <a:cubicBezTo>
                  <a:pt x="69" y="108"/>
                  <a:pt x="69" y="111"/>
                  <a:pt x="68" y="113"/>
                </a:cubicBezTo>
                <a:cubicBezTo>
                  <a:pt x="68" y="115"/>
                  <a:pt x="67" y="118"/>
                  <a:pt x="66" y="121"/>
                </a:cubicBezTo>
                <a:cubicBezTo>
                  <a:pt x="65" y="125"/>
                  <a:pt x="64" y="128"/>
                  <a:pt x="62" y="130"/>
                </a:cubicBezTo>
                <a:cubicBezTo>
                  <a:pt x="61" y="132"/>
                  <a:pt x="60" y="134"/>
                  <a:pt x="59" y="136"/>
                </a:cubicBezTo>
                <a:cubicBezTo>
                  <a:pt x="57" y="138"/>
                  <a:pt x="55" y="140"/>
                  <a:pt x="53" y="141"/>
                </a:cubicBezTo>
                <a:cubicBezTo>
                  <a:pt x="51" y="142"/>
                  <a:pt x="49" y="143"/>
                  <a:pt x="46" y="143"/>
                </a:cubicBezTo>
                <a:cubicBezTo>
                  <a:pt x="46" y="143"/>
                  <a:pt x="45" y="143"/>
                  <a:pt x="45" y="143"/>
                </a:cubicBezTo>
                <a:cubicBezTo>
                  <a:pt x="42" y="143"/>
                  <a:pt x="39" y="142"/>
                  <a:pt x="36" y="141"/>
                </a:cubicBezTo>
                <a:cubicBezTo>
                  <a:pt x="34" y="139"/>
                  <a:pt x="31" y="137"/>
                  <a:pt x="29" y="135"/>
                </a:cubicBezTo>
                <a:cubicBezTo>
                  <a:pt x="27" y="133"/>
                  <a:pt x="25" y="130"/>
                  <a:pt x="22" y="126"/>
                </a:cubicBezTo>
                <a:cubicBezTo>
                  <a:pt x="20" y="122"/>
                  <a:pt x="18" y="118"/>
                  <a:pt x="17" y="116"/>
                </a:cubicBezTo>
                <a:cubicBezTo>
                  <a:pt x="15" y="113"/>
                  <a:pt x="14" y="109"/>
                  <a:pt x="11" y="104"/>
                </a:cubicBezTo>
                <a:cubicBezTo>
                  <a:pt x="9" y="99"/>
                  <a:pt x="8" y="96"/>
                  <a:pt x="6" y="94"/>
                </a:cubicBezTo>
                <a:cubicBezTo>
                  <a:pt x="1" y="84"/>
                  <a:pt x="0" y="75"/>
                  <a:pt x="1" y="67"/>
                </a:cubicBezTo>
                <a:cubicBezTo>
                  <a:pt x="2" y="59"/>
                  <a:pt x="7" y="51"/>
                  <a:pt x="15" y="43"/>
                </a:cubicBezTo>
                <a:cubicBezTo>
                  <a:pt x="23" y="35"/>
                  <a:pt x="23" y="35"/>
                  <a:pt x="23" y="35"/>
                </a:cubicBezTo>
                <a:cubicBezTo>
                  <a:pt x="30" y="27"/>
                  <a:pt x="30" y="27"/>
                  <a:pt x="30" y="27"/>
                </a:cubicBezTo>
                <a:cubicBezTo>
                  <a:pt x="35" y="22"/>
                  <a:pt x="35" y="22"/>
                  <a:pt x="35" y="22"/>
                </a:cubicBezTo>
                <a:cubicBezTo>
                  <a:pt x="38" y="19"/>
                  <a:pt x="38" y="19"/>
                  <a:pt x="38" y="19"/>
                </a:cubicBezTo>
                <a:cubicBezTo>
                  <a:pt x="43" y="14"/>
                  <a:pt x="43" y="14"/>
                  <a:pt x="43" y="14"/>
                </a:cubicBezTo>
                <a:cubicBezTo>
                  <a:pt x="53" y="5"/>
                  <a:pt x="62" y="0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6612927" y="3610009"/>
            <a:ext cx="182602" cy="276112"/>
          </a:xfrm>
          <a:custGeom>
            <a:rect b="b" l="l" r="r" t="t"/>
            <a:pathLst>
              <a:path extrusionOk="0" h="143" w="95">
                <a:moveTo>
                  <a:pt x="59" y="9"/>
                </a:moveTo>
                <a:cubicBezTo>
                  <a:pt x="10" y="75"/>
                  <a:pt x="10" y="75"/>
                  <a:pt x="10" y="75"/>
                </a:cubicBezTo>
                <a:cubicBezTo>
                  <a:pt x="46" y="75"/>
                  <a:pt x="46" y="75"/>
                  <a:pt x="46" y="75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85" y="62"/>
                  <a:pt x="85" y="62"/>
                  <a:pt x="85" y="62"/>
                </a:cubicBezTo>
                <a:cubicBezTo>
                  <a:pt x="49" y="62"/>
                  <a:pt x="49" y="62"/>
                  <a:pt x="49" y="62"/>
                </a:cubicBezTo>
                <a:lnTo>
                  <a:pt x="59" y="9"/>
                </a:lnTo>
                <a:close/>
                <a:moveTo>
                  <a:pt x="58" y="0"/>
                </a:move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4" y="1"/>
                  <a:pt x="66" y="3"/>
                </a:cubicBezTo>
                <a:cubicBezTo>
                  <a:pt x="67" y="4"/>
                  <a:pt x="68" y="6"/>
                  <a:pt x="68" y="9"/>
                </a:cubicBezTo>
                <a:cubicBezTo>
                  <a:pt x="68" y="9"/>
                  <a:pt x="68" y="10"/>
                  <a:pt x="68" y="11"/>
                </a:cubicBezTo>
                <a:cubicBezTo>
                  <a:pt x="60" y="53"/>
                  <a:pt x="60" y="53"/>
                  <a:pt x="60" y="53"/>
                </a:cubicBezTo>
                <a:cubicBezTo>
                  <a:pt x="86" y="53"/>
                  <a:pt x="86" y="53"/>
                  <a:pt x="86" y="53"/>
                </a:cubicBezTo>
                <a:cubicBezTo>
                  <a:pt x="89" y="53"/>
                  <a:pt x="92" y="55"/>
                  <a:pt x="93" y="58"/>
                </a:cubicBezTo>
                <a:cubicBezTo>
                  <a:pt x="95" y="61"/>
                  <a:pt x="95" y="64"/>
                  <a:pt x="93" y="67"/>
                </a:cubicBezTo>
                <a:cubicBezTo>
                  <a:pt x="43" y="139"/>
                  <a:pt x="43" y="139"/>
                  <a:pt x="43" y="139"/>
                </a:cubicBezTo>
                <a:cubicBezTo>
                  <a:pt x="41" y="141"/>
                  <a:pt x="39" y="143"/>
                  <a:pt x="36" y="143"/>
                </a:cubicBezTo>
                <a:cubicBezTo>
                  <a:pt x="35" y="143"/>
                  <a:pt x="33" y="142"/>
                  <a:pt x="32" y="142"/>
                </a:cubicBezTo>
                <a:cubicBezTo>
                  <a:pt x="30" y="141"/>
                  <a:pt x="29" y="140"/>
                  <a:pt x="28" y="138"/>
                </a:cubicBezTo>
                <a:cubicBezTo>
                  <a:pt x="27" y="136"/>
                  <a:pt x="27" y="134"/>
                  <a:pt x="27" y="132"/>
                </a:cubicBezTo>
                <a:cubicBezTo>
                  <a:pt x="35" y="84"/>
                  <a:pt x="35" y="84"/>
                  <a:pt x="35" y="84"/>
                </a:cubicBezTo>
                <a:cubicBezTo>
                  <a:pt x="9" y="84"/>
                  <a:pt x="9" y="84"/>
                  <a:pt x="9" y="84"/>
                </a:cubicBezTo>
                <a:cubicBezTo>
                  <a:pt x="6" y="84"/>
                  <a:pt x="3" y="82"/>
                  <a:pt x="2" y="79"/>
                </a:cubicBezTo>
                <a:cubicBezTo>
                  <a:pt x="0" y="76"/>
                  <a:pt x="0" y="73"/>
                  <a:pt x="2" y="70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3"/>
                  <a:pt x="53" y="3"/>
                  <a:pt x="53" y="3"/>
                </a:cubicBezTo>
                <a:cubicBezTo>
                  <a:pt x="53" y="2"/>
                  <a:pt x="54" y="2"/>
                  <a:pt x="54" y="1"/>
                </a:cubicBezTo>
                <a:cubicBezTo>
                  <a:pt x="56" y="0"/>
                  <a:pt x="57" y="0"/>
                  <a:pt x="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6566785" y="3148677"/>
            <a:ext cx="274885" cy="259020"/>
          </a:xfrm>
          <a:custGeom>
            <a:rect b="b" l="l" r="r" t="t"/>
            <a:pathLst>
              <a:path extrusionOk="0" h="134" w="143">
                <a:moveTo>
                  <a:pt x="76" y="67"/>
                </a:moveTo>
                <a:cubicBezTo>
                  <a:pt x="76" y="125"/>
                  <a:pt x="76" y="125"/>
                  <a:pt x="76" y="125"/>
                </a:cubicBezTo>
                <a:cubicBezTo>
                  <a:pt x="125" y="125"/>
                  <a:pt x="125" y="125"/>
                  <a:pt x="125" y="125"/>
                </a:cubicBezTo>
                <a:cubicBezTo>
                  <a:pt x="125" y="67"/>
                  <a:pt x="125" y="67"/>
                  <a:pt x="125" y="67"/>
                </a:cubicBezTo>
                <a:lnTo>
                  <a:pt x="76" y="67"/>
                </a:lnTo>
                <a:close/>
                <a:moveTo>
                  <a:pt x="18" y="67"/>
                </a:moveTo>
                <a:cubicBezTo>
                  <a:pt x="18" y="125"/>
                  <a:pt x="18" y="125"/>
                  <a:pt x="18" y="125"/>
                </a:cubicBezTo>
                <a:cubicBezTo>
                  <a:pt x="67" y="125"/>
                  <a:pt x="67" y="125"/>
                  <a:pt x="67" y="125"/>
                </a:cubicBezTo>
                <a:cubicBezTo>
                  <a:pt x="67" y="67"/>
                  <a:pt x="67" y="67"/>
                  <a:pt x="67" y="67"/>
                </a:cubicBezTo>
                <a:lnTo>
                  <a:pt x="18" y="67"/>
                </a:lnTo>
                <a:close/>
                <a:moveTo>
                  <a:pt x="76" y="41"/>
                </a:moveTo>
                <a:cubicBezTo>
                  <a:pt x="76" y="58"/>
                  <a:pt x="76" y="58"/>
                  <a:pt x="76" y="58"/>
                </a:cubicBezTo>
                <a:cubicBezTo>
                  <a:pt x="134" y="58"/>
                  <a:pt x="134" y="58"/>
                  <a:pt x="134" y="58"/>
                </a:cubicBezTo>
                <a:cubicBezTo>
                  <a:pt x="134" y="41"/>
                  <a:pt x="134" y="41"/>
                  <a:pt x="134" y="41"/>
                </a:cubicBezTo>
                <a:lnTo>
                  <a:pt x="76" y="41"/>
                </a:lnTo>
                <a:close/>
                <a:moveTo>
                  <a:pt x="9" y="41"/>
                </a:moveTo>
                <a:cubicBezTo>
                  <a:pt x="9" y="58"/>
                  <a:pt x="9" y="58"/>
                  <a:pt x="9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67" y="41"/>
                  <a:pt x="67" y="41"/>
                  <a:pt x="67" y="41"/>
                </a:cubicBezTo>
                <a:lnTo>
                  <a:pt x="9" y="41"/>
                </a:lnTo>
                <a:close/>
                <a:moveTo>
                  <a:pt x="108" y="9"/>
                </a:moveTo>
                <a:cubicBezTo>
                  <a:pt x="99" y="9"/>
                  <a:pt x="90" y="17"/>
                  <a:pt x="80" y="32"/>
                </a:cubicBezTo>
                <a:cubicBezTo>
                  <a:pt x="95" y="32"/>
                  <a:pt x="95" y="32"/>
                  <a:pt x="95" y="32"/>
                </a:cubicBezTo>
                <a:cubicBezTo>
                  <a:pt x="101" y="32"/>
                  <a:pt x="106" y="30"/>
                  <a:pt x="110" y="28"/>
                </a:cubicBezTo>
                <a:cubicBezTo>
                  <a:pt x="114" y="25"/>
                  <a:pt x="117" y="21"/>
                  <a:pt x="117" y="17"/>
                </a:cubicBezTo>
                <a:cubicBezTo>
                  <a:pt x="117" y="12"/>
                  <a:pt x="114" y="9"/>
                  <a:pt x="108" y="9"/>
                </a:cubicBezTo>
                <a:close/>
                <a:moveTo>
                  <a:pt x="35" y="9"/>
                </a:moveTo>
                <a:cubicBezTo>
                  <a:pt x="30" y="9"/>
                  <a:pt x="27" y="12"/>
                  <a:pt x="27" y="16"/>
                </a:cubicBezTo>
                <a:cubicBezTo>
                  <a:pt x="27" y="21"/>
                  <a:pt x="29" y="25"/>
                  <a:pt x="34" y="27"/>
                </a:cubicBezTo>
                <a:cubicBezTo>
                  <a:pt x="38" y="30"/>
                  <a:pt x="43" y="32"/>
                  <a:pt x="49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0" y="26"/>
                  <a:pt x="55" y="21"/>
                  <a:pt x="50" y="16"/>
                </a:cubicBezTo>
                <a:cubicBezTo>
                  <a:pt x="45" y="12"/>
                  <a:pt x="40" y="9"/>
                  <a:pt x="35" y="9"/>
                </a:cubicBezTo>
                <a:close/>
                <a:moveTo>
                  <a:pt x="35" y="0"/>
                </a:moveTo>
                <a:cubicBezTo>
                  <a:pt x="42" y="0"/>
                  <a:pt x="49" y="3"/>
                  <a:pt x="55" y="9"/>
                </a:cubicBezTo>
                <a:cubicBezTo>
                  <a:pt x="62" y="14"/>
                  <a:pt x="67" y="21"/>
                  <a:pt x="72" y="27"/>
                </a:cubicBezTo>
                <a:cubicBezTo>
                  <a:pt x="84" y="9"/>
                  <a:pt x="96" y="0"/>
                  <a:pt x="108" y="0"/>
                </a:cubicBezTo>
                <a:cubicBezTo>
                  <a:pt x="114" y="0"/>
                  <a:pt x="118" y="2"/>
                  <a:pt x="121" y="5"/>
                </a:cubicBezTo>
                <a:cubicBezTo>
                  <a:pt x="124" y="8"/>
                  <a:pt x="125" y="12"/>
                  <a:pt x="125" y="17"/>
                </a:cubicBezTo>
                <a:cubicBezTo>
                  <a:pt x="125" y="22"/>
                  <a:pt x="123" y="27"/>
                  <a:pt x="119" y="32"/>
                </a:cubicBezTo>
                <a:cubicBezTo>
                  <a:pt x="134" y="32"/>
                  <a:pt x="134" y="32"/>
                  <a:pt x="134" y="32"/>
                </a:cubicBezTo>
                <a:cubicBezTo>
                  <a:pt x="137" y="32"/>
                  <a:pt x="139" y="33"/>
                  <a:pt x="140" y="34"/>
                </a:cubicBezTo>
                <a:cubicBezTo>
                  <a:pt x="142" y="36"/>
                  <a:pt x="143" y="38"/>
                  <a:pt x="143" y="41"/>
                </a:cubicBezTo>
                <a:cubicBezTo>
                  <a:pt x="143" y="67"/>
                  <a:pt x="143" y="67"/>
                  <a:pt x="143" y="67"/>
                </a:cubicBezTo>
                <a:cubicBezTo>
                  <a:pt x="134" y="67"/>
                  <a:pt x="134" y="67"/>
                  <a:pt x="134" y="67"/>
                </a:cubicBezTo>
                <a:cubicBezTo>
                  <a:pt x="134" y="125"/>
                  <a:pt x="134" y="125"/>
                  <a:pt x="134" y="125"/>
                </a:cubicBezTo>
                <a:cubicBezTo>
                  <a:pt x="134" y="128"/>
                  <a:pt x="133" y="130"/>
                  <a:pt x="131" y="132"/>
                </a:cubicBezTo>
                <a:cubicBezTo>
                  <a:pt x="130" y="134"/>
                  <a:pt x="128" y="134"/>
                  <a:pt x="125" y="134"/>
                </a:cubicBezTo>
                <a:cubicBezTo>
                  <a:pt x="18" y="134"/>
                  <a:pt x="18" y="134"/>
                  <a:pt x="18" y="134"/>
                </a:cubicBezTo>
                <a:cubicBezTo>
                  <a:pt x="16" y="134"/>
                  <a:pt x="14" y="134"/>
                  <a:pt x="12" y="132"/>
                </a:cubicBezTo>
                <a:cubicBezTo>
                  <a:pt x="10" y="130"/>
                  <a:pt x="9" y="128"/>
                  <a:pt x="9" y="125"/>
                </a:cubicBezTo>
                <a:cubicBezTo>
                  <a:pt x="9" y="67"/>
                  <a:pt x="9" y="67"/>
                  <a:pt x="9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38"/>
                  <a:pt x="1" y="36"/>
                  <a:pt x="3" y="34"/>
                </a:cubicBezTo>
                <a:cubicBezTo>
                  <a:pt x="5" y="33"/>
                  <a:pt x="7" y="32"/>
                  <a:pt x="9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0" y="27"/>
                  <a:pt x="18" y="22"/>
                  <a:pt x="18" y="17"/>
                </a:cubicBezTo>
                <a:cubicBezTo>
                  <a:pt x="18" y="12"/>
                  <a:pt x="19" y="8"/>
                  <a:pt x="22" y="5"/>
                </a:cubicBezTo>
                <a:cubicBezTo>
                  <a:pt x="25" y="2"/>
                  <a:pt x="29" y="0"/>
                  <a:pt x="3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6566785" y="2606614"/>
            <a:ext cx="274885" cy="278085"/>
          </a:xfrm>
          <a:custGeom>
            <a:rect b="b" l="l" r="r" t="t"/>
            <a:pathLst>
              <a:path extrusionOk="0" h="144" w="143">
                <a:moveTo>
                  <a:pt x="117" y="9"/>
                </a:moveTo>
                <a:cubicBezTo>
                  <a:pt x="99" y="10"/>
                  <a:pt x="77" y="24"/>
                  <a:pt x="51" y="51"/>
                </a:cubicBezTo>
                <a:cubicBezTo>
                  <a:pt x="24" y="78"/>
                  <a:pt x="10" y="100"/>
                  <a:pt x="9" y="117"/>
                </a:cubicBezTo>
                <a:cubicBezTo>
                  <a:pt x="10" y="118"/>
                  <a:pt x="12" y="121"/>
                  <a:pt x="15" y="124"/>
                </a:cubicBezTo>
                <a:cubicBezTo>
                  <a:pt x="19" y="128"/>
                  <a:pt x="22" y="131"/>
                  <a:pt x="26" y="134"/>
                </a:cubicBezTo>
                <a:cubicBezTo>
                  <a:pt x="27" y="134"/>
                  <a:pt x="28" y="134"/>
                  <a:pt x="28" y="134"/>
                </a:cubicBezTo>
                <a:cubicBezTo>
                  <a:pt x="36" y="123"/>
                  <a:pt x="42" y="114"/>
                  <a:pt x="47" y="106"/>
                </a:cubicBezTo>
                <a:cubicBezTo>
                  <a:pt x="47" y="106"/>
                  <a:pt x="47" y="105"/>
                  <a:pt x="46" y="104"/>
                </a:cubicBezTo>
                <a:cubicBezTo>
                  <a:pt x="45" y="102"/>
                  <a:pt x="43" y="98"/>
                  <a:pt x="39" y="91"/>
                </a:cubicBezTo>
                <a:cubicBezTo>
                  <a:pt x="36" y="86"/>
                  <a:pt x="36" y="86"/>
                  <a:pt x="36" y="86"/>
                </a:cubicBezTo>
                <a:cubicBezTo>
                  <a:pt x="39" y="81"/>
                  <a:pt x="39" y="81"/>
                  <a:pt x="39" y="81"/>
                </a:cubicBezTo>
                <a:cubicBezTo>
                  <a:pt x="44" y="75"/>
                  <a:pt x="50" y="68"/>
                  <a:pt x="59" y="59"/>
                </a:cubicBezTo>
                <a:cubicBezTo>
                  <a:pt x="68" y="50"/>
                  <a:pt x="75" y="44"/>
                  <a:pt x="82" y="40"/>
                </a:cubicBezTo>
                <a:cubicBezTo>
                  <a:pt x="86" y="36"/>
                  <a:pt x="86" y="36"/>
                  <a:pt x="86" y="36"/>
                </a:cubicBezTo>
                <a:cubicBezTo>
                  <a:pt x="91" y="39"/>
                  <a:pt x="91" y="39"/>
                  <a:pt x="91" y="39"/>
                </a:cubicBezTo>
                <a:cubicBezTo>
                  <a:pt x="98" y="43"/>
                  <a:pt x="102" y="45"/>
                  <a:pt x="104" y="46"/>
                </a:cubicBezTo>
                <a:cubicBezTo>
                  <a:pt x="105" y="47"/>
                  <a:pt x="106" y="47"/>
                  <a:pt x="106" y="47"/>
                </a:cubicBezTo>
                <a:cubicBezTo>
                  <a:pt x="117" y="40"/>
                  <a:pt x="126" y="34"/>
                  <a:pt x="134" y="28"/>
                </a:cubicBezTo>
                <a:cubicBezTo>
                  <a:pt x="134" y="28"/>
                  <a:pt x="134" y="28"/>
                  <a:pt x="134" y="28"/>
                </a:cubicBezTo>
                <a:cubicBezTo>
                  <a:pt x="134" y="27"/>
                  <a:pt x="134" y="27"/>
                  <a:pt x="134" y="26"/>
                </a:cubicBezTo>
                <a:cubicBezTo>
                  <a:pt x="131" y="22"/>
                  <a:pt x="128" y="19"/>
                  <a:pt x="124" y="15"/>
                </a:cubicBezTo>
                <a:cubicBezTo>
                  <a:pt x="121" y="12"/>
                  <a:pt x="118" y="10"/>
                  <a:pt x="117" y="9"/>
                </a:cubicBezTo>
                <a:close/>
                <a:moveTo>
                  <a:pt x="117" y="0"/>
                </a:moveTo>
                <a:cubicBezTo>
                  <a:pt x="120" y="0"/>
                  <a:pt x="123" y="2"/>
                  <a:pt x="127" y="6"/>
                </a:cubicBezTo>
                <a:cubicBezTo>
                  <a:pt x="131" y="9"/>
                  <a:pt x="134" y="13"/>
                  <a:pt x="136" y="15"/>
                </a:cubicBezTo>
                <a:cubicBezTo>
                  <a:pt x="138" y="17"/>
                  <a:pt x="140" y="19"/>
                  <a:pt x="141" y="21"/>
                </a:cubicBezTo>
                <a:cubicBezTo>
                  <a:pt x="142" y="23"/>
                  <a:pt x="143" y="25"/>
                  <a:pt x="143" y="28"/>
                </a:cubicBezTo>
                <a:cubicBezTo>
                  <a:pt x="143" y="31"/>
                  <a:pt x="142" y="34"/>
                  <a:pt x="140" y="35"/>
                </a:cubicBezTo>
                <a:cubicBezTo>
                  <a:pt x="132" y="41"/>
                  <a:pt x="123" y="47"/>
                  <a:pt x="111" y="55"/>
                </a:cubicBezTo>
                <a:cubicBezTo>
                  <a:pt x="108" y="57"/>
                  <a:pt x="104" y="56"/>
                  <a:pt x="99" y="54"/>
                </a:cubicBezTo>
                <a:cubicBezTo>
                  <a:pt x="98" y="53"/>
                  <a:pt x="93" y="51"/>
                  <a:pt x="87" y="47"/>
                </a:cubicBezTo>
                <a:cubicBezTo>
                  <a:pt x="81" y="51"/>
                  <a:pt x="74" y="57"/>
                  <a:pt x="65" y="66"/>
                </a:cubicBezTo>
                <a:cubicBezTo>
                  <a:pt x="57" y="74"/>
                  <a:pt x="51" y="81"/>
                  <a:pt x="47" y="87"/>
                </a:cubicBezTo>
                <a:cubicBezTo>
                  <a:pt x="51" y="93"/>
                  <a:pt x="53" y="97"/>
                  <a:pt x="54" y="99"/>
                </a:cubicBezTo>
                <a:cubicBezTo>
                  <a:pt x="55" y="102"/>
                  <a:pt x="56" y="104"/>
                  <a:pt x="56" y="106"/>
                </a:cubicBezTo>
                <a:cubicBezTo>
                  <a:pt x="56" y="108"/>
                  <a:pt x="55" y="110"/>
                  <a:pt x="55" y="111"/>
                </a:cubicBezTo>
                <a:cubicBezTo>
                  <a:pt x="49" y="119"/>
                  <a:pt x="43" y="129"/>
                  <a:pt x="35" y="140"/>
                </a:cubicBezTo>
                <a:cubicBezTo>
                  <a:pt x="34" y="142"/>
                  <a:pt x="32" y="143"/>
                  <a:pt x="29" y="143"/>
                </a:cubicBezTo>
                <a:cubicBezTo>
                  <a:pt x="27" y="144"/>
                  <a:pt x="24" y="143"/>
                  <a:pt x="21" y="141"/>
                </a:cubicBezTo>
                <a:cubicBezTo>
                  <a:pt x="20" y="140"/>
                  <a:pt x="18" y="138"/>
                  <a:pt x="15" y="136"/>
                </a:cubicBezTo>
                <a:cubicBezTo>
                  <a:pt x="13" y="134"/>
                  <a:pt x="10" y="131"/>
                  <a:pt x="6" y="127"/>
                </a:cubicBezTo>
                <a:cubicBezTo>
                  <a:pt x="2" y="123"/>
                  <a:pt x="0" y="120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97"/>
                  <a:pt x="16" y="73"/>
                  <a:pt x="44" y="44"/>
                </a:cubicBezTo>
                <a:cubicBezTo>
                  <a:pt x="73" y="15"/>
                  <a:pt x="97" y="1"/>
                  <a:pt x="11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5086127" y="4129453"/>
            <a:ext cx="274885" cy="239298"/>
          </a:xfrm>
          <a:custGeom>
            <a:rect b="b" l="l" r="r" t="t"/>
            <a:pathLst>
              <a:path extrusionOk="0" h="124" w="143">
                <a:moveTo>
                  <a:pt x="71" y="60"/>
                </a:moveTo>
                <a:cubicBezTo>
                  <a:pt x="72" y="60"/>
                  <a:pt x="73" y="61"/>
                  <a:pt x="74" y="61"/>
                </a:cubicBezTo>
                <a:cubicBezTo>
                  <a:pt x="75" y="63"/>
                  <a:pt x="75" y="63"/>
                  <a:pt x="75" y="63"/>
                </a:cubicBezTo>
                <a:cubicBezTo>
                  <a:pt x="91" y="81"/>
                  <a:pt x="91" y="81"/>
                  <a:pt x="91" y="81"/>
                </a:cubicBezTo>
                <a:cubicBezTo>
                  <a:pt x="93" y="82"/>
                  <a:pt x="93" y="84"/>
                  <a:pt x="91" y="85"/>
                </a:cubicBezTo>
                <a:cubicBezTo>
                  <a:pt x="90" y="86"/>
                  <a:pt x="90" y="86"/>
                  <a:pt x="90" y="86"/>
                </a:cubicBezTo>
                <a:cubicBezTo>
                  <a:pt x="89" y="88"/>
                  <a:pt x="87" y="88"/>
                  <a:pt x="86" y="86"/>
                </a:cubicBezTo>
                <a:cubicBezTo>
                  <a:pt x="76" y="75"/>
                  <a:pt x="76" y="75"/>
                  <a:pt x="76" y="75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1"/>
                  <a:pt x="75" y="122"/>
                  <a:pt x="74" y="123"/>
                </a:cubicBezTo>
                <a:cubicBezTo>
                  <a:pt x="73" y="124"/>
                  <a:pt x="72" y="124"/>
                  <a:pt x="71" y="124"/>
                </a:cubicBezTo>
                <a:cubicBezTo>
                  <a:pt x="70" y="124"/>
                  <a:pt x="69" y="124"/>
                  <a:pt x="68" y="123"/>
                </a:cubicBezTo>
                <a:cubicBezTo>
                  <a:pt x="67" y="122"/>
                  <a:pt x="67" y="121"/>
                  <a:pt x="67" y="120"/>
                </a:cubicBezTo>
                <a:cubicBezTo>
                  <a:pt x="67" y="75"/>
                  <a:pt x="67" y="75"/>
                  <a:pt x="67" y="75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7"/>
                  <a:pt x="54" y="87"/>
                  <a:pt x="53" y="86"/>
                </a:cubicBezTo>
                <a:cubicBezTo>
                  <a:pt x="52" y="85"/>
                  <a:pt x="52" y="85"/>
                  <a:pt x="52" y="85"/>
                </a:cubicBezTo>
                <a:cubicBezTo>
                  <a:pt x="50" y="84"/>
                  <a:pt x="50" y="82"/>
                  <a:pt x="52" y="80"/>
                </a:cubicBezTo>
                <a:cubicBezTo>
                  <a:pt x="68" y="63"/>
                  <a:pt x="68" y="63"/>
                  <a:pt x="68" y="63"/>
                </a:cubicBezTo>
                <a:cubicBezTo>
                  <a:pt x="69" y="61"/>
                  <a:pt x="69" y="61"/>
                  <a:pt x="69" y="61"/>
                </a:cubicBezTo>
                <a:cubicBezTo>
                  <a:pt x="70" y="61"/>
                  <a:pt x="70" y="60"/>
                  <a:pt x="71" y="60"/>
                </a:cubicBezTo>
                <a:close/>
                <a:moveTo>
                  <a:pt x="67" y="0"/>
                </a:moveTo>
                <a:cubicBezTo>
                  <a:pt x="76" y="0"/>
                  <a:pt x="85" y="2"/>
                  <a:pt x="91" y="7"/>
                </a:cubicBezTo>
                <a:cubicBezTo>
                  <a:pt x="98" y="12"/>
                  <a:pt x="103" y="18"/>
                  <a:pt x="106" y="27"/>
                </a:cubicBezTo>
                <a:cubicBezTo>
                  <a:pt x="117" y="28"/>
                  <a:pt x="125" y="32"/>
                  <a:pt x="132" y="40"/>
                </a:cubicBezTo>
                <a:cubicBezTo>
                  <a:pt x="139" y="47"/>
                  <a:pt x="143" y="56"/>
                  <a:pt x="143" y="66"/>
                </a:cubicBezTo>
                <a:cubicBezTo>
                  <a:pt x="143" y="77"/>
                  <a:pt x="140" y="86"/>
                  <a:pt x="134" y="94"/>
                </a:cubicBezTo>
                <a:cubicBezTo>
                  <a:pt x="127" y="103"/>
                  <a:pt x="119" y="107"/>
                  <a:pt x="109" y="107"/>
                </a:cubicBezTo>
                <a:cubicBezTo>
                  <a:pt x="99" y="107"/>
                  <a:pt x="99" y="107"/>
                  <a:pt x="99" y="107"/>
                </a:cubicBezTo>
                <a:cubicBezTo>
                  <a:pt x="97" y="107"/>
                  <a:pt x="96" y="107"/>
                  <a:pt x="95" y="106"/>
                </a:cubicBezTo>
                <a:cubicBezTo>
                  <a:pt x="95" y="105"/>
                  <a:pt x="94" y="104"/>
                  <a:pt x="94" y="103"/>
                </a:cubicBezTo>
                <a:cubicBezTo>
                  <a:pt x="94" y="102"/>
                  <a:pt x="95" y="101"/>
                  <a:pt x="95" y="100"/>
                </a:cubicBezTo>
                <a:cubicBezTo>
                  <a:pt x="96" y="99"/>
                  <a:pt x="97" y="98"/>
                  <a:pt x="99" y="98"/>
                </a:cubicBezTo>
                <a:cubicBezTo>
                  <a:pt x="109" y="98"/>
                  <a:pt x="109" y="98"/>
                  <a:pt x="109" y="98"/>
                </a:cubicBezTo>
                <a:cubicBezTo>
                  <a:pt x="116" y="98"/>
                  <a:pt x="122" y="95"/>
                  <a:pt x="127" y="88"/>
                </a:cubicBezTo>
                <a:cubicBezTo>
                  <a:pt x="132" y="82"/>
                  <a:pt x="134" y="74"/>
                  <a:pt x="134" y="66"/>
                </a:cubicBezTo>
                <a:cubicBezTo>
                  <a:pt x="134" y="58"/>
                  <a:pt x="131" y="51"/>
                  <a:pt x="125" y="45"/>
                </a:cubicBezTo>
                <a:cubicBezTo>
                  <a:pt x="119" y="39"/>
                  <a:pt x="111" y="36"/>
                  <a:pt x="103" y="36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99" y="33"/>
                  <a:pt x="99" y="33"/>
                  <a:pt x="99" y="33"/>
                </a:cubicBezTo>
                <a:cubicBezTo>
                  <a:pt x="94" y="17"/>
                  <a:pt x="83" y="9"/>
                  <a:pt x="67" y="9"/>
                </a:cubicBezTo>
                <a:cubicBezTo>
                  <a:pt x="56" y="9"/>
                  <a:pt x="47" y="12"/>
                  <a:pt x="40" y="20"/>
                </a:cubicBezTo>
                <a:cubicBezTo>
                  <a:pt x="33" y="27"/>
                  <a:pt x="30" y="36"/>
                  <a:pt x="30" y="47"/>
                </a:cubicBezTo>
                <a:cubicBezTo>
                  <a:pt x="31" y="51"/>
                  <a:pt x="31" y="51"/>
                  <a:pt x="31" y="51"/>
                </a:cubicBezTo>
                <a:cubicBezTo>
                  <a:pt x="26" y="52"/>
                  <a:pt x="26" y="52"/>
                  <a:pt x="26" y="52"/>
                </a:cubicBezTo>
                <a:cubicBezTo>
                  <a:pt x="21" y="53"/>
                  <a:pt x="17" y="55"/>
                  <a:pt x="14" y="60"/>
                </a:cubicBezTo>
                <a:cubicBezTo>
                  <a:pt x="10" y="64"/>
                  <a:pt x="9" y="69"/>
                  <a:pt x="9" y="75"/>
                </a:cubicBezTo>
                <a:cubicBezTo>
                  <a:pt x="9" y="81"/>
                  <a:pt x="11" y="87"/>
                  <a:pt x="15" y="91"/>
                </a:cubicBezTo>
                <a:cubicBezTo>
                  <a:pt x="19" y="96"/>
                  <a:pt x="24" y="98"/>
                  <a:pt x="30" y="98"/>
                </a:cubicBezTo>
                <a:cubicBezTo>
                  <a:pt x="43" y="98"/>
                  <a:pt x="43" y="98"/>
                  <a:pt x="43" y="98"/>
                </a:cubicBezTo>
                <a:cubicBezTo>
                  <a:pt x="44" y="98"/>
                  <a:pt x="45" y="99"/>
                  <a:pt x="46" y="100"/>
                </a:cubicBezTo>
                <a:cubicBezTo>
                  <a:pt x="47" y="101"/>
                  <a:pt x="47" y="102"/>
                  <a:pt x="47" y="103"/>
                </a:cubicBezTo>
                <a:cubicBezTo>
                  <a:pt x="47" y="104"/>
                  <a:pt x="47" y="105"/>
                  <a:pt x="46" y="106"/>
                </a:cubicBezTo>
                <a:cubicBezTo>
                  <a:pt x="45" y="107"/>
                  <a:pt x="44" y="107"/>
                  <a:pt x="43" y="107"/>
                </a:cubicBezTo>
                <a:cubicBezTo>
                  <a:pt x="30" y="107"/>
                  <a:pt x="30" y="107"/>
                  <a:pt x="30" y="107"/>
                </a:cubicBezTo>
                <a:cubicBezTo>
                  <a:pt x="22" y="107"/>
                  <a:pt x="15" y="104"/>
                  <a:pt x="9" y="98"/>
                </a:cubicBezTo>
                <a:cubicBezTo>
                  <a:pt x="3" y="91"/>
                  <a:pt x="0" y="84"/>
                  <a:pt x="0" y="75"/>
                </a:cubicBezTo>
                <a:cubicBezTo>
                  <a:pt x="0" y="68"/>
                  <a:pt x="2" y="61"/>
                  <a:pt x="6" y="56"/>
                </a:cubicBezTo>
                <a:cubicBezTo>
                  <a:pt x="10" y="50"/>
                  <a:pt x="15" y="46"/>
                  <a:pt x="21" y="44"/>
                </a:cubicBezTo>
                <a:cubicBezTo>
                  <a:pt x="22" y="31"/>
                  <a:pt x="27" y="21"/>
                  <a:pt x="35" y="12"/>
                </a:cubicBezTo>
                <a:cubicBezTo>
                  <a:pt x="43" y="4"/>
                  <a:pt x="54" y="0"/>
                  <a:pt x="6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5598182" y="4122550"/>
            <a:ext cx="251978" cy="253103"/>
          </a:xfrm>
          <a:custGeom>
            <a:rect b="b" l="l" r="r" t="t"/>
            <a:pathLst>
              <a:path extrusionOk="0" h="131" w="131">
                <a:moveTo>
                  <a:pt x="130" y="70"/>
                </a:moveTo>
                <a:cubicBezTo>
                  <a:pt x="129" y="87"/>
                  <a:pt x="121" y="102"/>
                  <a:pt x="108" y="114"/>
                </a:cubicBezTo>
                <a:cubicBezTo>
                  <a:pt x="95" y="126"/>
                  <a:pt x="79" y="131"/>
                  <a:pt x="61" y="130"/>
                </a:cubicBezTo>
                <a:cubicBezTo>
                  <a:pt x="43" y="129"/>
                  <a:pt x="28" y="121"/>
                  <a:pt x="17" y="108"/>
                </a:cubicBezTo>
                <a:cubicBezTo>
                  <a:pt x="6" y="95"/>
                  <a:pt x="0" y="81"/>
                  <a:pt x="1" y="64"/>
                </a:cubicBezTo>
                <a:cubicBezTo>
                  <a:pt x="1" y="47"/>
                  <a:pt x="7" y="33"/>
                  <a:pt x="18" y="21"/>
                </a:cubicBezTo>
                <a:cubicBezTo>
                  <a:pt x="5" y="24"/>
                  <a:pt x="5" y="24"/>
                  <a:pt x="5" y="24"/>
                </a:cubicBezTo>
                <a:cubicBezTo>
                  <a:pt x="2" y="25"/>
                  <a:pt x="1" y="24"/>
                  <a:pt x="1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9"/>
                  <a:pt x="1" y="17"/>
                  <a:pt x="3" y="17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1"/>
                  <a:pt x="26" y="11"/>
                  <a:pt x="26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9" y="10"/>
                  <a:pt x="29" y="11"/>
                  <a:pt x="30" y="11"/>
                </a:cubicBezTo>
                <a:cubicBezTo>
                  <a:pt x="31" y="11"/>
                  <a:pt x="31" y="12"/>
                  <a:pt x="32" y="13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1"/>
                  <a:pt x="35" y="43"/>
                  <a:pt x="33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8" y="43"/>
                  <a:pt x="28" y="40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16" y="36"/>
                  <a:pt x="10" y="49"/>
                  <a:pt x="10" y="64"/>
                </a:cubicBezTo>
                <a:cubicBezTo>
                  <a:pt x="9" y="78"/>
                  <a:pt x="14" y="91"/>
                  <a:pt x="23" y="102"/>
                </a:cubicBezTo>
                <a:cubicBezTo>
                  <a:pt x="33" y="114"/>
                  <a:pt x="46" y="120"/>
                  <a:pt x="62" y="121"/>
                </a:cubicBezTo>
                <a:cubicBezTo>
                  <a:pt x="77" y="122"/>
                  <a:pt x="90" y="118"/>
                  <a:pt x="102" y="107"/>
                </a:cubicBezTo>
                <a:cubicBezTo>
                  <a:pt x="113" y="97"/>
                  <a:pt x="120" y="84"/>
                  <a:pt x="121" y="69"/>
                </a:cubicBezTo>
                <a:cubicBezTo>
                  <a:pt x="122" y="54"/>
                  <a:pt x="117" y="40"/>
                  <a:pt x="107" y="29"/>
                </a:cubicBezTo>
                <a:cubicBezTo>
                  <a:pt x="101" y="22"/>
                  <a:pt x="95" y="17"/>
                  <a:pt x="87" y="14"/>
                </a:cubicBezTo>
                <a:cubicBezTo>
                  <a:pt x="78" y="10"/>
                  <a:pt x="70" y="9"/>
                  <a:pt x="61" y="10"/>
                </a:cubicBezTo>
                <a:cubicBezTo>
                  <a:pt x="58" y="10"/>
                  <a:pt x="56" y="9"/>
                  <a:pt x="56" y="6"/>
                </a:cubicBezTo>
                <a:cubicBezTo>
                  <a:pt x="56" y="3"/>
                  <a:pt x="58" y="1"/>
                  <a:pt x="60" y="1"/>
                </a:cubicBezTo>
                <a:cubicBezTo>
                  <a:pt x="71" y="0"/>
                  <a:pt x="81" y="2"/>
                  <a:pt x="90" y="5"/>
                </a:cubicBezTo>
                <a:cubicBezTo>
                  <a:pt x="99" y="9"/>
                  <a:pt x="107" y="15"/>
                  <a:pt x="114" y="23"/>
                </a:cubicBezTo>
                <a:cubicBezTo>
                  <a:pt x="126" y="36"/>
                  <a:pt x="131" y="52"/>
                  <a:pt x="130" y="70"/>
                </a:cubicBezTo>
                <a:close/>
                <a:moveTo>
                  <a:pt x="64" y="22"/>
                </a:moveTo>
                <a:cubicBezTo>
                  <a:pt x="63" y="21"/>
                  <a:pt x="62" y="21"/>
                  <a:pt x="61" y="21"/>
                </a:cubicBezTo>
                <a:cubicBezTo>
                  <a:pt x="60" y="21"/>
                  <a:pt x="59" y="21"/>
                  <a:pt x="58" y="22"/>
                </a:cubicBezTo>
                <a:cubicBezTo>
                  <a:pt x="57" y="23"/>
                  <a:pt x="56" y="24"/>
                  <a:pt x="56" y="25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1"/>
                  <a:pt x="57" y="72"/>
                  <a:pt x="58" y="73"/>
                </a:cubicBezTo>
                <a:cubicBezTo>
                  <a:pt x="58" y="73"/>
                  <a:pt x="58" y="73"/>
                  <a:pt x="58" y="73"/>
                </a:cubicBezTo>
                <a:cubicBezTo>
                  <a:pt x="80" y="95"/>
                  <a:pt x="80" y="95"/>
                  <a:pt x="80" y="95"/>
                </a:cubicBezTo>
                <a:cubicBezTo>
                  <a:pt x="82" y="98"/>
                  <a:pt x="84" y="98"/>
                  <a:pt x="87" y="95"/>
                </a:cubicBezTo>
                <a:cubicBezTo>
                  <a:pt x="87" y="95"/>
                  <a:pt x="88" y="94"/>
                  <a:pt x="88" y="92"/>
                </a:cubicBezTo>
                <a:cubicBezTo>
                  <a:pt x="88" y="91"/>
                  <a:pt x="87" y="90"/>
                  <a:pt x="87" y="89"/>
                </a:cubicBezTo>
                <a:cubicBezTo>
                  <a:pt x="65" y="68"/>
                  <a:pt x="65" y="68"/>
                  <a:pt x="65" y="68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4"/>
                  <a:pt x="65" y="23"/>
                  <a:pt x="64" y="2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6087330" y="4111046"/>
            <a:ext cx="276849" cy="276112"/>
          </a:xfrm>
          <a:custGeom>
            <a:rect b="b" l="l" r="r" t="t"/>
            <a:pathLst>
              <a:path extrusionOk="0" h="143" w="144">
                <a:moveTo>
                  <a:pt x="129" y="15"/>
                </a:moveTo>
                <a:cubicBezTo>
                  <a:pt x="17" y="62"/>
                  <a:pt x="17" y="62"/>
                  <a:pt x="17" y="62"/>
                </a:cubicBezTo>
                <a:cubicBezTo>
                  <a:pt x="65" y="76"/>
                  <a:pt x="65" y="76"/>
                  <a:pt x="65" y="76"/>
                </a:cubicBezTo>
                <a:cubicBezTo>
                  <a:pt x="81" y="124"/>
                  <a:pt x="81" y="124"/>
                  <a:pt x="81" y="124"/>
                </a:cubicBezTo>
                <a:lnTo>
                  <a:pt x="129" y="15"/>
                </a:lnTo>
                <a:close/>
                <a:moveTo>
                  <a:pt x="140" y="0"/>
                </a:moveTo>
                <a:cubicBezTo>
                  <a:pt x="143" y="0"/>
                  <a:pt x="144" y="2"/>
                  <a:pt x="142" y="6"/>
                </a:cubicBezTo>
                <a:cubicBezTo>
                  <a:pt x="85" y="139"/>
                  <a:pt x="85" y="139"/>
                  <a:pt x="85" y="139"/>
                </a:cubicBezTo>
                <a:cubicBezTo>
                  <a:pt x="84" y="142"/>
                  <a:pt x="82" y="143"/>
                  <a:pt x="81" y="143"/>
                </a:cubicBezTo>
                <a:cubicBezTo>
                  <a:pt x="79" y="143"/>
                  <a:pt x="78" y="142"/>
                  <a:pt x="76" y="140"/>
                </a:cubicBezTo>
                <a:cubicBezTo>
                  <a:pt x="58" y="84"/>
                  <a:pt x="58" y="84"/>
                  <a:pt x="58" y="84"/>
                </a:cubicBezTo>
                <a:cubicBezTo>
                  <a:pt x="3" y="66"/>
                  <a:pt x="3" y="66"/>
                  <a:pt x="3" y="66"/>
                </a:cubicBezTo>
                <a:cubicBezTo>
                  <a:pt x="1" y="65"/>
                  <a:pt x="0" y="63"/>
                  <a:pt x="0" y="62"/>
                </a:cubicBezTo>
                <a:cubicBezTo>
                  <a:pt x="0" y="60"/>
                  <a:pt x="1" y="59"/>
                  <a:pt x="4" y="58"/>
                </a:cubicBezTo>
                <a:cubicBezTo>
                  <a:pt x="137" y="1"/>
                  <a:pt x="137" y="1"/>
                  <a:pt x="137" y="1"/>
                </a:cubicBezTo>
                <a:cubicBezTo>
                  <a:pt x="138" y="1"/>
                  <a:pt x="139" y="0"/>
                  <a:pt x="1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4574072" y="4111046"/>
            <a:ext cx="274885" cy="276112"/>
          </a:xfrm>
          <a:custGeom>
            <a:rect b="b" l="l" r="r" t="t"/>
            <a:pathLst>
              <a:path extrusionOk="0" h="143" w="143">
                <a:moveTo>
                  <a:pt x="28" y="59"/>
                </a:moveTo>
                <a:cubicBezTo>
                  <a:pt x="84" y="115"/>
                  <a:pt x="84" y="115"/>
                  <a:pt x="84" y="115"/>
                </a:cubicBezTo>
                <a:cubicBezTo>
                  <a:pt x="85" y="108"/>
                  <a:pt x="84" y="101"/>
                  <a:pt x="82" y="93"/>
                </a:cubicBezTo>
                <a:cubicBezTo>
                  <a:pt x="79" y="86"/>
                  <a:pt x="75" y="79"/>
                  <a:pt x="69" y="74"/>
                </a:cubicBezTo>
                <a:cubicBezTo>
                  <a:pt x="64" y="68"/>
                  <a:pt x="57" y="64"/>
                  <a:pt x="50" y="61"/>
                </a:cubicBezTo>
                <a:cubicBezTo>
                  <a:pt x="43" y="59"/>
                  <a:pt x="35" y="58"/>
                  <a:pt x="28" y="59"/>
                </a:cubicBezTo>
                <a:close/>
                <a:moveTo>
                  <a:pt x="86" y="39"/>
                </a:moveTo>
                <a:cubicBezTo>
                  <a:pt x="66" y="59"/>
                  <a:pt x="66" y="59"/>
                  <a:pt x="66" y="59"/>
                </a:cubicBezTo>
                <a:cubicBezTo>
                  <a:pt x="69" y="62"/>
                  <a:pt x="73" y="65"/>
                  <a:pt x="76" y="68"/>
                </a:cubicBezTo>
                <a:cubicBezTo>
                  <a:pt x="79" y="71"/>
                  <a:pt x="81" y="74"/>
                  <a:pt x="84" y="78"/>
                </a:cubicBezTo>
                <a:cubicBezTo>
                  <a:pt x="104" y="58"/>
                  <a:pt x="104" y="58"/>
                  <a:pt x="104" y="58"/>
                </a:cubicBezTo>
                <a:cubicBezTo>
                  <a:pt x="100" y="56"/>
                  <a:pt x="97" y="53"/>
                  <a:pt x="94" y="50"/>
                </a:cubicBezTo>
                <a:cubicBezTo>
                  <a:pt x="90" y="46"/>
                  <a:pt x="88" y="43"/>
                  <a:pt x="86" y="39"/>
                </a:cubicBezTo>
                <a:close/>
                <a:moveTo>
                  <a:pt x="90" y="14"/>
                </a:moveTo>
                <a:cubicBezTo>
                  <a:pt x="88" y="25"/>
                  <a:pt x="91" y="35"/>
                  <a:pt x="100" y="43"/>
                </a:cubicBezTo>
                <a:cubicBezTo>
                  <a:pt x="109" y="52"/>
                  <a:pt x="119" y="55"/>
                  <a:pt x="130" y="54"/>
                </a:cubicBezTo>
                <a:lnTo>
                  <a:pt x="90" y="14"/>
                </a:lnTo>
                <a:close/>
                <a:moveTo>
                  <a:pt x="89" y="0"/>
                </a:moveTo>
                <a:cubicBezTo>
                  <a:pt x="89" y="1"/>
                  <a:pt x="90" y="1"/>
                  <a:pt x="90" y="2"/>
                </a:cubicBezTo>
                <a:cubicBezTo>
                  <a:pt x="142" y="53"/>
                  <a:pt x="142" y="53"/>
                  <a:pt x="142" y="53"/>
                </a:cubicBezTo>
                <a:cubicBezTo>
                  <a:pt x="143" y="54"/>
                  <a:pt x="143" y="56"/>
                  <a:pt x="143" y="57"/>
                </a:cubicBezTo>
                <a:cubicBezTo>
                  <a:pt x="142" y="59"/>
                  <a:pt x="141" y="60"/>
                  <a:pt x="140" y="61"/>
                </a:cubicBezTo>
                <a:cubicBezTo>
                  <a:pt x="135" y="62"/>
                  <a:pt x="130" y="63"/>
                  <a:pt x="124" y="63"/>
                </a:cubicBezTo>
                <a:cubicBezTo>
                  <a:pt x="121" y="63"/>
                  <a:pt x="117" y="62"/>
                  <a:pt x="113" y="61"/>
                </a:cubicBezTo>
                <a:cubicBezTo>
                  <a:pt x="113" y="61"/>
                  <a:pt x="113" y="61"/>
                  <a:pt x="113" y="62"/>
                </a:cubicBezTo>
                <a:cubicBezTo>
                  <a:pt x="88" y="86"/>
                  <a:pt x="88" y="86"/>
                  <a:pt x="88" y="86"/>
                </a:cubicBezTo>
                <a:cubicBezTo>
                  <a:pt x="94" y="99"/>
                  <a:pt x="95" y="112"/>
                  <a:pt x="91" y="125"/>
                </a:cubicBezTo>
                <a:cubicBezTo>
                  <a:pt x="91" y="127"/>
                  <a:pt x="90" y="128"/>
                  <a:pt x="88" y="129"/>
                </a:cubicBezTo>
                <a:cubicBezTo>
                  <a:pt x="88" y="129"/>
                  <a:pt x="87" y="129"/>
                  <a:pt x="87" y="129"/>
                </a:cubicBezTo>
                <a:cubicBezTo>
                  <a:pt x="86" y="129"/>
                  <a:pt x="85" y="128"/>
                  <a:pt x="84" y="127"/>
                </a:cubicBezTo>
                <a:cubicBezTo>
                  <a:pt x="53" y="96"/>
                  <a:pt x="53" y="96"/>
                  <a:pt x="53" y="96"/>
                </a:cubicBezTo>
                <a:cubicBezTo>
                  <a:pt x="9" y="140"/>
                  <a:pt x="9" y="140"/>
                  <a:pt x="9" y="140"/>
                </a:cubicBezTo>
                <a:cubicBezTo>
                  <a:pt x="0" y="143"/>
                  <a:pt x="0" y="143"/>
                  <a:pt x="0" y="143"/>
                </a:cubicBezTo>
                <a:cubicBezTo>
                  <a:pt x="4" y="133"/>
                  <a:pt x="4" y="133"/>
                  <a:pt x="4" y="133"/>
                </a:cubicBezTo>
                <a:cubicBezTo>
                  <a:pt x="47" y="90"/>
                  <a:pt x="47" y="90"/>
                  <a:pt x="47" y="90"/>
                </a:cubicBezTo>
                <a:cubicBezTo>
                  <a:pt x="16" y="59"/>
                  <a:pt x="16" y="59"/>
                  <a:pt x="16" y="59"/>
                </a:cubicBezTo>
                <a:cubicBezTo>
                  <a:pt x="15" y="58"/>
                  <a:pt x="14" y="57"/>
                  <a:pt x="15" y="55"/>
                </a:cubicBezTo>
                <a:cubicBezTo>
                  <a:pt x="15" y="53"/>
                  <a:pt x="16" y="52"/>
                  <a:pt x="18" y="52"/>
                </a:cubicBezTo>
                <a:cubicBezTo>
                  <a:pt x="23" y="50"/>
                  <a:pt x="28" y="49"/>
                  <a:pt x="33" y="49"/>
                </a:cubicBezTo>
                <a:cubicBezTo>
                  <a:pt x="41" y="49"/>
                  <a:pt x="50" y="51"/>
                  <a:pt x="57" y="55"/>
                </a:cubicBezTo>
                <a:cubicBezTo>
                  <a:pt x="81" y="31"/>
                  <a:pt x="81" y="31"/>
                  <a:pt x="81" y="31"/>
                </a:cubicBezTo>
                <a:cubicBezTo>
                  <a:pt x="82" y="31"/>
                  <a:pt x="82" y="31"/>
                  <a:pt x="82" y="31"/>
                </a:cubicBezTo>
                <a:cubicBezTo>
                  <a:pt x="80" y="22"/>
                  <a:pt x="80" y="13"/>
                  <a:pt x="83" y="3"/>
                </a:cubicBezTo>
                <a:cubicBezTo>
                  <a:pt x="83" y="2"/>
                  <a:pt x="84" y="1"/>
                  <a:pt x="86" y="0"/>
                </a:cubicBezTo>
                <a:cubicBezTo>
                  <a:pt x="87" y="0"/>
                  <a:pt x="88" y="0"/>
                  <a:pt x="8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4062017" y="4110717"/>
            <a:ext cx="274885" cy="276770"/>
          </a:xfrm>
          <a:custGeom>
            <a:rect b="b" l="l" r="r" t="t"/>
            <a:pathLst>
              <a:path extrusionOk="0" h="143" w="143">
                <a:moveTo>
                  <a:pt x="71" y="22"/>
                </a:moveTo>
                <a:cubicBezTo>
                  <a:pt x="73" y="22"/>
                  <a:pt x="74" y="23"/>
                  <a:pt x="75" y="24"/>
                </a:cubicBezTo>
                <a:cubicBezTo>
                  <a:pt x="76" y="25"/>
                  <a:pt x="76" y="26"/>
                  <a:pt x="76" y="27"/>
                </a:cubicBezTo>
                <a:cubicBezTo>
                  <a:pt x="76" y="70"/>
                  <a:pt x="76" y="70"/>
                  <a:pt x="76" y="70"/>
                </a:cubicBezTo>
                <a:cubicBezTo>
                  <a:pt x="97" y="91"/>
                  <a:pt x="97" y="91"/>
                  <a:pt x="97" y="91"/>
                </a:cubicBezTo>
                <a:cubicBezTo>
                  <a:pt x="98" y="91"/>
                  <a:pt x="98" y="93"/>
                  <a:pt x="98" y="94"/>
                </a:cubicBezTo>
                <a:cubicBezTo>
                  <a:pt x="98" y="95"/>
                  <a:pt x="98" y="96"/>
                  <a:pt x="97" y="97"/>
                </a:cubicBezTo>
                <a:cubicBezTo>
                  <a:pt x="95" y="99"/>
                  <a:pt x="93" y="99"/>
                  <a:pt x="91" y="97"/>
                </a:cubicBezTo>
                <a:cubicBezTo>
                  <a:pt x="69" y="75"/>
                  <a:pt x="69" y="75"/>
                  <a:pt x="69" y="75"/>
                </a:cubicBezTo>
                <a:cubicBezTo>
                  <a:pt x="69" y="75"/>
                  <a:pt x="69" y="75"/>
                  <a:pt x="68" y="75"/>
                </a:cubicBezTo>
                <a:cubicBezTo>
                  <a:pt x="67" y="74"/>
                  <a:pt x="67" y="73"/>
                  <a:pt x="67" y="71"/>
                </a:cubicBezTo>
                <a:cubicBezTo>
                  <a:pt x="67" y="27"/>
                  <a:pt x="67" y="27"/>
                  <a:pt x="67" y="27"/>
                </a:cubicBezTo>
                <a:cubicBezTo>
                  <a:pt x="67" y="26"/>
                  <a:pt x="67" y="25"/>
                  <a:pt x="68" y="24"/>
                </a:cubicBezTo>
                <a:cubicBezTo>
                  <a:pt x="69" y="23"/>
                  <a:pt x="70" y="22"/>
                  <a:pt x="71" y="22"/>
                </a:cubicBezTo>
                <a:close/>
                <a:moveTo>
                  <a:pt x="71" y="9"/>
                </a:moveTo>
                <a:cubicBezTo>
                  <a:pt x="54" y="9"/>
                  <a:pt x="39" y="15"/>
                  <a:pt x="27" y="27"/>
                </a:cubicBezTo>
                <a:cubicBezTo>
                  <a:pt x="15" y="40"/>
                  <a:pt x="9" y="54"/>
                  <a:pt x="9" y="71"/>
                </a:cubicBezTo>
                <a:cubicBezTo>
                  <a:pt x="9" y="89"/>
                  <a:pt x="15" y="103"/>
                  <a:pt x="27" y="116"/>
                </a:cubicBezTo>
                <a:cubicBezTo>
                  <a:pt x="39" y="128"/>
                  <a:pt x="54" y="134"/>
                  <a:pt x="71" y="134"/>
                </a:cubicBezTo>
                <a:cubicBezTo>
                  <a:pt x="89" y="134"/>
                  <a:pt x="103" y="128"/>
                  <a:pt x="116" y="116"/>
                </a:cubicBezTo>
                <a:cubicBezTo>
                  <a:pt x="128" y="103"/>
                  <a:pt x="134" y="89"/>
                  <a:pt x="134" y="71"/>
                </a:cubicBezTo>
                <a:cubicBezTo>
                  <a:pt x="134" y="54"/>
                  <a:pt x="128" y="40"/>
                  <a:pt x="116" y="27"/>
                </a:cubicBezTo>
                <a:cubicBezTo>
                  <a:pt x="103" y="15"/>
                  <a:pt x="89" y="9"/>
                  <a:pt x="71" y="9"/>
                </a:cubicBezTo>
                <a:close/>
                <a:moveTo>
                  <a:pt x="71" y="0"/>
                </a:moveTo>
                <a:cubicBezTo>
                  <a:pt x="91" y="0"/>
                  <a:pt x="108" y="7"/>
                  <a:pt x="122" y="21"/>
                </a:cubicBezTo>
                <a:cubicBezTo>
                  <a:pt x="136" y="35"/>
                  <a:pt x="143" y="52"/>
                  <a:pt x="143" y="71"/>
                </a:cubicBezTo>
                <a:cubicBezTo>
                  <a:pt x="143" y="91"/>
                  <a:pt x="136" y="108"/>
                  <a:pt x="122" y="122"/>
                </a:cubicBezTo>
                <a:cubicBezTo>
                  <a:pt x="108" y="136"/>
                  <a:pt x="91" y="143"/>
                  <a:pt x="71" y="143"/>
                </a:cubicBezTo>
                <a:cubicBezTo>
                  <a:pt x="52" y="143"/>
                  <a:pt x="35" y="136"/>
                  <a:pt x="21" y="122"/>
                </a:cubicBezTo>
                <a:cubicBezTo>
                  <a:pt x="7" y="108"/>
                  <a:pt x="0" y="91"/>
                  <a:pt x="0" y="71"/>
                </a:cubicBezTo>
                <a:cubicBezTo>
                  <a:pt x="0" y="52"/>
                  <a:pt x="7" y="35"/>
                  <a:pt x="21" y="21"/>
                </a:cubicBezTo>
                <a:cubicBezTo>
                  <a:pt x="35" y="7"/>
                  <a:pt x="52" y="0"/>
                  <a:pt x="7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3594467" y="4111046"/>
            <a:ext cx="230380" cy="276112"/>
          </a:xfrm>
          <a:custGeom>
            <a:rect b="b" l="l" r="r" t="t"/>
            <a:pathLst>
              <a:path extrusionOk="0" h="143" w="120">
                <a:moveTo>
                  <a:pt x="9" y="9"/>
                </a:moveTo>
                <a:cubicBezTo>
                  <a:pt x="9" y="134"/>
                  <a:pt x="9" y="134"/>
                  <a:pt x="9" y="134"/>
                </a:cubicBezTo>
                <a:cubicBezTo>
                  <a:pt x="111" y="72"/>
                  <a:pt x="111" y="72"/>
                  <a:pt x="111" y="72"/>
                </a:cubicBezTo>
                <a:lnTo>
                  <a:pt x="9" y="9"/>
                </a:lnTo>
                <a:close/>
                <a:moveTo>
                  <a:pt x="9" y="0"/>
                </a:moveTo>
                <a:cubicBezTo>
                  <a:pt x="10" y="0"/>
                  <a:pt x="12" y="1"/>
                  <a:pt x="14" y="2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9" y="66"/>
                  <a:pt x="120" y="68"/>
                  <a:pt x="120" y="72"/>
                </a:cubicBezTo>
                <a:cubicBezTo>
                  <a:pt x="120" y="75"/>
                  <a:pt x="119" y="78"/>
                  <a:pt x="116" y="79"/>
                </a:cubicBezTo>
                <a:cubicBezTo>
                  <a:pt x="14" y="141"/>
                  <a:pt x="14" y="141"/>
                  <a:pt x="14" y="141"/>
                </a:cubicBezTo>
                <a:cubicBezTo>
                  <a:pt x="12" y="142"/>
                  <a:pt x="10" y="143"/>
                  <a:pt x="9" y="143"/>
                </a:cubicBezTo>
                <a:cubicBezTo>
                  <a:pt x="7" y="143"/>
                  <a:pt x="6" y="143"/>
                  <a:pt x="4" y="142"/>
                </a:cubicBezTo>
                <a:cubicBezTo>
                  <a:pt x="1" y="140"/>
                  <a:pt x="0" y="137"/>
                  <a:pt x="0" y="134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3"/>
                  <a:pt x="5" y="2"/>
                </a:cubicBezTo>
                <a:cubicBezTo>
                  <a:pt x="6" y="1"/>
                  <a:pt x="7" y="0"/>
                  <a:pt x="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7058869" y="3628416"/>
            <a:ext cx="274885" cy="239298"/>
          </a:xfrm>
          <a:custGeom>
            <a:rect b="b" l="l" r="r" t="t"/>
            <a:pathLst>
              <a:path extrusionOk="0" h="124" w="143">
                <a:moveTo>
                  <a:pt x="72" y="60"/>
                </a:moveTo>
                <a:cubicBezTo>
                  <a:pt x="73" y="60"/>
                  <a:pt x="74" y="61"/>
                  <a:pt x="75" y="62"/>
                </a:cubicBezTo>
                <a:cubicBezTo>
                  <a:pt x="76" y="63"/>
                  <a:pt x="76" y="64"/>
                  <a:pt x="76" y="65"/>
                </a:cubicBezTo>
                <a:cubicBezTo>
                  <a:pt x="76" y="110"/>
                  <a:pt x="76" y="110"/>
                  <a:pt x="76" y="110"/>
                </a:cubicBezTo>
                <a:cubicBezTo>
                  <a:pt x="86" y="99"/>
                  <a:pt x="86" y="99"/>
                  <a:pt x="86" y="99"/>
                </a:cubicBezTo>
                <a:cubicBezTo>
                  <a:pt x="88" y="97"/>
                  <a:pt x="89" y="97"/>
                  <a:pt x="91" y="99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93" y="101"/>
                  <a:pt x="93" y="103"/>
                  <a:pt x="92" y="104"/>
                </a:cubicBezTo>
                <a:cubicBezTo>
                  <a:pt x="75" y="122"/>
                  <a:pt x="75" y="122"/>
                  <a:pt x="75" y="122"/>
                </a:cubicBezTo>
                <a:cubicBezTo>
                  <a:pt x="74" y="123"/>
                  <a:pt x="74" y="123"/>
                  <a:pt x="74" y="123"/>
                </a:cubicBezTo>
                <a:cubicBezTo>
                  <a:pt x="73" y="124"/>
                  <a:pt x="73" y="124"/>
                  <a:pt x="72" y="124"/>
                </a:cubicBezTo>
                <a:cubicBezTo>
                  <a:pt x="71" y="124"/>
                  <a:pt x="70" y="124"/>
                  <a:pt x="70" y="123"/>
                </a:cubicBezTo>
                <a:cubicBezTo>
                  <a:pt x="68" y="122"/>
                  <a:pt x="68" y="122"/>
                  <a:pt x="68" y="122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1" y="103"/>
                  <a:pt x="51" y="101"/>
                  <a:pt x="52" y="100"/>
                </a:cubicBezTo>
                <a:cubicBezTo>
                  <a:pt x="54" y="99"/>
                  <a:pt x="54" y="99"/>
                  <a:pt x="54" y="99"/>
                </a:cubicBezTo>
                <a:cubicBezTo>
                  <a:pt x="55" y="98"/>
                  <a:pt x="56" y="98"/>
                  <a:pt x="58" y="99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4"/>
                  <a:pt x="68" y="63"/>
                  <a:pt x="69" y="62"/>
                </a:cubicBezTo>
                <a:cubicBezTo>
                  <a:pt x="70" y="61"/>
                  <a:pt x="71" y="60"/>
                  <a:pt x="72" y="60"/>
                </a:cubicBezTo>
                <a:close/>
                <a:moveTo>
                  <a:pt x="67" y="0"/>
                </a:moveTo>
                <a:cubicBezTo>
                  <a:pt x="77" y="0"/>
                  <a:pt x="85" y="2"/>
                  <a:pt x="92" y="7"/>
                </a:cubicBezTo>
                <a:cubicBezTo>
                  <a:pt x="99" y="12"/>
                  <a:pt x="104" y="18"/>
                  <a:pt x="107" y="27"/>
                </a:cubicBezTo>
                <a:cubicBezTo>
                  <a:pt x="117" y="28"/>
                  <a:pt x="126" y="32"/>
                  <a:pt x="133" y="40"/>
                </a:cubicBezTo>
                <a:cubicBezTo>
                  <a:pt x="140" y="47"/>
                  <a:pt x="143" y="56"/>
                  <a:pt x="143" y="66"/>
                </a:cubicBezTo>
                <a:cubicBezTo>
                  <a:pt x="143" y="77"/>
                  <a:pt x="140" y="86"/>
                  <a:pt x="134" y="94"/>
                </a:cubicBezTo>
                <a:cubicBezTo>
                  <a:pt x="127" y="103"/>
                  <a:pt x="119" y="107"/>
                  <a:pt x="108" y="107"/>
                </a:cubicBezTo>
                <a:cubicBezTo>
                  <a:pt x="107" y="107"/>
                  <a:pt x="106" y="107"/>
                  <a:pt x="105" y="106"/>
                </a:cubicBezTo>
                <a:cubicBezTo>
                  <a:pt x="104" y="105"/>
                  <a:pt x="104" y="104"/>
                  <a:pt x="104" y="103"/>
                </a:cubicBezTo>
                <a:cubicBezTo>
                  <a:pt x="104" y="102"/>
                  <a:pt x="104" y="101"/>
                  <a:pt x="105" y="100"/>
                </a:cubicBezTo>
                <a:cubicBezTo>
                  <a:pt x="106" y="99"/>
                  <a:pt x="107" y="98"/>
                  <a:pt x="108" y="98"/>
                </a:cubicBezTo>
                <a:cubicBezTo>
                  <a:pt x="109" y="98"/>
                  <a:pt x="109" y="98"/>
                  <a:pt x="109" y="98"/>
                </a:cubicBezTo>
                <a:cubicBezTo>
                  <a:pt x="117" y="98"/>
                  <a:pt x="123" y="95"/>
                  <a:pt x="127" y="88"/>
                </a:cubicBezTo>
                <a:cubicBezTo>
                  <a:pt x="132" y="82"/>
                  <a:pt x="135" y="74"/>
                  <a:pt x="135" y="66"/>
                </a:cubicBezTo>
                <a:cubicBezTo>
                  <a:pt x="135" y="58"/>
                  <a:pt x="132" y="51"/>
                  <a:pt x="125" y="45"/>
                </a:cubicBezTo>
                <a:cubicBezTo>
                  <a:pt x="119" y="39"/>
                  <a:pt x="112" y="36"/>
                  <a:pt x="104" y="36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4" y="17"/>
                  <a:pt x="84" y="9"/>
                  <a:pt x="67" y="9"/>
                </a:cubicBezTo>
                <a:cubicBezTo>
                  <a:pt x="56" y="9"/>
                  <a:pt x="47" y="12"/>
                  <a:pt x="41" y="20"/>
                </a:cubicBezTo>
                <a:cubicBezTo>
                  <a:pt x="34" y="27"/>
                  <a:pt x="31" y="36"/>
                  <a:pt x="31" y="47"/>
                </a:cubicBezTo>
                <a:cubicBezTo>
                  <a:pt x="31" y="51"/>
                  <a:pt x="31" y="51"/>
                  <a:pt x="31" y="51"/>
                </a:cubicBezTo>
                <a:cubicBezTo>
                  <a:pt x="27" y="52"/>
                  <a:pt x="27" y="52"/>
                  <a:pt x="27" y="52"/>
                </a:cubicBezTo>
                <a:cubicBezTo>
                  <a:pt x="22" y="53"/>
                  <a:pt x="18" y="55"/>
                  <a:pt x="14" y="60"/>
                </a:cubicBezTo>
                <a:cubicBezTo>
                  <a:pt x="11" y="64"/>
                  <a:pt x="9" y="69"/>
                  <a:pt x="9" y="75"/>
                </a:cubicBezTo>
                <a:cubicBezTo>
                  <a:pt x="9" y="81"/>
                  <a:pt x="11" y="87"/>
                  <a:pt x="15" y="91"/>
                </a:cubicBezTo>
                <a:cubicBezTo>
                  <a:pt x="20" y="96"/>
                  <a:pt x="25" y="98"/>
                  <a:pt x="31" y="98"/>
                </a:cubicBezTo>
                <a:cubicBezTo>
                  <a:pt x="35" y="98"/>
                  <a:pt x="35" y="98"/>
                  <a:pt x="35" y="98"/>
                </a:cubicBezTo>
                <a:cubicBezTo>
                  <a:pt x="36" y="98"/>
                  <a:pt x="37" y="99"/>
                  <a:pt x="38" y="100"/>
                </a:cubicBezTo>
                <a:cubicBezTo>
                  <a:pt x="39" y="101"/>
                  <a:pt x="39" y="102"/>
                  <a:pt x="39" y="103"/>
                </a:cubicBezTo>
                <a:cubicBezTo>
                  <a:pt x="39" y="104"/>
                  <a:pt x="39" y="105"/>
                  <a:pt x="38" y="106"/>
                </a:cubicBezTo>
                <a:cubicBezTo>
                  <a:pt x="37" y="107"/>
                  <a:pt x="36" y="107"/>
                  <a:pt x="35" y="107"/>
                </a:cubicBezTo>
                <a:cubicBezTo>
                  <a:pt x="31" y="107"/>
                  <a:pt x="31" y="107"/>
                  <a:pt x="31" y="107"/>
                </a:cubicBezTo>
                <a:cubicBezTo>
                  <a:pt x="22" y="107"/>
                  <a:pt x="15" y="104"/>
                  <a:pt x="9" y="98"/>
                </a:cubicBezTo>
                <a:cubicBezTo>
                  <a:pt x="3" y="91"/>
                  <a:pt x="0" y="84"/>
                  <a:pt x="0" y="75"/>
                </a:cubicBezTo>
                <a:cubicBezTo>
                  <a:pt x="0" y="68"/>
                  <a:pt x="2" y="61"/>
                  <a:pt x="7" y="56"/>
                </a:cubicBezTo>
                <a:cubicBezTo>
                  <a:pt x="10" y="50"/>
                  <a:pt x="16" y="46"/>
                  <a:pt x="22" y="44"/>
                </a:cubicBezTo>
                <a:cubicBezTo>
                  <a:pt x="23" y="31"/>
                  <a:pt x="27" y="21"/>
                  <a:pt x="36" y="12"/>
                </a:cubicBezTo>
                <a:cubicBezTo>
                  <a:pt x="44" y="4"/>
                  <a:pt x="55" y="0"/>
                  <a:pt x="6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7076213" y="3139802"/>
            <a:ext cx="240197" cy="276770"/>
          </a:xfrm>
          <a:custGeom>
            <a:rect b="b" l="l" r="r" t="t"/>
            <a:pathLst>
              <a:path extrusionOk="0" h="143" w="125">
                <a:moveTo>
                  <a:pt x="30" y="9"/>
                </a:moveTo>
                <a:cubicBezTo>
                  <a:pt x="22" y="9"/>
                  <a:pt x="16" y="12"/>
                  <a:pt x="9" y="17"/>
                </a:cubicBezTo>
                <a:cubicBezTo>
                  <a:pt x="9" y="71"/>
                  <a:pt x="9" y="71"/>
                  <a:pt x="9" y="71"/>
                </a:cubicBezTo>
                <a:cubicBezTo>
                  <a:pt x="16" y="68"/>
                  <a:pt x="22" y="67"/>
                  <a:pt x="29" y="67"/>
                </a:cubicBezTo>
                <a:cubicBezTo>
                  <a:pt x="40" y="67"/>
                  <a:pt x="52" y="70"/>
                  <a:pt x="65" y="75"/>
                </a:cubicBezTo>
                <a:cubicBezTo>
                  <a:pt x="74" y="78"/>
                  <a:pt x="82" y="80"/>
                  <a:pt x="87" y="80"/>
                </a:cubicBezTo>
                <a:cubicBezTo>
                  <a:pt x="97" y="80"/>
                  <a:pt x="107" y="77"/>
                  <a:pt x="116" y="71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06" y="20"/>
                  <a:pt x="96" y="22"/>
                  <a:pt x="86" y="22"/>
                </a:cubicBezTo>
                <a:cubicBezTo>
                  <a:pt x="78" y="22"/>
                  <a:pt x="69" y="20"/>
                  <a:pt x="58" y="15"/>
                </a:cubicBezTo>
                <a:cubicBezTo>
                  <a:pt x="48" y="11"/>
                  <a:pt x="39" y="9"/>
                  <a:pt x="30" y="9"/>
                </a:cubicBezTo>
                <a:close/>
                <a:moveTo>
                  <a:pt x="30" y="0"/>
                </a:moveTo>
                <a:cubicBezTo>
                  <a:pt x="38" y="0"/>
                  <a:pt x="45" y="1"/>
                  <a:pt x="51" y="4"/>
                </a:cubicBezTo>
                <a:cubicBezTo>
                  <a:pt x="58" y="6"/>
                  <a:pt x="63" y="8"/>
                  <a:pt x="69" y="10"/>
                </a:cubicBezTo>
                <a:cubicBezTo>
                  <a:pt x="74" y="12"/>
                  <a:pt x="80" y="14"/>
                  <a:pt x="86" y="14"/>
                </a:cubicBezTo>
                <a:cubicBezTo>
                  <a:pt x="93" y="14"/>
                  <a:pt x="100" y="12"/>
                  <a:pt x="106" y="10"/>
                </a:cubicBezTo>
                <a:cubicBezTo>
                  <a:pt x="113" y="7"/>
                  <a:pt x="118" y="5"/>
                  <a:pt x="120" y="4"/>
                </a:cubicBezTo>
                <a:cubicBezTo>
                  <a:pt x="122" y="2"/>
                  <a:pt x="124" y="1"/>
                  <a:pt x="125" y="0"/>
                </a:cubicBezTo>
                <a:cubicBezTo>
                  <a:pt x="125" y="76"/>
                  <a:pt x="125" y="76"/>
                  <a:pt x="125" y="76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18" y="81"/>
                  <a:pt x="113" y="84"/>
                  <a:pt x="107" y="86"/>
                </a:cubicBezTo>
                <a:cubicBezTo>
                  <a:pt x="101" y="88"/>
                  <a:pt x="94" y="89"/>
                  <a:pt x="87" y="89"/>
                </a:cubicBezTo>
                <a:cubicBezTo>
                  <a:pt x="81" y="89"/>
                  <a:pt x="75" y="88"/>
                  <a:pt x="69" y="86"/>
                </a:cubicBezTo>
                <a:cubicBezTo>
                  <a:pt x="64" y="84"/>
                  <a:pt x="57" y="81"/>
                  <a:pt x="51" y="79"/>
                </a:cubicBezTo>
                <a:cubicBezTo>
                  <a:pt x="44" y="77"/>
                  <a:pt x="37" y="76"/>
                  <a:pt x="29" y="76"/>
                </a:cubicBezTo>
                <a:cubicBezTo>
                  <a:pt x="22" y="76"/>
                  <a:pt x="15" y="78"/>
                  <a:pt x="9" y="81"/>
                </a:cubicBezTo>
                <a:cubicBezTo>
                  <a:pt x="9" y="138"/>
                  <a:pt x="9" y="138"/>
                  <a:pt x="9" y="138"/>
                </a:cubicBezTo>
                <a:cubicBezTo>
                  <a:pt x="9" y="139"/>
                  <a:pt x="9" y="140"/>
                  <a:pt x="8" y="141"/>
                </a:cubicBezTo>
                <a:cubicBezTo>
                  <a:pt x="7" y="142"/>
                  <a:pt x="6" y="143"/>
                  <a:pt x="5" y="143"/>
                </a:cubicBezTo>
                <a:cubicBezTo>
                  <a:pt x="4" y="143"/>
                  <a:pt x="3" y="142"/>
                  <a:pt x="2" y="141"/>
                </a:cubicBezTo>
                <a:cubicBezTo>
                  <a:pt x="1" y="140"/>
                  <a:pt x="0" y="139"/>
                  <a:pt x="0" y="138"/>
                </a:cubicBezTo>
                <a:cubicBezTo>
                  <a:pt x="0" y="14"/>
                  <a:pt x="0" y="14"/>
                  <a:pt x="0" y="14"/>
                </a:cubicBezTo>
                <a:cubicBezTo>
                  <a:pt x="4" y="11"/>
                  <a:pt x="4" y="11"/>
                  <a:pt x="4" y="11"/>
                </a:cubicBezTo>
                <a:cubicBezTo>
                  <a:pt x="6" y="8"/>
                  <a:pt x="10" y="6"/>
                  <a:pt x="15" y="4"/>
                </a:cubicBezTo>
                <a:cubicBezTo>
                  <a:pt x="19" y="1"/>
                  <a:pt x="24" y="0"/>
                  <a:pt x="3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7059851" y="2607600"/>
            <a:ext cx="272922" cy="276112"/>
          </a:xfrm>
          <a:custGeom>
            <a:rect b="b" l="l" r="r" t="t"/>
            <a:pathLst>
              <a:path extrusionOk="0" h="143" w="142">
                <a:moveTo>
                  <a:pt x="46" y="67"/>
                </a:moveTo>
                <a:cubicBezTo>
                  <a:pt x="50" y="67"/>
                  <a:pt x="55" y="68"/>
                  <a:pt x="58" y="70"/>
                </a:cubicBezTo>
                <a:cubicBezTo>
                  <a:pt x="51" y="77"/>
                  <a:pt x="51" y="77"/>
                  <a:pt x="51" y="77"/>
                </a:cubicBezTo>
                <a:cubicBezTo>
                  <a:pt x="50" y="76"/>
                  <a:pt x="48" y="76"/>
                  <a:pt x="46" y="76"/>
                </a:cubicBezTo>
                <a:cubicBezTo>
                  <a:pt x="41" y="76"/>
                  <a:pt x="36" y="78"/>
                  <a:pt x="32" y="82"/>
                </a:cubicBezTo>
                <a:cubicBezTo>
                  <a:pt x="14" y="100"/>
                  <a:pt x="14" y="100"/>
                  <a:pt x="14" y="100"/>
                </a:cubicBezTo>
                <a:cubicBezTo>
                  <a:pt x="10" y="104"/>
                  <a:pt x="9" y="108"/>
                  <a:pt x="9" y="114"/>
                </a:cubicBezTo>
                <a:cubicBezTo>
                  <a:pt x="9" y="120"/>
                  <a:pt x="10" y="124"/>
                  <a:pt x="14" y="128"/>
                </a:cubicBezTo>
                <a:cubicBezTo>
                  <a:pt x="18" y="132"/>
                  <a:pt x="23" y="134"/>
                  <a:pt x="29" y="134"/>
                </a:cubicBezTo>
                <a:cubicBezTo>
                  <a:pt x="34" y="134"/>
                  <a:pt x="39" y="132"/>
                  <a:pt x="43" y="128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6" y="106"/>
                  <a:pt x="67" y="100"/>
                  <a:pt x="66" y="93"/>
                </a:cubicBezTo>
                <a:cubicBezTo>
                  <a:pt x="73" y="86"/>
                  <a:pt x="73" y="86"/>
                  <a:pt x="73" y="86"/>
                </a:cubicBezTo>
                <a:cubicBezTo>
                  <a:pt x="75" y="91"/>
                  <a:pt x="76" y="97"/>
                  <a:pt x="75" y="102"/>
                </a:cubicBezTo>
                <a:cubicBezTo>
                  <a:pt x="74" y="108"/>
                  <a:pt x="71" y="113"/>
                  <a:pt x="67" y="117"/>
                </a:cubicBezTo>
                <a:cubicBezTo>
                  <a:pt x="49" y="135"/>
                  <a:pt x="49" y="135"/>
                  <a:pt x="49" y="135"/>
                </a:cubicBezTo>
                <a:cubicBezTo>
                  <a:pt x="44" y="140"/>
                  <a:pt x="37" y="143"/>
                  <a:pt x="29" y="143"/>
                </a:cubicBezTo>
                <a:cubicBezTo>
                  <a:pt x="21" y="143"/>
                  <a:pt x="14" y="140"/>
                  <a:pt x="8" y="135"/>
                </a:cubicBezTo>
                <a:cubicBezTo>
                  <a:pt x="2" y="129"/>
                  <a:pt x="0" y="122"/>
                  <a:pt x="0" y="114"/>
                </a:cubicBezTo>
                <a:cubicBezTo>
                  <a:pt x="0" y="106"/>
                  <a:pt x="2" y="99"/>
                  <a:pt x="8" y="94"/>
                </a:cubicBezTo>
                <a:cubicBezTo>
                  <a:pt x="26" y="76"/>
                  <a:pt x="26" y="76"/>
                  <a:pt x="26" y="76"/>
                </a:cubicBezTo>
                <a:cubicBezTo>
                  <a:pt x="31" y="70"/>
                  <a:pt x="38" y="67"/>
                  <a:pt x="46" y="67"/>
                </a:cubicBezTo>
                <a:close/>
                <a:moveTo>
                  <a:pt x="98" y="40"/>
                </a:moveTo>
                <a:cubicBezTo>
                  <a:pt x="99" y="40"/>
                  <a:pt x="100" y="41"/>
                  <a:pt x="101" y="42"/>
                </a:cubicBezTo>
                <a:cubicBezTo>
                  <a:pt x="103" y="44"/>
                  <a:pt x="103" y="46"/>
                  <a:pt x="101" y="48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6" y="103"/>
                  <a:pt x="45" y="104"/>
                  <a:pt x="44" y="104"/>
                </a:cubicBezTo>
                <a:cubicBezTo>
                  <a:pt x="43" y="104"/>
                  <a:pt x="42" y="103"/>
                  <a:pt x="41" y="102"/>
                </a:cubicBezTo>
                <a:cubicBezTo>
                  <a:pt x="40" y="102"/>
                  <a:pt x="39" y="101"/>
                  <a:pt x="39" y="99"/>
                </a:cubicBezTo>
                <a:cubicBezTo>
                  <a:pt x="39" y="98"/>
                  <a:pt x="40" y="97"/>
                  <a:pt x="41" y="96"/>
                </a:cubicBezTo>
                <a:cubicBezTo>
                  <a:pt x="95" y="41"/>
                  <a:pt x="95" y="41"/>
                  <a:pt x="95" y="41"/>
                </a:cubicBezTo>
                <a:cubicBezTo>
                  <a:pt x="96" y="40"/>
                  <a:pt x="97" y="40"/>
                  <a:pt x="98" y="40"/>
                </a:cubicBezTo>
                <a:close/>
                <a:moveTo>
                  <a:pt x="113" y="0"/>
                </a:moveTo>
                <a:cubicBezTo>
                  <a:pt x="121" y="0"/>
                  <a:pt x="128" y="3"/>
                  <a:pt x="134" y="9"/>
                </a:cubicBezTo>
                <a:cubicBezTo>
                  <a:pt x="140" y="14"/>
                  <a:pt x="142" y="21"/>
                  <a:pt x="142" y="29"/>
                </a:cubicBezTo>
                <a:cubicBezTo>
                  <a:pt x="142" y="37"/>
                  <a:pt x="140" y="44"/>
                  <a:pt x="134" y="5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0" y="73"/>
                  <a:pt x="104" y="76"/>
                  <a:pt x="96" y="76"/>
                </a:cubicBezTo>
                <a:cubicBezTo>
                  <a:pt x="91" y="76"/>
                  <a:pt x="88" y="75"/>
                  <a:pt x="84" y="74"/>
                </a:cubicBezTo>
                <a:cubicBezTo>
                  <a:pt x="92" y="67"/>
                  <a:pt x="92" y="67"/>
                  <a:pt x="92" y="67"/>
                </a:cubicBezTo>
                <a:cubicBezTo>
                  <a:pt x="92" y="67"/>
                  <a:pt x="93" y="67"/>
                  <a:pt x="96" y="67"/>
                </a:cubicBezTo>
                <a:cubicBezTo>
                  <a:pt x="101" y="67"/>
                  <a:pt x="106" y="65"/>
                  <a:pt x="109" y="61"/>
                </a:cubicBezTo>
                <a:cubicBezTo>
                  <a:pt x="128" y="43"/>
                  <a:pt x="128" y="43"/>
                  <a:pt x="128" y="43"/>
                </a:cubicBezTo>
                <a:cubicBezTo>
                  <a:pt x="132" y="40"/>
                  <a:pt x="134" y="35"/>
                  <a:pt x="134" y="29"/>
                </a:cubicBezTo>
                <a:cubicBezTo>
                  <a:pt x="134" y="24"/>
                  <a:pt x="132" y="19"/>
                  <a:pt x="128" y="15"/>
                </a:cubicBezTo>
                <a:cubicBezTo>
                  <a:pt x="124" y="11"/>
                  <a:pt x="119" y="9"/>
                  <a:pt x="113" y="9"/>
                </a:cubicBezTo>
                <a:cubicBezTo>
                  <a:pt x="108" y="9"/>
                  <a:pt x="103" y="11"/>
                  <a:pt x="99" y="15"/>
                </a:cubicBezTo>
                <a:cubicBezTo>
                  <a:pt x="81" y="33"/>
                  <a:pt x="81" y="33"/>
                  <a:pt x="81" y="33"/>
                </a:cubicBezTo>
                <a:cubicBezTo>
                  <a:pt x="76" y="38"/>
                  <a:pt x="74" y="45"/>
                  <a:pt x="76" y="52"/>
                </a:cubicBezTo>
                <a:cubicBezTo>
                  <a:pt x="69" y="59"/>
                  <a:pt x="69" y="59"/>
                  <a:pt x="69" y="59"/>
                </a:cubicBezTo>
                <a:cubicBezTo>
                  <a:pt x="67" y="54"/>
                  <a:pt x="66" y="48"/>
                  <a:pt x="67" y="42"/>
                </a:cubicBezTo>
                <a:cubicBezTo>
                  <a:pt x="68" y="36"/>
                  <a:pt x="70" y="31"/>
                  <a:pt x="75" y="26"/>
                </a:cubicBezTo>
                <a:cubicBezTo>
                  <a:pt x="93" y="9"/>
                  <a:pt x="93" y="9"/>
                  <a:pt x="93" y="9"/>
                </a:cubicBezTo>
                <a:cubicBezTo>
                  <a:pt x="99" y="3"/>
                  <a:pt x="105" y="0"/>
                  <a:pt x="1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3611988" y="3610009"/>
            <a:ext cx="274885" cy="276112"/>
          </a:xfrm>
          <a:custGeom>
            <a:rect b="b" l="l" r="r" t="t"/>
            <a:pathLst>
              <a:path extrusionOk="0" h="143" w="143">
                <a:moveTo>
                  <a:pt x="103" y="89"/>
                </a:moveTo>
                <a:cubicBezTo>
                  <a:pt x="112" y="89"/>
                  <a:pt x="112" y="89"/>
                  <a:pt x="112" y="89"/>
                </a:cubicBezTo>
                <a:cubicBezTo>
                  <a:pt x="113" y="89"/>
                  <a:pt x="114" y="90"/>
                  <a:pt x="115" y="90"/>
                </a:cubicBezTo>
                <a:cubicBezTo>
                  <a:pt x="116" y="91"/>
                  <a:pt x="117" y="92"/>
                  <a:pt x="117" y="93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17" y="104"/>
                  <a:pt x="116" y="105"/>
                  <a:pt x="115" y="106"/>
                </a:cubicBezTo>
                <a:cubicBezTo>
                  <a:pt x="114" y="106"/>
                  <a:pt x="113" y="107"/>
                  <a:pt x="112" y="10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102" y="107"/>
                  <a:pt x="101" y="106"/>
                  <a:pt x="100" y="106"/>
                </a:cubicBezTo>
                <a:cubicBezTo>
                  <a:pt x="99" y="105"/>
                  <a:pt x="99" y="104"/>
                  <a:pt x="99" y="103"/>
                </a:cubicBezTo>
                <a:cubicBezTo>
                  <a:pt x="99" y="93"/>
                  <a:pt x="99" y="93"/>
                  <a:pt x="99" y="93"/>
                </a:cubicBezTo>
                <a:cubicBezTo>
                  <a:pt x="99" y="92"/>
                  <a:pt x="99" y="91"/>
                  <a:pt x="100" y="90"/>
                </a:cubicBezTo>
                <a:cubicBezTo>
                  <a:pt x="101" y="90"/>
                  <a:pt x="102" y="89"/>
                  <a:pt x="103" y="89"/>
                </a:cubicBezTo>
                <a:close/>
                <a:moveTo>
                  <a:pt x="67" y="89"/>
                </a:moveTo>
                <a:cubicBezTo>
                  <a:pt x="77" y="89"/>
                  <a:pt x="77" y="89"/>
                  <a:pt x="77" y="89"/>
                </a:cubicBezTo>
                <a:cubicBezTo>
                  <a:pt x="78" y="89"/>
                  <a:pt x="79" y="90"/>
                  <a:pt x="80" y="90"/>
                </a:cubicBezTo>
                <a:cubicBezTo>
                  <a:pt x="80" y="91"/>
                  <a:pt x="81" y="92"/>
                  <a:pt x="81" y="93"/>
                </a:cubicBezTo>
                <a:cubicBezTo>
                  <a:pt x="81" y="103"/>
                  <a:pt x="81" y="103"/>
                  <a:pt x="81" y="103"/>
                </a:cubicBezTo>
                <a:cubicBezTo>
                  <a:pt x="81" y="104"/>
                  <a:pt x="80" y="105"/>
                  <a:pt x="80" y="106"/>
                </a:cubicBezTo>
                <a:cubicBezTo>
                  <a:pt x="79" y="106"/>
                  <a:pt x="78" y="107"/>
                  <a:pt x="77" y="107"/>
                </a:cubicBezTo>
                <a:cubicBezTo>
                  <a:pt x="67" y="107"/>
                  <a:pt x="67" y="107"/>
                  <a:pt x="67" y="107"/>
                </a:cubicBezTo>
                <a:cubicBezTo>
                  <a:pt x="66" y="107"/>
                  <a:pt x="65" y="106"/>
                  <a:pt x="64" y="106"/>
                </a:cubicBezTo>
                <a:cubicBezTo>
                  <a:pt x="64" y="105"/>
                  <a:pt x="63" y="104"/>
                  <a:pt x="63" y="103"/>
                </a:cubicBezTo>
                <a:cubicBezTo>
                  <a:pt x="63" y="93"/>
                  <a:pt x="63" y="93"/>
                  <a:pt x="63" y="93"/>
                </a:cubicBezTo>
                <a:cubicBezTo>
                  <a:pt x="63" y="92"/>
                  <a:pt x="64" y="91"/>
                  <a:pt x="64" y="90"/>
                </a:cubicBezTo>
                <a:cubicBezTo>
                  <a:pt x="65" y="90"/>
                  <a:pt x="66" y="89"/>
                  <a:pt x="67" y="89"/>
                </a:cubicBezTo>
                <a:close/>
                <a:moveTo>
                  <a:pt x="32" y="89"/>
                </a:moveTo>
                <a:cubicBezTo>
                  <a:pt x="41" y="89"/>
                  <a:pt x="41" y="89"/>
                  <a:pt x="41" y="89"/>
                </a:cubicBezTo>
                <a:cubicBezTo>
                  <a:pt x="42" y="89"/>
                  <a:pt x="43" y="90"/>
                  <a:pt x="44" y="90"/>
                </a:cubicBezTo>
                <a:cubicBezTo>
                  <a:pt x="45" y="91"/>
                  <a:pt x="45" y="92"/>
                  <a:pt x="45" y="9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4"/>
                  <a:pt x="45" y="105"/>
                  <a:pt x="44" y="106"/>
                </a:cubicBezTo>
                <a:cubicBezTo>
                  <a:pt x="43" y="106"/>
                  <a:pt x="42" y="107"/>
                  <a:pt x="41" y="107"/>
                </a:cubicBezTo>
                <a:cubicBezTo>
                  <a:pt x="32" y="107"/>
                  <a:pt x="32" y="107"/>
                  <a:pt x="32" y="107"/>
                </a:cubicBezTo>
                <a:cubicBezTo>
                  <a:pt x="31" y="107"/>
                  <a:pt x="30" y="106"/>
                  <a:pt x="28" y="106"/>
                </a:cubicBezTo>
                <a:cubicBezTo>
                  <a:pt x="28" y="105"/>
                  <a:pt x="27" y="104"/>
                  <a:pt x="27" y="103"/>
                </a:cubicBezTo>
                <a:cubicBezTo>
                  <a:pt x="27" y="93"/>
                  <a:pt x="27" y="93"/>
                  <a:pt x="27" y="93"/>
                </a:cubicBezTo>
                <a:cubicBezTo>
                  <a:pt x="27" y="92"/>
                  <a:pt x="28" y="91"/>
                  <a:pt x="28" y="90"/>
                </a:cubicBezTo>
                <a:cubicBezTo>
                  <a:pt x="30" y="90"/>
                  <a:pt x="31" y="89"/>
                  <a:pt x="32" y="89"/>
                </a:cubicBezTo>
                <a:close/>
                <a:moveTo>
                  <a:pt x="103" y="53"/>
                </a:moveTo>
                <a:cubicBezTo>
                  <a:pt x="112" y="53"/>
                  <a:pt x="112" y="53"/>
                  <a:pt x="112" y="53"/>
                </a:cubicBezTo>
                <a:cubicBezTo>
                  <a:pt x="113" y="53"/>
                  <a:pt x="114" y="54"/>
                  <a:pt x="115" y="55"/>
                </a:cubicBezTo>
                <a:cubicBezTo>
                  <a:pt x="116" y="56"/>
                  <a:pt x="117" y="57"/>
                  <a:pt x="117" y="58"/>
                </a:cubicBezTo>
                <a:cubicBezTo>
                  <a:pt x="117" y="67"/>
                  <a:pt x="117" y="67"/>
                  <a:pt x="117" y="67"/>
                </a:cubicBezTo>
                <a:cubicBezTo>
                  <a:pt x="117" y="68"/>
                  <a:pt x="116" y="69"/>
                  <a:pt x="115" y="70"/>
                </a:cubicBezTo>
                <a:cubicBezTo>
                  <a:pt x="114" y="71"/>
                  <a:pt x="113" y="71"/>
                  <a:pt x="112" y="71"/>
                </a:cubicBezTo>
                <a:cubicBezTo>
                  <a:pt x="103" y="71"/>
                  <a:pt x="103" y="71"/>
                  <a:pt x="103" y="71"/>
                </a:cubicBezTo>
                <a:cubicBezTo>
                  <a:pt x="102" y="71"/>
                  <a:pt x="101" y="71"/>
                  <a:pt x="100" y="70"/>
                </a:cubicBezTo>
                <a:cubicBezTo>
                  <a:pt x="99" y="69"/>
                  <a:pt x="99" y="68"/>
                  <a:pt x="99" y="67"/>
                </a:cubicBezTo>
                <a:cubicBezTo>
                  <a:pt x="99" y="58"/>
                  <a:pt x="99" y="58"/>
                  <a:pt x="99" y="58"/>
                </a:cubicBezTo>
                <a:cubicBezTo>
                  <a:pt x="99" y="57"/>
                  <a:pt x="99" y="56"/>
                  <a:pt x="100" y="55"/>
                </a:cubicBezTo>
                <a:cubicBezTo>
                  <a:pt x="101" y="54"/>
                  <a:pt x="102" y="53"/>
                  <a:pt x="103" y="53"/>
                </a:cubicBezTo>
                <a:close/>
                <a:moveTo>
                  <a:pt x="67" y="53"/>
                </a:moveTo>
                <a:cubicBezTo>
                  <a:pt x="77" y="53"/>
                  <a:pt x="77" y="53"/>
                  <a:pt x="77" y="53"/>
                </a:cubicBezTo>
                <a:cubicBezTo>
                  <a:pt x="78" y="53"/>
                  <a:pt x="79" y="54"/>
                  <a:pt x="80" y="55"/>
                </a:cubicBezTo>
                <a:cubicBezTo>
                  <a:pt x="80" y="56"/>
                  <a:pt x="81" y="57"/>
                  <a:pt x="81" y="58"/>
                </a:cubicBezTo>
                <a:cubicBezTo>
                  <a:pt x="81" y="67"/>
                  <a:pt x="81" y="67"/>
                  <a:pt x="81" y="67"/>
                </a:cubicBezTo>
                <a:cubicBezTo>
                  <a:pt x="81" y="68"/>
                  <a:pt x="80" y="69"/>
                  <a:pt x="80" y="70"/>
                </a:cubicBezTo>
                <a:cubicBezTo>
                  <a:pt x="79" y="71"/>
                  <a:pt x="78" y="71"/>
                  <a:pt x="77" y="71"/>
                </a:cubicBezTo>
                <a:cubicBezTo>
                  <a:pt x="67" y="71"/>
                  <a:pt x="67" y="71"/>
                  <a:pt x="67" y="71"/>
                </a:cubicBezTo>
                <a:cubicBezTo>
                  <a:pt x="66" y="71"/>
                  <a:pt x="65" y="71"/>
                  <a:pt x="64" y="70"/>
                </a:cubicBezTo>
                <a:cubicBezTo>
                  <a:pt x="64" y="69"/>
                  <a:pt x="63" y="68"/>
                  <a:pt x="63" y="67"/>
                </a:cubicBezTo>
                <a:cubicBezTo>
                  <a:pt x="63" y="58"/>
                  <a:pt x="63" y="58"/>
                  <a:pt x="63" y="58"/>
                </a:cubicBezTo>
                <a:cubicBezTo>
                  <a:pt x="63" y="57"/>
                  <a:pt x="64" y="56"/>
                  <a:pt x="64" y="55"/>
                </a:cubicBezTo>
                <a:cubicBezTo>
                  <a:pt x="65" y="54"/>
                  <a:pt x="66" y="53"/>
                  <a:pt x="67" y="53"/>
                </a:cubicBezTo>
                <a:close/>
                <a:moveTo>
                  <a:pt x="32" y="53"/>
                </a:moveTo>
                <a:cubicBezTo>
                  <a:pt x="41" y="53"/>
                  <a:pt x="41" y="53"/>
                  <a:pt x="41" y="53"/>
                </a:cubicBezTo>
                <a:cubicBezTo>
                  <a:pt x="42" y="53"/>
                  <a:pt x="43" y="54"/>
                  <a:pt x="44" y="55"/>
                </a:cubicBezTo>
                <a:cubicBezTo>
                  <a:pt x="45" y="56"/>
                  <a:pt x="45" y="57"/>
                  <a:pt x="45" y="58"/>
                </a:cubicBezTo>
                <a:cubicBezTo>
                  <a:pt x="45" y="67"/>
                  <a:pt x="45" y="67"/>
                  <a:pt x="45" y="67"/>
                </a:cubicBezTo>
                <a:cubicBezTo>
                  <a:pt x="45" y="68"/>
                  <a:pt x="45" y="69"/>
                  <a:pt x="44" y="70"/>
                </a:cubicBezTo>
                <a:cubicBezTo>
                  <a:pt x="43" y="71"/>
                  <a:pt x="42" y="71"/>
                  <a:pt x="41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0" y="71"/>
                  <a:pt x="28" y="70"/>
                </a:cubicBezTo>
                <a:cubicBezTo>
                  <a:pt x="28" y="69"/>
                  <a:pt x="27" y="68"/>
                  <a:pt x="27" y="67"/>
                </a:cubicBezTo>
                <a:cubicBezTo>
                  <a:pt x="27" y="58"/>
                  <a:pt x="27" y="58"/>
                  <a:pt x="27" y="58"/>
                </a:cubicBezTo>
                <a:cubicBezTo>
                  <a:pt x="27" y="57"/>
                  <a:pt x="28" y="56"/>
                  <a:pt x="28" y="55"/>
                </a:cubicBezTo>
                <a:cubicBezTo>
                  <a:pt x="30" y="54"/>
                  <a:pt x="31" y="53"/>
                  <a:pt x="32" y="53"/>
                </a:cubicBezTo>
                <a:close/>
                <a:moveTo>
                  <a:pt x="10" y="22"/>
                </a:moveTo>
                <a:cubicBezTo>
                  <a:pt x="10" y="134"/>
                  <a:pt x="10" y="134"/>
                  <a:pt x="10" y="134"/>
                </a:cubicBezTo>
                <a:cubicBezTo>
                  <a:pt x="134" y="134"/>
                  <a:pt x="134" y="134"/>
                  <a:pt x="134" y="134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27"/>
                  <a:pt x="99" y="27"/>
                  <a:pt x="99" y="27"/>
                </a:cubicBezTo>
                <a:cubicBezTo>
                  <a:pt x="99" y="28"/>
                  <a:pt x="98" y="29"/>
                  <a:pt x="98" y="30"/>
                </a:cubicBezTo>
                <a:cubicBezTo>
                  <a:pt x="97" y="31"/>
                  <a:pt x="95" y="31"/>
                  <a:pt x="94" y="31"/>
                </a:cubicBezTo>
                <a:cubicBezTo>
                  <a:pt x="93" y="31"/>
                  <a:pt x="92" y="31"/>
                  <a:pt x="91" y="30"/>
                </a:cubicBezTo>
                <a:cubicBezTo>
                  <a:pt x="90" y="29"/>
                  <a:pt x="90" y="28"/>
                  <a:pt x="90" y="27"/>
                </a:cubicBezTo>
                <a:cubicBezTo>
                  <a:pt x="90" y="22"/>
                  <a:pt x="90" y="22"/>
                  <a:pt x="90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8"/>
                  <a:pt x="54" y="29"/>
                  <a:pt x="53" y="30"/>
                </a:cubicBezTo>
                <a:cubicBezTo>
                  <a:pt x="52" y="31"/>
                  <a:pt x="51" y="31"/>
                  <a:pt x="50" y="31"/>
                </a:cubicBezTo>
                <a:cubicBezTo>
                  <a:pt x="48" y="31"/>
                  <a:pt x="47" y="31"/>
                  <a:pt x="46" y="30"/>
                </a:cubicBezTo>
                <a:cubicBezTo>
                  <a:pt x="46" y="29"/>
                  <a:pt x="45" y="28"/>
                  <a:pt x="45" y="27"/>
                </a:cubicBezTo>
                <a:cubicBezTo>
                  <a:pt x="45" y="22"/>
                  <a:pt x="45" y="22"/>
                  <a:pt x="45" y="22"/>
                </a:cubicBezTo>
                <a:lnTo>
                  <a:pt x="10" y="22"/>
                </a:lnTo>
                <a:close/>
                <a:moveTo>
                  <a:pt x="50" y="0"/>
                </a:moveTo>
                <a:cubicBezTo>
                  <a:pt x="51" y="0"/>
                  <a:pt x="52" y="0"/>
                  <a:pt x="53" y="1"/>
                </a:cubicBezTo>
                <a:cubicBezTo>
                  <a:pt x="54" y="2"/>
                  <a:pt x="54" y="3"/>
                  <a:pt x="54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4"/>
                  <a:pt x="90" y="4"/>
                  <a:pt x="90" y="4"/>
                </a:cubicBezTo>
                <a:cubicBezTo>
                  <a:pt x="90" y="3"/>
                  <a:pt x="90" y="2"/>
                  <a:pt x="91" y="1"/>
                </a:cubicBezTo>
                <a:cubicBezTo>
                  <a:pt x="92" y="0"/>
                  <a:pt x="93" y="0"/>
                  <a:pt x="94" y="0"/>
                </a:cubicBezTo>
                <a:cubicBezTo>
                  <a:pt x="95" y="0"/>
                  <a:pt x="97" y="0"/>
                  <a:pt x="98" y="1"/>
                </a:cubicBezTo>
                <a:cubicBezTo>
                  <a:pt x="98" y="2"/>
                  <a:pt x="99" y="3"/>
                  <a:pt x="99" y="4"/>
                </a:cubicBezTo>
                <a:cubicBezTo>
                  <a:pt x="99" y="13"/>
                  <a:pt x="99" y="13"/>
                  <a:pt x="99" y="13"/>
                </a:cubicBezTo>
                <a:cubicBezTo>
                  <a:pt x="134" y="13"/>
                  <a:pt x="134" y="13"/>
                  <a:pt x="134" y="13"/>
                </a:cubicBezTo>
                <a:cubicBezTo>
                  <a:pt x="137" y="13"/>
                  <a:pt x="139" y="14"/>
                  <a:pt x="141" y="16"/>
                </a:cubicBezTo>
                <a:cubicBezTo>
                  <a:pt x="143" y="18"/>
                  <a:pt x="143" y="20"/>
                  <a:pt x="143" y="22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136"/>
                  <a:pt x="143" y="138"/>
                  <a:pt x="141" y="140"/>
                </a:cubicBezTo>
                <a:cubicBezTo>
                  <a:pt x="139" y="142"/>
                  <a:pt x="137" y="143"/>
                  <a:pt x="134" y="143"/>
                </a:cubicBezTo>
                <a:cubicBezTo>
                  <a:pt x="10" y="143"/>
                  <a:pt x="10" y="143"/>
                  <a:pt x="10" y="143"/>
                </a:cubicBezTo>
                <a:cubicBezTo>
                  <a:pt x="7" y="143"/>
                  <a:pt x="5" y="142"/>
                  <a:pt x="3" y="140"/>
                </a:cubicBezTo>
                <a:cubicBezTo>
                  <a:pt x="1" y="138"/>
                  <a:pt x="0" y="136"/>
                  <a:pt x="0" y="13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0"/>
                  <a:pt x="1" y="18"/>
                  <a:pt x="3" y="16"/>
                </a:cubicBezTo>
                <a:cubicBezTo>
                  <a:pt x="5" y="14"/>
                  <a:pt x="7" y="13"/>
                  <a:pt x="10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4"/>
                  <a:pt x="45" y="4"/>
                  <a:pt x="45" y="4"/>
                </a:cubicBezTo>
                <a:cubicBezTo>
                  <a:pt x="45" y="3"/>
                  <a:pt x="46" y="2"/>
                  <a:pt x="46" y="1"/>
                </a:cubicBezTo>
                <a:cubicBezTo>
                  <a:pt x="47" y="0"/>
                  <a:pt x="48" y="0"/>
                  <a:pt x="5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3612970" y="3153608"/>
            <a:ext cx="272922" cy="249159"/>
          </a:xfrm>
          <a:custGeom>
            <a:rect b="b" l="l" r="r" t="t"/>
            <a:pathLst>
              <a:path extrusionOk="0" h="129" w="142">
                <a:moveTo>
                  <a:pt x="40" y="9"/>
                </a:moveTo>
                <a:cubicBezTo>
                  <a:pt x="31" y="9"/>
                  <a:pt x="24" y="12"/>
                  <a:pt x="18" y="17"/>
                </a:cubicBezTo>
                <a:cubicBezTo>
                  <a:pt x="12" y="24"/>
                  <a:pt x="9" y="31"/>
                  <a:pt x="9" y="41"/>
                </a:cubicBezTo>
                <a:cubicBezTo>
                  <a:pt x="9" y="50"/>
                  <a:pt x="12" y="57"/>
                  <a:pt x="18" y="64"/>
                </a:cubicBezTo>
                <a:cubicBezTo>
                  <a:pt x="21" y="67"/>
                  <a:pt x="38" y="85"/>
                  <a:pt x="68" y="119"/>
                </a:cubicBezTo>
                <a:cubicBezTo>
                  <a:pt x="69" y="120"/>
                  <a:pt x="70" y="120"/>
                  <a:pt x="71" y="120"/>
                </a:cubicBezTo>
                <a:cubicBezTo>
                  <a:pt x="72" y="120"/>
                  <a:pt x="73" y="120"/>
                  <a:pt x="74" y="119"/>
                </a:cubicBezTo>
                <a:cubicBezTo>
                  <a:pt x="107" y="83"/>
                  <a:pt x="123" y="65"/>
                  <a:pt x="124" y="65"/>
                </a:cubicBezTo>
                <a:cubicBezTo>
                  <a:pt x="130" y="58"/>
                  <a:pt x="134" y="51"/>
                  <a:pt x="134" y="41"/>
                </a:cubicBezTo>
                <a:cubicBezTo>
                  <a:pt x="134" y="32"/>
                  <a:pt x="130" y="25"/>
                  <a:pt x="124" y="18"/>
                </a:cubicBezTo>
                <a:cubicBezTo>
                  <a:pt x="118" y="12"/>
                  <a:pt x="110" y="9"/>
                  <a:pt x="102" y="9"/>
                </a:cubicBezTo>
                <a:cubicBezTo>
                  <a:pt x="95" y="9"/>
                  <a:pt x="87" y="14"/>
                  <a:pt x="77" y="24"/>
                </a:cubicBezTo>
                <a:cubicBezTo>
                  <a:pt x="71" y="30"/>
                  <a:pt x="71" y="30"/>
                  <a:pt x="71" y="30"/>
                </a:cubicBezTo>
                <a:cubicBezTo>
                  <a:pt x="65" y="24"/>
                  <a:pt x="65" y="24"/>
                  <a:pt x="65" y="24"/>
                </a:cubicBezTo>
                <a:cubicBezTo>
                  <a:pt x="55" y="14"/>
                  <a:pt x="46" y="9"/>
                  <a:pt x="40" y="9"/>
                </a:cubicBezTo>
                <a:close/>
                <a:moveTo>
                  <a:pt x="40" y="0"/>
                </a:moveTo>
                <a:cubicBezTo>
                  <a:pt x="49" y="0"/>
                  <a:pt x="59" y="6"/>
                  <a:pt x="71" y="17"/>
                </a:cubicBezTo>
                <a:cubicBezTo>
                  <a:pt x="82" y="6"/>
                  <a:pt x="93" y="0"/>
                  <a:pt x="102" y="0"/>
                </a:cubicBezTo>
                <a:cubicBezTo>
                  <a:pt x="113" y="0"/>
                  <a:pt x="122" y="4"/>
                  <a:pt x="130" y="12"/>
                </a:cubicBezTo>
                <a:cubicBezTo>
                  <a:pt x="138" y="20"/>
                  <a:pt x="142" y="30"/>
                  <a:pt x="142" y="41"/>
                </a:cubicBezTo>
                <a:cubicBezTo>
                  <a:pt x="142" y="53"/>
                  <a:pt x="138" y="63"/>
                  <a:pt x="130" y="71"/>
                </a:cubicBezTo>
                <a:cubicBezTo>
                  <a:pt x="130" y="71"/>
                  <a:pt x="113" y="89"/>
                  <a:pt x="80" y="125"/>
                </a:cubicBezTo>
                <a:cubicBezTo>
                  <a:pt x="78" y="127"/>
                  <a:pt x="75" y="129"/>
                  <a:pt x="71" y="129"/>
                </a:cubicBezTo>
                <a:cubicBezTo>
                  <a:pt x="68" y="129"/>
                  <a:pt x="64" y="127"/>
                  <a:pt x="62" y="125"/>
                </a:cubicBezTo>
                <a:cubicBezTo>
                  <a:pt x="12" y="70"/>
                  <a:pt x="12" y="70"/>
                  <a:pt x="12" y="70"/>
                </a:cubicBezTo>
                <a:cubicBezTo>
                  <a:pt x="4" y="62"/>
                  <a:pt x="0" y="52"/>
                  <a:pt x="0" y="40"/>
                </a:cubicBezTo>
                <a:cubicBezTo>
                  <a:pt x="0" y="29"/>
                  <a:pt x="4" y="19"/>
                  <a:pt x="12" y="11"/>
                </a:cubicBezTo>
                <a:cubicBezTo>
                  <a:pt x="19" y="4"/>
                  <a:pt x="28" y="0"/>
                  <a:pt x="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3577343" y="2554751"/>
            <a:ext cx="344176" cy="381809"/>
          </a:xfrm>
          <a:custGeom>
            <a:rect b="b" l="l" r="r" t="t"/>
            <a:pathLst>
              <a:path extrusionOk="0" h="318" w="288">
                <a:moveTo>
                  <a:pt x="143" y="89"/>
                </a:moveTo>
                <a:cubicBezTo>
                  <a:pt x="156" y="89"/>
                  <a:pt x="165" y="79"/>
                  <a:pt x="165" y="67"/>
                </a:cubicBezTo>
                <a:cubicBezTo>
                  <a:pt x="165" y="55"/>
                  <a:pt x="156" y="45"/>
                  <a:pt x="143" y="45"/>
                </a:cubicBezTo>
                <a:cubicBezTo>
                  <a:pt x="131" y="45"/>
                  <a:pt x="121" y="55"/>
                  <a:pt x="121" y="67"/>
                </a:cubicBezTo>
                <a:cubicBezTo>
                  <a:pt x="121" y="79"/>
                  <a:pt x="131" y="89"/>
                  <a:pt x="143" y="89"/>
                </a:cubicBezTo>
                <a:close/>
                <a:moveTo>
                  <a:pt x="94" y="111"/>
                </a:moveTo>
                <a:cubicBezTo>
                  <a:pt x="95" y="94"/>
                  <a:pt x="95" y="94"/>
                  <a:pt x="95" y="94"/>
                </a:cubicBezTo>
                <a:cubicBezTo>
                  <a:pt x="95" y="93"/>
                  <a:pt x="95" y="92"/>
                  <a:pt x="95" y="92"/>
                </a:cubicBezTo>
                <a:cubicBezTo>
                  <a:pt x="95" y="83"/>
                  <a:pt x="91" y="81"/>
                  <a:pt x="83" y="81"/>
                </a:cubicBezTo>
                <a:cubicBezTo>
                  <a:pt x="76" y="81"/>
                  <a:pt x="76" y="81"/>
                  <a:pt x="76" y="81"/>
                </a:cubicBezTo>
                <a:cubicBezTo>
                  <a:pt x="58" y="105"/>
                  <a:pt x="58" y="105"/>
                  <a:pt x="58" y="105"/>
                </a:cubicBezTo>
                <a:cubicBezTo>
                  <a:pt x="53" y="111"/>
                  <a:pt x="53" y="111"/>
                  <a:pt x="53" y="111"/>
                </a:cubicBezTo>
                <a:cubicBezTo>
                  <a:pt x="49" y="105"/>
                  <a:pt x="49" y="105"/>
                  <a:pt x="49" y="105"/>
                </a:cubicBezTo>
                <a:cubicBezTo>
                  <a:pt x="31" y="81"/>
                  <a:pt x="31" y="81"/>
                  <a:pt x="31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81"/>
                  <a:pt x="22" y="81"/>
                  <a:pt x="21" y="81"/>
                </a:cubicBezTo>
                <a:cubicBezTo>
                  <a:pt x="14" y="81"/>
                  <a:pt x="11" y="84"/>
                  <a:pt x="11" y="92"/>
                </a:cubicBezTo>
                <a:cubicBezTo>
                  <a:pt x="11" y="92"/>
                  <a:pt x="11" y="93"/>
                  <a:pt x="11" y="94"/>
                </a:cubicBezTo>
                <a:cubicBezTo>
                  <a:pt x="17" y="175"/>
                  <a:pt x="17" y="175"/>
                  <a:pt x="17" y="175"/>
                </a:cubicBezTo>
                <a:cubicBezTo>
                  <a:pt x="28" y="175"/>
                  <a:pt x="28" y="175"/>
                  <a:pt x="28" y="175"/>
                </a:cubicBezTo>
                <a:cubicBezTo>
                  <a:pt x="33" y="175"/>
                  <a:pt x="33" y="175"/>
                  <a:pt x="33" y="175"/>
                </a:cubicBezTo>
                <a:cubicBezTo>
                  <a:pt x="34" y="180"/>
                  <a:pt x="34" y="180"/>
                  <a:pt x="34" y="180"/>
                </a:cubicBezTo>
                <a:cubicBezTo>
                  <a:pt x="40" y="273"/>
                  <a:pt x="40" y="273"/>
                  <a:pt x="40" y="273"/>
                </a:cubicBezTo>
                <a:cubicBezTo>
                  <a:pt x="66" y="273"/>
                  <a:pt x="66" y="273"/>
                  <a:pt x="66" y="273"/>
                </a:cubicBezTo>
                <a:cubicBezTo>
                  <a:pt x="73" y="180"/>
                  <a:pt x="73" y="180"/>
                  <a:pt x="73" y="180"/>
                </a:cubicBezTo>
                <a:cubicBezTo>
                  <a:pt x="73" y="175"/>
                  <a:pt x="73" y="175"/>
                  <a:pt x="73" y="175"/>
                </a:cubicBezTo>
                <a:cubicBezTo>
                  <a:pt x="78" y="175"/>
                  <a:pt x="78" y="175"/>
                  <a:pt x="78" y="175"/>
                </a:cubicBezTo>
                <a:cubicBezTo>
                  <a:pt x="93" y="175"/>
                  <a:pt x="93" y="175"/>
                  <a:pt x="93" y="175"/>
                </a:cubicBezTo>
                <a:cubicBezTo>
                  <a:pt x="90" y="129"/>
                  <a:pt x="90" y="129"/>
                  <a:pt x="90" y="129"/>
                </a:cubicBezTo>
                <a:cubicBezTo>
                  <a:pt x="90" y="122"/>
                  <a:pt x="90" y="116"/>
                  <a:pt x="94" y="111"/>
                </a:cubicBezTo>
                <a:close/>
                <a:moveTo>
                  <a:pt x="94" y="187"/>
                </a:moveTo>
                <a:cubicBezTo>
                  <a:pt x="84" y="187"/>
                  <a:pt x="84" y="187"/>
                  <a:pt x="84" y="187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7" y="284"/>
                  <a:pt x="77" y="284"/>
                  <a:pt x="77" y="284"/>
                </a:cubicBezTo>
                <a:cubicBezTo>
                  <a:pt x="71" y="284"/>
                  <a:pt x="71" y="284"/>
                  <a:pt x="71" y="284"/>
                </a:cubicBezTo>
                <a:cubicBezTo>
                  <a:pt x="35" y="284"/>
                  <a:pt x="35" y="284"/>
                  <a:pt x="35" y="284"/>
                </a:cubicBezTo>
                <a:cubicBezTo>
                  <a:pt x="30" y="284"/>
                  <a:pt x="30" y="284"/>
                  <a:pt x="30" y="284"/>
                </a:cubicBezTo>
                <a:cubicBezTo>
                  <a:pt x="29" y="279"/>
                  <a:pt x="29" y="279"/>
                  <a:pt x="29" y="279"/>
                </a:cubicBezTo>
                <a:cubicBezTo>
                  <a:pt x="23" y="187"/>
                  <a:pt x="23" y="187"/>
                  <a:pt x="23" y="187"/>
                </a:cubicBezTo>
                <a:cubicBezTo>
                  <a:pt x="12" y="187"/>
                  <a:pt x="12" y="187"/>
                  <a:pt x="12" y="187"/>
                </a:cubicBezTo>
                <a:cubicBezTo>
                  <a:pt x="7" y="187"/>
                  <a:pt x="7" y="187"/>
                  <a:pt x="7" y="187"/>
                </a:cubicBezTo>
                <a:cubicBezTo>
                  <a:pt x="6" y="181"/>
                  <a:pt x="6" y="181"/>
                  <a:pt x="6" y="181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4"/>
                  <a:pt x="0" y="93"/>
                  <a:pt x="0" y="92"/>
                </a:cubicBezTo>
                <a:cubicBezTo>
                  <a:pt x="0" y="79"/>
                  <a:pt x="7" y="70"/>
                  <a:pt x="20" y="69"/>
                </a:cubicBezTo>
                <a:cubicBezTo>
                  <a:pt x="21" y="69"/>
                  <a:pt x="22" y="69"/>
                  <a:pt x="23" y="69"/>
                </a:cubicBezTo>
                <a:cubicBezTo>
                  <a:pt x="34" y="69"/>
                  <a:pt x="34" y="69"/>
                  <a:pt x="34" y="69"/>
                </a:cubicBezTo>
                <a:cubicBezTo>
                  <a:pt x="36" y="69"/>
                  <a:pt x="36" y="69"/>
                  <a:pt x="36" y="69"/>
                </a:cubicBezTo>
                <a:cubicBezTo>
                  <a:pt x="38" y="71"/>
                  <a:pt x="38" y="71"/>
                  <a:pt x="38" y="71"/>
                </a:cubicBezTo>
                <a:cubicBezTo>
                  <a:pt x="53" y="92"/>
                  <a:pt x="53" y="92"/>
                  <a:pt x="53" y="92"/>
                </a:cubicBezTo>
                <a:cubicBezTo>
                  <a:pt x="68" y="71"/>
                  <a:pt x="68" y="71"/>
                  <a:pt x="68" y="71"/>
                </a:cubicBezTo>
                <a:cubicBezTo>
                  <a:pt x="70" y="69"/>
                  <a:pt x="70" y="69"/>
                  <a:pt x="70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83" y="69"/>
                  <a:pt x="83" y="69"/>
                  <a:pt x="83" y="69"/>
                </a:cubicBezTo>
                <a:cubicBezTo>
                  <a:pt x="97" y="69"/>
                  <a:pt x="107" y="77"/>
                  <a:pt x="107" y="92"/>
                </a:cubicBezTo>
                <a:cubicBezTo>
                  <a:pt x="107" y="93"/>
                  <a:pt x="107" y="94"/>
                  <a:pt x="107" y="95"/>
                </a:cubicBezTo>
                <a:cubicBezTo>
                  <a:pt x="106" y="104"/>
                  <a:pt x="106" y="104"/>
                  <a:pt x="106" y="104"/>
                </a:cubicBezTo>
                <a:cubicBezTo>
                  <a:pt x="107" y="104"/>
                  <a:pt x="109" y="103"/>
                  <a:pt x="110" y="103"/>
                </a:cubicBezTo>
                <a:cubicBezTo>
                  <a:pt x="111" y="103"/>
                  <a:pt x="112" y="103"/>
                  <a:pt x="113" y="103"/>
                </a:cubicBezTo>
                <a:cubicBezTo>
                  <a:pt x="124" y="103"/>
                  <a:pt x="124" y="103"/>
                  <a:pt x="124" y="103"/>
                </a:cubicBezTo>
                <a:cubicBezTo>
                  <a:pt x="126" y="103"/>
                  <a:pt x="126" y="103"/>
                  <a:pt x="126" y="103"/>
                </a:cubicBezTo>
                <a:cubicBezTo>
                  <a:pt x="128" y="106"/>
                  <a:pt x="128" y="106"/>
                  <a:pt x="128" y="106"/>
                </a:cubicBezTo>
                <a:cubicBezTo>
                  <a:pt x="143" y="126"/>
                  <a:pt x="143" y="126"/>
                  <a:pt x="143" y="126"/>
                </a:cubicBezTo>
                <a:cubicBezTo>
                  <a:pt x="159" y="106"/>
                  <a:pt x="159" y="106"/>
                  <a:pt x="159" y="106"/>
                </a:cubicBezTo>
                <a:cubicBezTo>
                  <a:pt x="160" y="103"/>
                  <a:pt x="160" y="103"/>
                  <a:pt x="160" y="103"/>
                </a:cubicBezTo>
                <a:cubicBezTo>
                  <a:pt x="163" y="103"/>
                  <a:pt x="163" y="103"/>
                  <a:pt x="163" y="103"/>
                </a:cubicBezTo>
                <a:cubicBezTo>
                  <a:pt x="173" y="103"/>
                  <a:pt x="173" y="103"/>
                  <a:pt x="173" y="103"/>
                </a:cubicBezTo>
                <a:cubicBezTo>
                  <a:pt x="176" y="103"/>
                  <a:pt x="178" y="103"/>
                  <a:pt x="181" y="104"/>
                </a:cubicBezTo>
                <a:cubicBezTo>
                  <a:pt x="180" y="95"/>
                  <a:pt x="180" y="95"/>
                  <a:pt x="180" y="95"/>
                </a:cubicBezTo>
                <a:cubicBezTo>
                  <a:pt x="179" y="79"/>
                  <a:pt x="187" y="69"/>
                  <a:pt x="203" y="69"/>
                </a:cubicBezTo>
                <a:cubicBezTo>
                  <a:pt x="214" y="69"/>
                  <a:pt x="214" y="69"/>
                  <a:pt x="214" y="69"/>
                </a:cubicBezTo>
                <a:cubicBezTo>
                  <a:pt x="217" y="69"/>
                  <a:pt x="217" y="69"/>
                  <a:pt x="217" y="69"/>
                </a:cubicBezTo>
                <a:cubicBezTo>
                  <a:pt x="218" y="71"/>
                  <a:pt x="218" y="71"/>
                  <a:pt x="218" y="71"/>
                </a:cubicBezTo>
                <a:cubicBezTo>
                  <a:pt x="234" y="92"/>
                  <a:pt x="234" y="92"/>
                  <a:pt x="234" y="92"/>
                </a:cubicBezTo>
                <a:cubicBezTo>
                  <a:pt x="249" y="71"/>
                  <a:pt x="249" y="71"/>
                  <a:pt x="249" y="71"/>
                </a:cubicBezTo>
                <a:cubicBezTo>
                  <a:pt x="250" y="69"/>
                  <a:pt x="250" y="69"/>
                  <a:pt x="250" y="69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64" y="69"/>
                  <a:pt x="264" y="69"/>
                  <a:pt x="264" y="69"/>
                </a:cubicBezTo>
                <a:cubicBezTo>
                  <a:pt x="280" y="69"/>
                  <a:pt x="288" y="79"/>
                  <a:pt x="287" y="95"/>
                </a:cubicBezTo>
                <a:cubicBezTo>
                  <a:pt x="280" y="181"/>
                  <a:pt x="280" y="181"/>
                  <a:pt x="280" y="181"/>
                </a:cubicBezTo>
                <a:cubicBezTo>
                  <a:pt x="280" y="187"/>
                  <a:pt x="280" y="187"/>
                  <a:pt x="280" y="187"/>
                </a:cubicBezTo>
                <a:cubicBezTo>
                  <a:pt x="275" y="187"/>
                  <a:pt x="275" y="187"/>
                  <a:pt x="275" y="187"/>
                </a:cubicBezTo>
                <a:cubicBezTo>
                  <a:pt x="264" y="187"/>
                  <a:pt x="264" y="187"/>
                  <a:pt x="264" y="187"/>
                </a:cubicBezTo>
                <a:cubicBezTo>
                  <a:pt x="257" y="279"/>
                  <a:pt x="257" y="279"/>
                  <a:pt x="257" y="279"/>
                </a:cubicBezTo>
                <a:cubicBezTo>
                  <a:pt x="257" y="284"/>
                  <a:pt x="257" y="284"/>
                  <a:pt x="257" y="284"/>
                </a:cubicBezTo>
                <a:cubicBezTo>
                  <a:pt x="252" y="284"/>
                  <a:pt x="252" y="284"/>
                  <a:pt x="252" y="284"/>
                </a:cubicBezTo>
                <a:cubicBezTo>
                  <a:pt x="215" y="284"/>
                  <a:pt x="215" y="284"/>
                  <a:pt x="215" y="284"/>
                </a:cubicBezTo>
                <a:cubicBezTo>
                  <a:pt x="210" y="284"/>
                  <a:pt x="210" y="284"/>
                  <a:pt x="210" y="284"/>
                </a:cubicBezTo>
                <a:cubicBezTo>
                  <a:pt x="210" y="279"/>
                  <a:pt x="210" y="279"/>
                  <a:pt x="210" y="279"/>
                </a:cubicBezTo>
                <a:cubicBezTo>
                  <a:pt x="203" y="187"/>
                  <a:pt x="203" y="187"/>
                  <a:pt x="203" y="187"/>
                </a:cubicBezTo>
                <a:cubicBezTo>
                  <a:pt x="193" y="187"/>
                  <a:pt x="193" y="187"/>
                  <a:pt x="193" y="187"/>
                </a:cubicBezTo>
                <a:cubicBezTo>
                  <a:pt x="190" y="215"/>
                  <a:pt x="190" y="215"/>
                  <a:pt x="190" y="215"/>
                </a:cubicBezTo>
                <a:cubicBezTo>
                  <a:pt x="190" y="221"/>
                  <a:pt x="190" y="221"/>
                  <a:pt x="190" y="221"/>
                </a:cubicBezTo>
                <a:cubicBezTo>
                  <a:pt x="185" y="221"/>
                  <a:pt x="185" y="221"/>
                  <a:pt x="185" y="221"/>
                </a:cubicBezTo>
                <a:cubicBezTo>
                  <a:pt x="174" y="221"/>
                  <a:pt x="174" y="221"/>
                  <a:pt x="174" y="221"/>
                </a:cubicBezTo>
                <a:cubicBezTo>
                  <a:pt x="167" y="313"/>
                  <a:pt x="167" y="313"/>
                  <a:pt x="167" y="313"/>
                </a:cubicBezTo>
                <a:cubicBezTo>
                  <a:pt x="167" y="318"/>
                  <a:pt x="167" y="318"/>
                  <a:pt x="167" y="318"/>
                </a:cubicBezTo>
                <a:cubicBezTo>
                  <a:pt x="162" y="318"/>
                  <a:pt x="162" y="318"/>
                  <a:pt x="162" y="318"/>
                </a:cubicBezTo>
                <a:cubicBezTo>
                  <a:pt x="125" y="318"/>
                  <a:pt x="125" y="318"/>
                  <a:pt x="125" y="318"/>
                </a:cubicBezTo>
                <a:cubicBezTo>
                  <a:pt x="120" y="318"/>
                  <a:pt x="120" y="318"/>
                  <a:pt x="120" y="318"/>
                </a:cubicBezTo>
                <a:cubicBezTo>
                  <a:pt x="119" y="313"/>
                  <a:pt x="119" y="313"/>
                  <a:pt x="119" y="313"/>
                </a:cubicBezTo>
                <a:cubicBezTo>
                  <a:pt x="113" y="221"/>
                  <a:pt x="113" y="221"/>
                  <a:pt x="113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7" y="221"/>
                  <a:pt x="97" y="221"/>
                  <a:pt x="97" y="221"/>
                </a:cubicBezTo>
                <a:cubicBezTo>
                  <a:pt x="96" y="215"/>
                  <a:pt x="96" y="215"/>
                  <a:pt x="96" y="215"/>
                </a:cubicBezTo>
                <a:cubicBezTo>
                  <a:pt x="94" y="187"/>
                  <a:pt x="94" y="187"/>
                  <a:pt x="94" y="187"/>
                </a:cubicBezTo>
                <a:close/>
                <a:moveTo>
                  <a:pt x="53" y="55"/>
                </a:moveTo>
                <a:cubicBezTo>
                  <a:pt x="65" y="55"/>
                  <a:pt x="75" y="45"/>
                  <a:pt x="75" y="33"/>
                </a:cubicBezTo>
                <a:cubicBezTo>
                  <a:pt x="75" y="21"/>
                  <a:pt x="65" y="11"/>
                  <a:pt x="53" y="11"/>
                </a:cubicBezTo>
                <a:cubicBezTo>
                  <a:pt x="41" y="11"/>
                  <a:pt x="31" y="21"/>
                  <a:pt x="31" y="33"/>
                </a:cubicBezTo>
                <a:cubicBezTo>
                  <a:pt x="31" y="45"/>
                  <a:pt x="41" y="55"/>
                  <a:pt x="53" y="55"/>
                </a:cubicBezTo>
                <a:close/>
                <a:moveTo>
                  <a:pt x="53" y="66"/>
                </a:moveTo>
                <a:cubicBezTo>
                  <a:pt x="35" y="66"/>
                  <a:pt x="20" y="51"/>
                  <a:pt x="20" y="33"/>
                </a:cubicBezTo>
                <a:cubicBezTo>
                  <a:pt x="20" y="15"/>
                  <a:pt x="35" y="0"/>
                  <a:pt x="53" y="0"/>
                </a:cubicBezTo>
                <a:cubicBezTo>
                  <a:pt x="72" y="0"/>
                  <a:pt x="87" y="15"/>
                  <a:pt x="87" y="33"/>
                </a:cubicBezTo>
                <a:cubicBezTo>
                  <a:pt x="87" y="51"/>
                  <a:pt x="72" y="66"/>
                  <a:pt x="53" y="66"/>
                </a:cubicBezTo>
                <a:close/>
                <a:moveTo>
                  <a:pt x="193" y="175"/>
                </a:moveTo>
                <a:cubicBezTo>
                  <a:pt x="208" y="175"/>
                  <a:pt x="208" y="175"/>
                  <a:pt x="208" y="175"/>
                </a:cubicBezTo>
                <a:cubicBezTo>
                  <a:pt x="214" y="175"/>
                  <a:pt x="214" y="175"/>
                  <a:pt x="214" y="175"/>
                </a:cubicBezTo>
                <a:cubicBezTo>
                  <a:pt x="214" y="180"/>
                  <a:pt x="214" y="180"/>
                  <a:pt x="214" y="180"/>
                </a:cubicBezTo>
                <a:cubicBezTo>
                  <a:pt x="221" y="273"/>
                  <a:pt x="221" y="273"/>
                  <a:pt x="221" y="273"/>
                </a:cubicBezTo>
                <a:cubicBezTo>
                  <a:pt x="246" y="273"/>
                  <a:pt x="246" y="273"/>
                  <a:pt x="246" y="273"/>
                </a:cubicBezTo>
                <a:cubicBezTo>
                  <a:pt x="253" y="180"/>
                  <a:pt x="253" y="180"/>
                  <a:pt x="253" y="180"/>
                </a:cubicBezTo>
                <a:cubicBezTo>
                  <a:pt x="253" y="175"/>
                  <a:pt x="253" y="175"/>
                  <a:pt x="253" y="175"/>
                </a:cubicBezTo>
                <a:cubicBezTo>
                  <a:pt x="259" y="175"/>
                  <a:pt x="259" y="175"/>
                  <a:pt x="259" y="175"/>
                </a:cubicBezTo>
                <a:cubicBezTo>
                  <a:pt x="270" y="175"/>
                  <a:pt x="270" y="175"/>
                  <a:pt x="270" y="175"/>
                </a:cubicBezTo>
                <a:cubicBezTo>
                  <a:pt x="276" y="94"/>
                  <a:pt x="276" y="94"/>
                  <a:pt x="276" y="94"/>
                </a:cubicBezTo>
                <a:cubicBezTo>
                  <a:pt x="276" y="85"/>
                  <a:pt x="273" y="81"/>
                  <a:pt x="264" y="81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38" y="105"/>
                  <a:pt x="238" y="105"/>
                  <a:pt x="238" y="105"/>
                </a:cubicBezTo>
                <a:cubicBezTo>
                  <a:pt x="234" y="111"/>
                  <a:pt x="234" y="111"/>
                  <a:pt x="234" y="111"/>
                </a:cubicBezTo>
                <a:cubicBezTo>
                  <a:pt x="229" y="105"/>
                  <a:pt x="229" y="105"/>
                  <a:pt x="229" y="105"/>
                </a:cubicBezTo>
                <a:cubicBezTo>
                  <a:pt x="211" y="81"/>
                  <a:pt x="211" y="81"/>
                  <a:pt x="211" y="81"/>
                </a:cubicBezTo>
                <a:cubicBezTo>
                  <a:pt x="203" y="81"/>
                  <a:pt x="203" y="81"/>
                  <a:pt x="203" y="81"/>
                </a:cubicBezTo>
                <a:cubicBezTo>
                  <a:pt x="194" y="81"/>
                  <a:pt x="191" y="84"/>
                  <a:pt x="191" y="94"/>
                </a:cubicBezTo>
                <a:cubicBezTo>
                  <a:pt x="193" y="111"/>
                  <a:pt x="193" y="111"/>
                  <a:pt x="193" y="111"/>
                </a:cubicBezTo>
                <a:cubicBezTo>
                  <a:pt x="196" y="116"/>
                  <a:pt x="197" y="123"/>
                  <a:pt x="197" y="129"/>
                </a:cubicBezTo>
                <a:cubicBezTo>
                  <a:pt x="193" y="175"/>
                  <a:pt x="193" y="175"/>
                  <a:pt x="193" y="175"/>
                </a:cubicBezTo>
                <a:close/>
                <a:moveTo>
                  <a:pt x="234" y="55"/>
                </a:moveTo>
                <a:cubicBezTo>
                  <a:pt x="246" y="55"/>
                  <a:pt x="256" y="45"/>
                  <a:pt x="256" y="33"/>
                </a:cubicBezTo>
                <a:cubicBezTo>
                  <a:pt x="256" y="21"/>
                  <a:pt x="246" y="11"/>
                  <a:pt x="234" y="11"/>
                </a:cubicBezTo>
                <a:cubicBezTo>
                  <a:pt x="221" y="11"/>
                  <a:pt x="211" y="21"/>
                  <a:pt x="211" y="33"/>
                </a:cubicBezTo>
                <a:cubicBezTo>
                  <a:pt x="211" y="45"/>
                  <a:pt x="221" y="55"/>
                  <a:pt x="234" y="55"/>
                </a:cubicBezTo>
                <a:close/>
                <a:moveTo>
                  <a:pt x="234" y="66"/>
                </a:moveTo>
                <a:cubicBezTo>
                  <a:pt x="215" y="66"/>
                  <a:pt x="200" y="51"/>
                  <a:pt x="200" y="33"/>
                </a:cubicBezTo>
                <a:cubicBezTo>
                  <a:pt x="200" y="15"/>
                  <a:pt x="215" y="0"/>
                  <a:pt x="234" y="0"/>
                </a:cubicBezTo>
                <a:cubicBezTo>
                  <a:pt x="252" y="0"/>
                  <a:pt x="267" y="15"/>
                  <a:pt x="267" y="33"/>
                </a:cubicBezTo>
                <a:cubicBezTo>
                  <a:pt x="267" y="51"/>
                  <a:pt x="252" y="66"/>
                  <a:pt x="234" y="66"/>
                </a:cubicBezTo>
                <a:close/>
                <a:moveTo>
                  <a:pt x="113" y="115"/>
                </a:moveTo>
                <a:cubicBezTo>
                  <a:pt x="113" y="115"/>
                  <a:pt x="112" y="115"/>
                  <a:pt x="111" y="115"/>
                </a:cubicBezTo>
                <a:cubicBezTo>
                  <a:pt x="103" y="115"/>
                  <a:pt x="100" y="120"/>
                  <a:pt x="101" y="128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18" y="209"/>
                  <a:pt x="118" y="209"/>
                  <a:pt x="118" y="209"/>
                </a:cubicBezTo>
                <a:cubicBezTo>
                  <a:pt x="123" y="209"/>
                  <a:pt x="123" y="209"/>
                  <a:pt x="123" y="209"/>
                </a:cubicBezTo>
                <a:cubicBezTo>
                  <a:pt x="124" y="215"/>
                  <a:pt x="124" y="215"/>
                  <a:pt x="124" y="215"/>
                </a:cubicBezTo>
                <a:cubicBezTo>
                  <a:pt x="130" y="307"/>
                  <a:pt x="130" y="307"/>
                  <a:pt x="130" y="307"/>
                </a:cubicBezTo>
                <a:cubicBezTo>
                  <a:pt x="156" y="307"/>
                  <a:pt x="156" y="307"/>
                  <a:pt x="156" y="307"/>
                </a:cubicBezTo>
                <a:cubicBezTo>
                  <a:pt x="163" y="215"/>
                  <a:pt x="163" y="215"/>
                  <a:pt x="163" y="215"/>
                </a:cubicBezTo>
                <a:cubicBezTo>
                  <a:pt x="163" y="209"/>
                  <a:pt x="163" y="209"/>
                  <a:pt x="163" y="209"/>
                </a:cubicBezTo>
                <a:cubicBezTo>
                  <a:pt x="169" y="209"/>
                  <a:pt x="169" y="209"/>
                  <a:pt x="169" y="209"/>
                </a:cubicBezTo>
                <a:cubicBezTo>
                  <a:pt x="179" y="209"/>
                  <a:pt x="179" y="209"/>
                  <a:pt x="179" y="209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6" y="119"/>
                  <a:pt x="183" y="115"/>
                  <a:pt x="173" y="115"/>
                </a:cubicBezTo>
                <a:cubicBezTo>
                  <a:pt x="166" y="115"/>
                  <a:pt x="166" y="115"/>
                  <a:pt x="166" y="115"/>
                </a:cubicBezTo>
                <a:cubicBezTo>
                  <a:pt x="148" y="139"/>
                  <a:pt x="148" y="139"/>
                  <a:pt x="148" y="139"/>
                </a:cubicBezTo>
                <a:cubicBezTo>
                  <a:pt x="143" y="145"/>
                  <a:pt x="143" y="145"/>
                  <a:pt x="143" y="145"/>
                </a:cubicBezTo>
                <a:cubicBezTo>
                  <a:pt x="139" y="139"/>
                  <a:pt x="139" y="139"/>
                  <a:pt x="139" y="139"/>
                </a:cubicBezTo>
                <a:cubicBezTo>
                  <a:pt x="121" y="115"/>
                  <a:pt x="121" y="115"/>
                  <a:pt x="121" y="115"/>
                </a:cubicBezTo>
                <a:cubicBezTo>
                  <a:pt x="113" y="115"/>
                  <a:pt x="113" y="115"/>
                  <a:pt x="113" y="115"/>
                </a:cubicBezTo>
                <a:close/>
                <a:moveTo>
                  <a:pt x="143" y="100"/>
                </a:moveTo>
                <a:cubicBezTo>
                  <a:pt x="125" y="100"/>
                  <a:pt x="110" y="85"/>
                  <a:pt x="110" y="67"/>
                </a:cubicBezTo>
                <a:cubicBezTo>
                  <a:pt x="110" y="49"/>
                  <a:pt x="125" y="34"/>
                  <a:pt x="143" y="34"/>
                </a:cubicBezTo>
                <a:cubicBezTo>
                  <a:pt x="162" y="34"/>
                  <a:pt x="177" y="49"/>
                  <a:pt x="177" y="67"/>
                </a:cubicBezTo>
                <a:cubicBezTo>
                  <a:pt x="177" y="85"/>
                  <a:pt x="162" y="100"/>
                  <a:pt x="143" y="10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sz="3024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3103432" y="3661287"/>
            <a:ext cx="274885" cy="173556"/>
          </a:xfrm>
          <a:custGeom>
            <a:rect b="b" l="l" r="r" t="t"/>
            <a:pathLst>
              <a:path extrusionOk="0" h="90" w="143">
                <a:moveTo>
                  <a:pt x="45" y="76"/>
                </a:moveTo>
                <a:cubicBezTo>
                  <a:pt x="138" y="76"/>
                  <a:pt x="138" y="76"/>
                  <a:pt x="138" y="76"/>
                </a:cubicBezTo>
                <a:cubicBezTo>
                  <a:pt x="140" y="76"/>
                  <a:pt x="141" y="77"/>
                  <a:pt x="142" y="78"/>
                </a:cubicBezTo>
                <a:cubicBezTo>
                  <a:pt x="142" y="79"/>
                  <a:pt x="143" y="80"/>
                  <a:pt x="143" y="81"/>
                </a:cubicBezTo>
                <a:cubicBezTo>
                  <a:pt x="143" y="82"/>
                  <a:pt x="142" y="83"/>
                  <a:pt x="142" y="84"/>
                </a:cubicBezTo>
                <a:cubicBezTo>
                  <a:pt x="141" y="85"/>
                  <a:pt x="140" y="85"/>
                  <a:pt x="138" y="85"/>
                </a:cubicBezTo>
                <a:cubicBezTo>
                  <a:pt x="45" y="85"/>
                  <a:pt x="45" y="85"/>
                  <a:pt x="45" y="85"/>
                </a:cubicBezTo>
                <a:cubicBezTo>
                  <a:pt x="43" y="85"/>
                  <a:pt x="42" y="85"/>
                  <a:pt x="41" y="84"/>
                </a:cubicBezTo>
                <a:cubicBezTo>
                  <a:pt x="41" y="83"/>
                  <a:pt x="40" y="82"/>
                  <a:pt x="40" y="81"/>
                </a:cubicBezTo>
                <a:cubicBezTo>
                  <a:pt x="40" y="80"/>
                  <a:pt x="41" y="79"/>
                  <a:pt x="41" y="78"/>
                </a:cubicBezTo>
                <a:cubicBezTo>
                  <a:pt x="42" y="77"/>
                  <a:pt x="43" y="76"/>
                  <a:pt x="45" y="76"/>
                </a:cubicBezTo>
                <a:close/>
                <a:moveTo>
                  <a:pt x="4" y="72"/>
                </a:moveTo>
                <a:cubicBezTo>
                  <a:pt x="13" y="72"/>
                  <a:pt x="13" y="72"/>
                  <a:pt x="13" y="72"/>
                </a:cubicBezTo>
                <a:cubicBezTo>
                  <a:pt x="15" y="72"/>
                  <a:pt x="16" y="72"/>
                  <a:pt x="17" y="73"/>
                </a:cubicBezTo>
                <a:cubicBezTo>
                  <a:pt x="17" y="74"/>
                  <a:pt x="18" y="75"/>
                  <a:pt x="18" y="76"/>
                </a:cubicBezTo>
                <a:cubicBezTo>
                  <a:pt x="18" y="85"/>
                  <a:pt x="18" y="85"/>
                  <a:pt x="18" y="85"/>
                </a:cubicBezTo>
                <a:cubicBezTo>
                  <a:pt x="18" y="87"/>
                  <a:pt x="17" y="88"/>
                  <a:pt x="17" y="89"/>
                </a:cubicBezTo>
                <a:cubicBezTo>
                  <a:pt x="16" y="89"/>
                  <a:pt x="15" y="90"/>
                  <a:pt x="13" y="90"/>
                </a:cubicBezTo>
                <a:cubicBezTo>
                  <a:pt x="4" y="90"/>
                  <a:pt x="4" y="90"/>
                  <a:pt x="4" y="90"/>
                </a:cubicBezTo>
                <a:cubicBezTo>
                  <a:pt x="3" y="90"/>
                  <a:pt x="2" y="89"/>
                  <a:pt x="1" y="89"/>
                </a:cubicBezTo>
                <a:cubicBezTo>
                  <a:pt x="0" y="88"/>
                  <a:pt x="0" y="87"/>
                  <a:pt x="0" y="85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5"/>
                  <a:pt x="0" y="74"/>
                  <a:pt x="1" y="73"/>
                </a:cubicBezTo>
                <a:cubicBezTo>
                  <a:pt x="2" y="72"/>
                  <a:pt x="3" y="72"/>
                  <a:pt x="4" y="72"/>
                </a:cubicBezTo>
                <a:close/>
                <a:moveTo>
                  <a:pt x="45" y="41"/>
                </a:moveTo>
                <a:cubicBezTo>
                  <a:pt x="138" y="41"/>
                  <a:pt x="138" y="41"/>
                  <a:pt x="138" y="41"/>
                </a:cubicBezTo>
                <a:cubicBezTo>
                  <a:pt x="140" y="41"/>
                  <a:pt x="141" y="41"/>
                  <a:pt x="142" y="42"/>
                </a:cubicBezTo>
                <a:cubicBezTo>
                  <a:pt x="142" y="43"/>
                  <a:pt x="143" y="44"/>
                  <a:pt x="143" y="45"/>
                </a:cubicBezTo>
                <a:cubicBezTo>
                  <a:pt x="143" y="46"/>
                  <a:pt x="142" y="48"/>
                  <a:pt x="142" y="48"/>
                </a:cubicBezTo>
                <a:cubicBezTo>
                  <a:pt x="141" y="49"/>
                  <a:pt x="140" y="50"/>
                  <a:pt x="138" y="50"/>
                </a:cubicBezTo>
                <a:cubicBezTo>
                  <a:pt x="45" y="50"/>
                  <a:pt x="45" y="50"/>
                  <a:pt x="45" y="50"/>
                </a:cubicBezTo>
                <a:cubicBezTo>
                  <a:pt x="43" y="50"/>
                  <a:pt x="42" y="49"/>
                  <a:pt x="41" y="48"/>
                </a:cubicBezTo>
                <a:cubicBezTo>
                  <a:pt x="41" y="48"/>
                  <a:pt x="40" y="46"/>
                  <a:pt x="40" y="45"/>
                </a:cubicBezTo>
                <a:cubicBezTo>
                  <a:pt x="40" y="44"/>
                  <a:pt x="41" y="43"/>
                  <a:pt x="41" y="42"/>
                </a:cubicBezTo>
                <a:cubicBezTo>
                  <a:pt x="42" y="41"/>
                  <a:pt x="43" y="41"/>
                  <a:pt x="45" y="41"/>
                </a:cubicBezTo>
                <a:close/>
                <a:moveTo>
                  <a:pt x="4" y="36"/>
                </a:moveTo>
                <a:cubicBezTo>
                  <a:pt x="13" y="36"/>
                  <a:pt x="13" y="36"/>
                  <a:pt x="13" y="36"/>
                </a:cubicBezTo>
                <a:cubicBezTo>
                  <a:pt x="15" y="36"/>
                  <a:pt x="16" y="37"/>
                  <a:pt x="17" y="37"/>
                </a:cubicBezTo>
                <a:cubicBezTo>
                  <a:pt x="17" y="38"/>
                  <a:pt x="18" y="39"/>
                  <a:pt x="18" y="41"/>
                </a:cubicBezTo>
                <a:cubicBezTo>
                  <a:pt x="18" y="50"/>
                  <a:pt x="18" y="50"/>
                  <a:pt x="18" y="50"/>
                </a:cubicBezTo>
                <a:cubicBezTo>
                  <a:pt x="18" y="51"/>
                  <a:pt x="17" y="52"/>
                  <a:pt x="17" y="53"/>
                </a:cubicBezTo>
                <a:cubicBezTo>
                  <a:pt x="16" y="54"/>
                  <a:pt x="15" y="54"/>
                  <a:pt x="13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3" y="54"/>
                  <a:pt x="2" y="54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39"/>
                  <a:pt x="0" y="38"/>
                  <a:pt x="1" y="37"/>
                </a:cubicBezTo>
                <a:cubicBezTo>
                  <a:pt x="2" y="37"/>
                  <a:pt x="3" y="36"/>
                  <a:pt x="4" y="36"/>
                </a:cubicBezTo>
                <a:close/>
                <a:moveTo>
                  <a:pt x="45" y="5"/>
                </a:moveTo>
                <a:cubicBezTo>
                  <a:pt x="138" y="5"/>
                  <a:pt x="138" y="5"/>
                  <a:pt x="138" y="5"/>
                </a:cubicBezTo>
                <a:cubicBezTo>
                  <a:pt x="140" y="5"/>
                  <a:pt x="141" y="5"/>
                  <a:pt x="142" y="6"/>
                </a:cubicBezTo>
                <a:cubicBezTo>
                  <a:pt x="142" y="7"/>
                  <a:pt x="143" y="8"/>
                  <a:pt x="143" y="9"/>
                </a:cubicBezTo>
                <a:cubicBezTo>
                  <a:pt x="143" y="11"/>
                  <a:pt x="142" y="12"/>
                  <a:pt x="142" y="13"/>
                </a:cubicBezTo>
                <a:cubicBezTo>
                  <a:pt x="141" y="13"/>
                  <a:pt x="140" y="14"/>
                  <a:pt x="138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3" y="14"/>
                  <a:pt x="42" y="13"/>
                  <a:pt x="41" y="13"/>
                </a:cubicBezTo>
                <a:cubicBezTo>
                  <a:pt x="41" y="12"/>
                  <a:pt x="40" y="11"/>
                  <a:pt x="40" y="9"/>
                </a:cubicBezTo>
                <a:cubicBezTo>
                  <a:pt x="40" y="8"/>
                  <a:pt x="41" y="7"/>
                  <a:pt x="41" y="6"/>
                </a:cubicBezTo>
                <a:cubicBezTo>
                  <a:pt x="42" y="5"/>
                  <a:pt x="43" y="5"/>
                  <a:pt x="45" y="5"/>
                </a:cubicBezTo>
                <a:close/>
                <a:moveTo>
                  <a:pt x="4" y="0"/>
                </a:move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6" y="1"/>
                  <a:pt x="17" y="2"/>
                </a:cubicBezTo>
                <a:cubicBezTo>
                  <a:pt x="17" y="3"/>
                  <a:pt x="18" y="4"/>
                  <a:pt x="18" y="5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5"/>
                  <a:pt x="17" y="16"/>
                  <a:pt x="17" y="17"/>
                </a:cubicBezTo>
                <a:cubicBezTo>
                  <a:pt x="16" y="18"/>
                  <a:pt x="15" y="18"/>
                  <a:pt x="13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3" y="18"/>
                  <a:pt x="2" y="18"/>
                  <a:pt x="1" y="17"/>
                </a:cubicBezTo>
                <a:cubicBezTo>
                  <a:pt x="0" y="16"/>
                  <a:pt x="0" y="15"/>
                  <a:pt x="0" y="14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0" y="3"/>
                  <a:pt x="1" y="2"/>
                </a:cubicBezTo>
                <a:cubicBezTo>
                  <a:pt x="2" y="1"/>
                  <a:pt x="3" y="0"/>
                  <a:pt x="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3103105" y="3139802"/>
            <a:ext cx="275540" cy="276770"/>
          </a:xfrm>
          <a:custGeom>
            <a:rect b="b" l="l" r="r" t="t"/>
            <a:pathLst>
              <a:path extrusionOk="0" h="143" w="143">
                <a:moveTo>
                  <a:pt x="56" y="40"/>
                </a:moveTo>
                <a:cubicBezTo>
                  <a:pt x="43" y="40"/>
                  <a:pt x="32" y="45"/>
                  <a:pt x="23" y="54"/>
                </a:cubicBezTo>
                <a:cubicBezTo>
                  <a:pt x="14" y="63"/>
                  <a:pt x="9" y="74"/>
                  <a:pt x="9" y="87"/>
                </a:cubicBezTo>
                <a:cubicBezTo>
                  <a:pt x="9" y="100"/>
                  <a:pt x="14" y="111"/>
                  <a:pt x="23" y="120"/>
                </a:cubicBezTo>
                <a:cubicBezTo>
                  <a:pt x="32" y="130"/>
                  <a:pt x="43" y="134"/>
                  <a:pt x="56" y="134"/>
                </a:cubicBezTo>
                <a:cubicBezTo>
                  <a:pt x="69" y="134"/>
                  <a:pt x="80" y="130"/>
                  <a:pt x="90" y="120"/>
                </a:cubicBezTo>
                <a:cubicBezTo>
                  <a:pt x="99" y="111"/>
                  <a:pt x="103" y="100"/>
                  <a:pt x="103" y="87"/>
                </a:cubicBezTo>
                <a:cubicBezTo>
                  <a:pt x="103" y="74"/>
                  <a:pt x="99" y="63"/>
                  <a:pt x="90" y="54"/>
                </a:cubicBezTo>
                <a:cubicBezTo>
                  <a:pt x="80" y="45"/>
                  <a:pt x="69" y="40"/>
                  <a:pt x="56" y="40"/>
                </a:cubicBezTo>
                <a:close/>
                <a:moveTo>
                  <a:pt x="97" y="0"/>
                </a:moveTo>
                <a:cubicBezTo>
                  <a:pt x="138" y="0"/>
                  <a:pt x="138" y="0"/>
                  <a:pt x="138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1" y="0"/>
                  <a:pt x="142" y="0"/>
                  <a:pt x="142" y="1"/>
                </a:cubicBezTo>
                <a:cubicBezTo>
                  <a:pt x="143" y="1"/>
                  <a:pt x="143" y="2"/>
                  <a:pt x="143" y="3"/>
                </a:cubicBezTo>
                <a:cubicBezTo>
                  <a:pt x="143" y="5"/>
                  <a:pt x="143" y="5"/>
                  <a:pt x="143" y="5"/>
                </a:cubicBezTo>
                <a:cubicBezTo>
                  <a:pt x="143" y="46"/>
                  <a:pt x="143" y="46"/>
                  <a:pt x="143" y="46"/>
                </a:cubicBezTo>
                <a:cubicBezTo>
                  <a:pt x="143" y="48"/>
                  <a:pt x="142" y="49"/>
                  <a:pt x="140" y="49"/>
                </a:cubicBezTo>
                <a:cubicBezTo>
                  <a:pt x="137" y="49"/>
                  <a:pt x="137" y="49"/>
                  <a:pt x="137" y="49"/>
                </a:cubicBezTo>
                <a:cubicBezTo>
                  <a:pt x="136" y="49"/>
                  <a:pt x="136" y="49"/>
                  <a:pt x="135" y="48"/>
                </a:cubicBezTo>
                <a:cubicBezTo>
                  <a:pt x="134" y="47"/>
                  <a:pt x="134" y="47"/>
                  <a:pt x="134" y="46"/>
                </a:cubicBezTo>
                <a:cubicBezTo>
                  <a:pt x="134" y="15"/>
                  <a:pt x="134" y="15"/>
                  <a:pt x="134" y="15"/>
                </a:cubicBezTo>
                <a:cubicBezTo>
                  <a:pt x="99" y="51"/>
                  <a:pt x="99" y="51"/>
                  <a:pt x="99" y="51"/>
                </a:cubicBezTo>
                <a:cubicBezTo>
                  <a:pt x="108" y="61"/>
                  <a:pt x="112" y="73"/>
                  <a:pt x="112" y="87"/>
                </a:cubicBezTo>
                <a:cubicBezTo>
                  <a:pt x="112" y="103"/>
                  <a:pt x="107" y="116"/>
                  <a:pt x="96" y="127"/>
                </a:cubicBezTo>
                <a:cubicBezTo>
                  <a:pt x="85" y="138"/>
                  <a:pt x="72" y="143"/>
                  <a:pt x="56" y="143"/>
                </a:cubicBezTo>
                <a:cubicBezTo>
                  <a:pt x="41" y="143"/>
                  <a:pt x="28" y="138"/>
                  <a:pt x="17" y="127"/>
                </a:cubicBezTo>
                <a:cubicBezTo>
                  <a:pt x="6" y="116"/>
                  <a:pt x="0" y="103"/>
                  <a:pt x="0" y="87"/>
                </a:cubicBezTo>
                <a:cubicBezTo>
                  <a:pt x="0" y="72"/>
                  <a:pt x="6" y="59"/>
                  <a:pt x="17" y="48"/>
                </a:cubicBezTo>
                <a:cubicBezTo>
                  <a:pt x="28" y="37"/>
                  <a:pt x="41" y="31"/>
                  <a:pt x="56" y="31"/>
                </a:cubicBezTo>
                <a:cubicBezTo>
                  <a:pt x="70" y="31"/>
                  <a:pt x="82" y="36"/>
                  <a:pt x="92" y="44"/>
                </a:cubicBezTo>
                <a:cubicBezTo>
                  <a:pt x="128" y="9"/>
                  <a:pt x="128" y="9"/>
                  <a:pt x="128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6" y="9"/>
                  <a:pt x="94" y="8"/>
                  <a:pt x="94" y="6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2"/>
                  <a:pt x="95" y="2"/>
                  <a:pt x="95" y="1"/>
                </a:cubicBezTo>
                <a:cubicBezTo>
                  <a:pt x="96" y="0"/>
                  <a:pt x="97" y="0"/>
                  <a:pt x="9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3044745" y="2554751"/>
            <a:ext cx="392259" cy="381809"/>
          </a:xfrm>
          <a:custGeom>
            <a:rect b="b" l="l" r="r" t="t"/>
            <a:pathLst>
              <a:path extrusionOk="0" h="318" w="328">
                <a:moveTo>
                  <a:pt x="164" y="84"/>
                </a:moveTo>
                <a:cubicBezTo>
                  <a:pt x="176" y="84"/>
                  <a:pt x="186" y="74"/>
                  <a:pt x="186" y="62"/>
                </a:cubicBezTo>
                <a:cubicBezTo>
                  <a:pt x="186" y="50"/>
                  <a:pt x="176" y="40"/>
                  <a:pt x="164" y="40"/>
                </a:cubicBezTo>
                <a:cubicBezTo>
                  <a:pt x="152" y="40"/>
                  <a:pt x="142" y="50"/>
                  <a:pt x="142" y="62"/>
                </a:cubicBezTo>
                <a:cubicBezTo>
                  <a:pt x="142" y="74"/>
                  <a:pt x="152" y="84"/>
                  <a:pt x="164" y="84"/>
                </a:cubicBezTo>
                <a:close/>
                <a:moveTo>
                  <a:pt x="244" y="81"/>
                </a:moveTo>
                <a:cubicBezTo>
                  <a:pt x="236" y="81"/>
                  <a:pt x="232" y="83"/>
                  <a:pt x="232" y="92"/>
                </a:cubicBezTo>
                <a:cubicBezTo>
                  <a:pt x="232" y="92"/>
                  <a:pt x="232" y="93"/>
                  <a:pt x="232" y="94"/>
                </a:cubicBezTo>
                <a:cubicBezTo>
                  <a:pt x="238" y="175"/>
                  <a:pt x="238" y="175"/>
                  <a:pt x="238" y="175"/>
                </a:cubicBezTo>
                <a:cubicBezTo>
                  <a:pt x="249" y="175"/>
                  <a:pt x="249" y="175"/>
                  <a:pt x="249" y="175"/>
                </a:cubicBezTo>
                <a:cubicBezTo>
                  <a:pt x="254" y="175"/>
                  <a:pt x="254" y="175"/>
                  <a:pt x="254" y="175"/>
                </a:cubicBezTo>
                <a:cubicBezTo>
                  <a:pt x="254" y="180"/>
                  <a:pt x="254" y="180"/>
                  <a:pt x="254" y="180"/>
                </a:cubicBezTo>
                <a:cubicBezTo>
                  <a:pt x="261" y="273"/>
                  <a:pt x="261" y="273"/>
                  <a:pt x="261" y="273"/>
                </a:cubicBezTo>
                <a:cubicBezTo>
                  <a:pt x="287" y="273"/>
                  <a:pt x="287" y="273"/>
                  <a:pt x="287" y="273"/>
                </a:cubicBezTo>
                <a:cubicBezTo>
                  <a:pt x="294" y="180"/>
                  <a:pt x="294" y="180"/>
                  <a:pt x="294" y="180"/>
                </a:cubicBezTo>
                <a:cubicBezTo>
                  <a:pt x="294" y="175"/>
                  <a:pt x="294" y="175"/>
                  <a:pt x="294" y="175"/>
                </a:cubicBezTo>
                <a:cubicBezTo>
                  <a:pt x="299" y="175"/>
                  <a:pt x="299" y="175"/>
                  <a:pt x="299" y="175"/>
                </a:cubicBezTo>
                <a:cubicBezTo>
                  <a:pt x="310" y="175"/>
                  <a:pt x="310" y="175"/>
                  <a:pt x="310" y="175"/>
                </a:cubicBezTo>
                <a:cubicBezTo>
                  <a:pt x="316" y="94"/>
                  <a:pt x="316" y="94"/>
                  <a:pt x="316" y="94"/>
                </a:cubicBezTo>
                <a:cubicBezTo>
                  <a:pt x="316" y="93"/>
                  <a:pt x="316" y="92"/>
                  <a:pt x="316" y="92"/>
                </a:cubicBezTo>
                <a:cubicBezTo>
                  <a:pt x="316" y="84"/>
                  <a:pt x="313" y="81"/>
                  <a:pt x="306" y="81"/>
                </a:cubicBezTo>
                <a:cubicBezTo>
                  <a:pt x="306" y="81"/>
                  <a:pt x="305" y="81"/>
                  <a:pt x="304" y="81"/>
                </a:cubicBezTo>
                <a:cubicBezTo>
                  <a:pt x="297" y="81"/>
                  <a:pt x="297" y="81"/>
                  <a:pt x="297" y="81"/>
                </a:cubicBezTo>
                <a:cubicBezTo>
                  <a:pt x="279" y="105"/>
                  <a:pt x="279" y="105"/>
                  <a:pt x="279" y="105"/>
                </a:cubicBezTo>
                <a:cubicBezTo>
                  <a:pt x="274" y="111"/>
                  <a:pt x="274" y="111"/>
                  <a:pt x="274" y="111"/>
                </a:cubicBezTo>
                <a:cubicBezTo>
                  <a:pt x="270" y="105"/>
                  <a:pt x="270" y="105"/>
                  <a:pt x="270" y="105"/>
                </a:cubicBezTo>
                <a:cubicBezTo>
                  <a:pt x="252" y="81"/>
                  <a:pt x="252" y="81"/>
                  <a:pt x="252" y="81"/>
                </a:cubicBezTo>
                <a:cubicBezTo>
                  <a:pt x="244" y="81"/>
                  <a:pt x="244" y="81"/>
                  <a:pt x="244" y="81"/>
                </a:cubicBezTo>
                <a:close/>
                <a:moveTo>
                  <a:pt x="244" y="69"/>
                </a:moveTo>
                <a:cubicBezTo>
                  <a:pt x="254" y="69"/>
                  <a:pt x="254" y="69"/>
                  <a:pt x="254" y="69"/>
                </a:cubicBezTo>
                <a:cubicBezTo>
                  <a:pt x="257" y="69"/>
                  <a:pt x="257" y="69"/>
                  <a:pt x="257" y="69"/>
                </a:cubicBezTo>
                <a:cubicBezTo>
                  <a:pt x="259" y="71"/>
                  <a:pt x="259" y="71"/>
                  <a:pt x="259" y="71"/>
                </a:cubicBezTo>
                <a:cubicBezTo>
                  <a:pt x="274" y="92"/>
                  <a:pt x="274" y="92"/>
                  <a:pt x="274" y="92"/>
                </a:cubicBezTo>
                <a:cubicBezTo>
                  <a:pt x="289" y="71"/>
                  <a:pt x="289" y="71"/>
                  <a:pt x="289" y="71"/>
                </a:cubicBezTo>
                <a:cubicBezTo>
                  <a:pt x="291" y="69"/>
                  <a:pt x="291" y="69"/>
                  <a:pt x="291" y="69"/>
                </a:cubicBezTo>
                <a:cubicBezTo>
                  <a:pt x="294" y="69"/>
                  <a:pt x="294" y="69"/>
                  <a:pt x="294" y="69"/>
                </a:cubicBezTo>
                <a:cubicBezTo>
                  <a:pt x="304" y="69"/>
                  <a:pt x="304" y="69"/>
                  <a:pt x="304" y="69"/>
                </a:cubicBezTo>
                <a:cubicBezTo>
                  <a:pt x="318" y="69"/>
                  <a:pt x="328" y="77"/>
                  <a:pt x="328" y="92"/>
                </a:cubicBezTo>
                <a:cubicBezTo>
                  <a:pt x="328" y="93"/>
                  <a:pt x="328" y="94"/>
                  <a:pt x="327" y="95"/>
                </a:cubicBezTo>
                <a:cubicBezTo>
                  <a:pt x="321" y="181"/>
                  <a:pt x="321" y="181"/>
                  <a:pt x="321" y="181"/>
                </a:cubicBezTo>
                <a:cubicBezTo>
                  <a:pt x="321" y="187"/>
                  <a:pt x="321" y="187"/>
                  <a:pt x="321" y="187"/>
                </a:cubicBezTo>
                <a:cubicBezTo>
                  <a:pt x="315" y="187"/>
                  <a:pt x="315" y="187"/>
                  <a:pt x="315" y="187"/>
                </a:cubicBezTo>
                <a:cubicBezTo>
                  <a:pt x="305" y="187"/>
                  <a:pt x="305" y="187"/>
                  <a:pt x="305" y="187"/>
                </a:cubicBezTo>
                <a:cubicBezTo>
                  <a:pt x="298" y="279"/>
                  <a:pt x="298" y="279"/>
                  <a:pt x="298" y="279"/>
                </a:cubicBezTo>
                <a:cubicBezTo>
                  <a:pt x="298" y="284"/>
                  <a:pt x="298" y="284"/>
                  <a:pt x="298" y="284"/>
                </a:cubicBezTo>
                <a:cubicBezTo>
                  <a:pt x="292" y="284"/>
                  <a:pt x="292" y="284"/>
                  <a:pt x="292" y="284"/>
                </a:cubicBezTo>
                <a:cubicBezTo>
                  <a:pt x="256" y="284"/>
                  <a:pt x="256" y="284"/>
                  <a:pt x="256" y="284"/>
                </a:cubicBezTo>
                <a:cubicBezTo>
                  <a:pt x="251" y="284"/>
                  <a:pt x="251" y="284"/>
                  <a:pt x="251" y="284"/>
                </a:cubicBezTo>
                <a:cubicBezTo>
                  <a:pt x="250" y="279"/>
                  <a:pt x="250" y="279"/>
                  <a:pt x="250" y="279"/>
                </a:cubicBezTo>
                <a:cubicBezTo>
                  <a:pt x="244" y="187"/>
                  <a:pt x="244" y="187"/>
                  <a:pt x="244" y="187"/>
                </a:cubicBezTo>
                <a:cubicBezTo>
                  <a:pt x="233" y="187"/>
                  <a:pt x="233" y="187"/>
                  <a:pt x="233" y="187"/>
                </a:cubicBezTo>
                <a:cubicBezTo>
                  <a:pt x="227" y="187"/>
                  <a:pt x="227" y="187"/>
                  <a:pt x="227" y="187"/>
                </a:cubicBezTo>
                <a:cubicBezTo>
                  <a:pt x="227" y="181"/>
                  <a:pt x="227" y="181"/>
                  <a:pt x="227" y="181"/>
                </a:cubicBezTo>
                <a:cubicBezTo>
                  <a:pt x="221" y="95"/>
                  <a:pt x="221" y="95"/>
                  <a:pt x="221" y="95"/>
                </a:cubicBezTo>
                <a:cubicBezTo>
                  <a:pt x="221" y="94"/>
                  <a:pt x="220" y="93"/>
                  <a:pt x="220" y="92"/>
                </a:cubicBezTo>
                <a:cubicBezTo>
                  <a:pt x="220" y="77"/>
                  <a:pt x="230" y="69"/>
                  <a:pt x="244" y="69"/>
                </a:cubicBezTo>
                <a:close/>
                <a:moveTo>
                  <a:pt x="274" y="55"/>
                </a:moveTo>
                <a:cubicBezTo>
                  <a:pt x="286" y="55"/>
                  <a:pt x="296" y="45"/>
                  <a:pt x="296" y="33"/>
                </a:cubicBezTo>
                <a:cubicBezTo>
                  <a:pt x="296" y="21"/>
                  <a:pt x="286" y="11"/>
                  <a:pt x="274" y="11"/>
                </a:cubicBezTo>
                <a:cubicBezTo>
                  <a:pt x="262" y="11"/>
                  <a:pt x="252" y="21"/>
                  <a:pt x="252" y="33"/>
                </a:cubicBezTo>
                <a:cubicBezTo>
                  <a:pt x="252" y="45"/>
                  <a:pt x="262" y="55"/>
                  <a:pt x="274" y="55"/>
                </a:cubicBezTo>
                <a:close/>
                <a:moveTo>
                  <a:pt x="274" y="66"/>
                </a:moveTo>
                <a:cubicBezTo>
                  <a:pt x="256" y="66"/>
                  <a:pt x="241" y="51"/>
                  <a:pt x="241" y="33"/>
                </a:cubicBezTo>
                <a:cubicBezTo>
                  <a:pt x="241" y="15"/>
                  <a:pt x="256" y="0"/>
                  <a:pt x="274" y="0"/>
                </a:cubicBezTo>
                <a:cubicBezTo>
                  <a:pt x="292" y="0"/>
                  <a:pt x="307" y="15"/>
                  <a:pt x="307" y="33"/>
                </a:cubicBezTo>
                <a:cubicBezTo>
                  <a:pt x="307" y="51"/>
                  <a:pt x="292" y="66"/>
                  <a:pt x="274" y="66"/>
                </a:cubicBezTo>
                <a:close/>
                <a:moveTo>
                  <a:pt x="24" y="81"/>
                </a:moveTo>
                <a:cubicBezTo>
                  <a:pt x="23" y="81"/>
                  <a:pt x="23" y="81"/>
                  <a:pt x="22" y="81"/>
                </a:cubicBezTo>
                <a:cubicBezTo>
                  <a:pt x="15" y="81"/>
                  <a:pt x="12" y="84"/>
                  <a:pt x="12" y="92"/>
                </a:cubicBezTo>
                <a:cubicBezTo>
                  <a:pt x="12" y="92"/>
                  <a:pt x="12" y="93"/>
                  <a:pt x="12" y="94"/>
                </a:cubicBezTo>
                <a:cubicBezTo>
                  <a:pt x="18" y="175"/>
                  <a:pt x="18" y="175"/>
                  <a:pt x="18" y="175"/>
                </a:cubicBezTo>
                <a:cubicBezTo>
                  <a:pt x="29" y="175"/>
                  <a:pt x="29" y="175"/>
                  <a:pt x="29" y="175"/>
                </a:cubicBezTo>
                <a:cubicBezTo>
                  <a:pt x="34" y="175"/>
                  <a:pt x="34" y="175"/>
                  <a:pt x="34" y="175"/>
                </a:cubicBezTo>
                <a:cubicBezTo>
                  <a:pt x="34" y="180"/>
                  <a:pt x="34" y="180"/>
                  <a:pt x="34" y="180"/>
                </a:cubicBezTo>
                <a:cubicBezTo>
                  <a:pt x="41" y="273"/>
                  <a:pt x="41" y="273"/>
                  <a:pt x="41" y="273"/>
                </a:cubicBezTo>
                <a:cubicBezTo>
                  <a:pt x="67" y="273"/>
                  <a:pt x="67" y="273"/>
                  <a:pt x="67" y="273"/>
                </a:cubicBezTo>
                <a:cubicBezTo>
                  <a:pt x="74" y="180"/>
                  <a:pt x="74" y="180"/>
                  <a:pt x="74" y="180"/>
                </a:cubicBezTo>
                <a:cubicBezTo>
                  <a:pt x="74" y="175"/>
                  <a:pt x="74" y="175"/>
                  <a:pt x="74" y="175"/>
                </a:cubicBezTo>
                <a:cubicBezTo>
                  <a:pt x="79" y="175"/>
                  <a:pt x="79" y="175"/>
                  <a:pt x="79" y="175"/>
                </a:cubicBezTo>
                <a:cubicBezTo>
                  <a:pt x="90" y="175"/>
                  <a:pt x="90" y="175"/>
                  <a:pt x="90" y="175"/>
                </a:cubicBezTo>
                <a:cubicBezTo>
                  <a:pt x="96" y="94"/>
                  <a:pt x="96" y="94"/>
                  <a:pt x="96" y="94"/>
                </a:cubicBezTo>
                <a:cubicBezTo>
                  <a:pt x="97" y="85"/>
                  <a:pt x="94" y="81"/>
                  <a:pt x="84" y="81"/>
                </a:cubicBezTo>
                <a:cubicBezTo>
                  <a:pt x="77" y="81"/>
                  <a:pt x="77" y="81"/>
                  <a:pt x="77" y="81"/>
                </a:cubicBezTo>
                <a:cubicBezTo>
                  <a:pt x="59" y="105"/>
                  <a:pt x="59" y="105"/>
                  <a:pt x="59" y="105"/>
                </a:cubicBezTo>
                <a:cubicBezTo>
                  <a:pt x="54" y="111"/>
                  <a:pt x="54" y="111"/>
                  <a:pt x="54" y="111"/>
                </a:cubicBezTo>
                <a:cubicBezTo>
                  <a:pt x="50" y="105"/>
                  <a:pt x="50" y="105"/>
                  <a:pt x="50" y="105"/>
                </a:cubicBezTo>
                <a:cubicBezTo>
                  <a:pt x="32" y="81"/>
                  <a:pt x="32" y="81"/>
                  <a:pt x="32" y="81"/>
                </a:cubicBezTo>
                <a:cubicBezTo>
                  <a:pt x="24" y="81"/>
                  <a:pt x="24" y="81"/>
                  <a:pt x="24" y="81"/>
                </a:cubicBezTo>
                <a:close/>
                <a:moveTo>
                  <a:pt x="21" y="69"/>
                </a:moveTo>
                <a:cubicBezTo>
                  <a:pt x="22" y="69"/>
                  <a:pt x="23" y="69"/>
                  <a:pt x="24" y="69"/>
                </a:cubicBezTo>
                <a:cubicBezTo>
                  <a:pt x="34" y="69"/>
                  <a:pt x="34" y="69"/>
                  <a:pt x="34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9" y="71"/>
                  <a:pt x="39" y="71"/>
                  <a:pt x="39" y="71"/>
                </a:cubicBezTo>
                <a:cubicBezTo>
                  <a:pt x="54" y="92"/>
                  <a:pt x="54" y="92"/>
                  <a:pt x="54" y="92"/>
                </a:cubicBezTo>
                <a:cubicBezTo>
                  <a:pt x="69" y="71"/>
                  <a:pt x="69" y="71"/>
                  <a:pt x="69" y="71"/>
                </a:cubicBezTo>
                <a:cubicBezTo>
                  <a:pt x="71" y="69"/>
                  <a:pt x="71" y="69"/>
                  <a:pt x="71" y="69"/>
                </a:cubicBezTo>
                <a:cubicBezTo>
                  <a:pt x="74" y="69"/>
                  <a:pt x="74" y="69"/>
                  <a:pt x="74" y="69"/>
                </a:cubicBezTo>
                <a:cubicBezTo>
                  <a:pt x="84" y="69"/>
                  <a:pt x="84" y="69"/>
                  <a:pt x="84" y="69"/>
                </a:cubicBezTo>
                <a:cubicBezTo>
                  <a:pt x="98" y="69"/>
                  <a:pt x="108" y="77"/>
                  <a:pt x="108" y="92"/>
                </a:cubicBezTo>
                <a:cubicBezTo>
                  <a:pt x="108" y="93"/>
                  <a:pt x="108" y="94"/>
                  <a:pt x="108" y="95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87"/>
                  <a:pt x="101" y="187"/>
                  <a:pt x="101" y="187"/>
                </a:cubicBezTo>
                <a:cubicBezTo>
                  <a:pt x="95" y="187"/>
                  <a:pt x="95" y="187"/>
                  <a:pt x="95" y="187"/>
                </a:cubicBezTo>
                <a:cubicBezTo>
                  <a:pt x="85" y="187"/>
                  <a:pt x="85" y="187"/>
                  <a:pt x="85" y="187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2" y="284"/>
                  <a:pt x="72" y="284"/>
                  <a:pt x="72" y="284"/>
                </a:cubicBezTo>
                <a:cubicBezTo>
                  <a:pt x="36" y="284"/>
                  <a:pt x="36" y="284"/>
                  <a:pt x="36" y="284"/>
                </a:cubicBezTo>
                <a:cubicBezTo>
                  <a:pt x="31" y="284"/>
                  <a:pt x="31" y="284"/>
                  <a:pt x="31" y="284"/>
                </a:cubicBezTo>
                <a:cubicBezTo>
                  <a:pt x="30" y="279"/>
                  <a:pt x="30" y="279"/>
                  <a:pt x="30" y="279"/>
                </a:cubicBezTo>
                <a:cubicBezTo>
                  <a:pt x="24" y="187"/>
                  <a:pt x="24" y="187"/>
                  <a:pt x="24" y="187"/>
                </a:cubicBezTo>
                <a:cubicBezTo>
                  <a:pt x="13" y="187"/>
                  <a:pt x="13" y="187"/>
                  <a:pt x="13" y="187"/>
                </a:cubicBezTo>
                <a:cubicBezTo>
                  <a:pt x="7" y="187"/>
                  <a:pt x="7" y="187"/>
                  <a:pt x="7" y="187"/>
                </a:cubicBezTo>
                <a:cubicBezTo>
                  <a:pt x="7" y="181"/>
                  <a:pt x="7" y="181"/>
                  <a:pt x="7" y="181"/>
                </a:cubicBezTo>
                <a:cubicBezTo>
                  <a:pt x="1" y="95"/>
                  <a:pt x="1" y="95"/>
                  <a:pt x="1" y="95"/>
                </a:cubicBezTo>
                <a:cubicBezTo>
                  <a:pt x="1" y="94"/>
                  <a:pt x="0" y="93"/>
                  <a:pt x="0" y="92"/>
                </a:cubicBezTo>
                <a:cubicBezTo>
                  <a:pt x="0" y="79"/>
                  <a:pt x="8" y="70"/>
                  <a:pt x="21" y="69"/>
                </a:cubicBezTo>
                <a:close/>
                <a:moveTo>
                  <a:pt x="54" y="55"/>
                </a:moveTo>
                <a:cubicBezTo>
                  <a:pt x="66" y="55"/>
                  <a:pt x="76" y="45"/>
                  <a:pt x="76" y="33"/>
                </a:cubicBezTo>
                <a:cubicBezTo>
                  <a:pt x="76" y="21"/>
                  <a:pt x="66" y="11"/>
                  <a:pt x="54" y="11"/>
                </a:cubicBezTo>
                <a:cubicBezTo>
                  <a:pt x="42" y="11"/>
                  <a:pt x="32" y="21"/>
                  <a:pt x="32" y="33"/>
                </a:cubicBezTo>
                <a:cubicBezTo>
                  <a:pt x="32" y="45"/>
                  <a:pt x="42" y="55"/>
                  <a:pt x="54" y="55"/>
                </a:cubicBezTo>
                <a:close/>
                <a:moveTo>
                  <a:pt x="54" y="66"/>
                </a:moveTo>
                <a:cubicBezTo>
                  <a:pt x="36" y="66"/>
                  <a:pt x="21" y="51"/>
                  <a:pt x="21" y="33"/>
                </a:cubicBezTo>
                <a:cubicBezTo>
                  <a:pt x="21" y="15"/>
                  <a:pt x="36" y="0"/>
                  <a:pt x="54" y="0"/>
                </a:cubicBezTo>
                <a:cubicBezTo>
                  <a:pt x="72" y="0"/>
                  <a:pt x="87" y="15"/>
                  <a:pt x="87" y="33"/>
                </a:cubicBezTo>
                <a:cubicBezTo>
                  <a:pt x="87" y="51"/>
                  <a:pt x="72" y="66"/>
                  <a:pt x="54" y="66"/>
                </a:cubicBezTo>
                <a:close/>
                <a:moveTo>
                  <a:pt x="103" y="231"/>
                </a:moveTo>
                <a:cubicBezTo>
                  <a:pt x="101" y="238"/>
                  <a:pt x="101" y="238"/>
                  <a:pt x="101" y="238"/>
                </a:cubicBezTo>
                <a:cubicBezTo>
                  <a:pt x="108" y="238"/>
                  <a:pt x="108" y="238"/>
                  <a:pt x="108" y="238"/>
                </a:cubicBezTo>
                <a:cubicBezTo>
                  <a:pt x="135" y="238"/>
                  <a:pt x="135" y="238"/>
                  <a:pt x="135" y="238"/>
                </a:cubicBezTo>
                <a:cubicBezTo>
                  <a:pt x="140" y="313"/>
                  <a:pt x="140" y="313"/>
                  <a:pt x="140" y="313"/>
                </a:cubicBezTo>
                <a:cubicBezTo>
                  <a:pt x="141" y="318"/>
                  <a:pt x="141" y="318"/>
                  <a:pt x="141" y="318"/>
                </a:cubicBezTo>
                <a:cubicBezTo>
                  <a:pt x="146" y="318"/>
                  <a:pt x="146" y="318"/>
                  <a:pt x="146" y="318"/>
                </a:cubicBezTo>
                <a:cubicBezTo>
                  <a:pt x="182" y="318"/>
                  <a:pt x="182" y="318"/>
                  <a:pt x="182" y="318"/>
                </a:cubicBezTo>
                <a:cubicBezTo>
                  <a:pt x="188" y="318"/>
                  <a:pt x="188" y="318"/>
                  <a:pt x="188" y="318"/>
                </a:cubicBezTo>
                <a:cubicBezTo>
                  <a:pt x="188" y="313"/>
                  <a:pt x="188" y="313"/>
                  <a:pt x="188" y="313"/>
                </a:cubicBezTo>
                <a:cubicBezTo>
                  <a:pt x="193" y="238"/>
                  <a:pt x="193" y="238"/>
                  <a:pt x="193" y="238"/>
                </a:cubicBezTo>
                <a:cubicBezTo>
                  <a:pt x="220" y="238"/>
                  <a:pt x="220" y="238"/>
                  <a:pt x="220" y="238"/>
                </a:cubicBezTo>
                <a:cubicBezTo>
                  <a:pt x="227" y="238"/>
                  <a:pt x="227" y="238"/>
                  <a:pt x="227" y="238"/>
                </a:cubicBezTo>
                <a:cubicBezTo>
                  <a:pt x="225" y="231"/>
                  <a:pt x="225" y="231"/>
                  <a:pt x="225" y="231"/>
                </a:cubicBezTo>
                <a:cubicBezTo>
                  <a:pt x="207" y="123"/>
                  <a:pt x="207" y="123"/>
                  <a:pt x="207" y="123"/>
                </a:cubicBezTo>
                <a:cubicBezTo>
                  <a:pt x="205" y="110"/>
                  <a:pt x="197" y="103"/>
                  <a:pt x="183" y="103"/>
                </a:cubicBezTo>
                <a:cubicBezTo>
                  <a:pt x="164" y="103"/>
                  <a:pt x="164" y="103"/>
                  <a:pt x="164" y="103"/>
                </a:cubicBezTo>
                <a:cubicBezTo>
                  <a:pt x="145" y="103"/>
                  <a:pt x="145" y="103"/>
                  <a:pt x="145" y="103"/>
                </a:cubicBezTo>
                <a:cubicBezTo>
                  <a:pt x="132" y="103"/>
                  <a:pt x="123" y="110"/>
                  <a:pt x="121" y="123"/>
                </a:cubicBezTo>
                <a:cubicBezTo>
                  <a:pt x="103" y="231"/>
                  <a:pt x="103" y="231"/>
                  <a:pt x="103" y="231"/>
                </a:cubicBezTo>
                <a:close/>
                <a:moveTo>
                  <a:pt x="132" y="125"/>
                </a:moveTo>
                <a:cubicBezTo>
                  <a:pt x="134" y="117"/>
                  <a:pt x="137" y="114"/>
                  <a:pt x="145" y="115"/>
                </a:cubicBezTo>
                <a:cubicBezTo>
                  <a:pt x="164" y="115"/>
                  <a:pt x="164" y="115"/>
                  <a:pt x="164" y="115"/>
                </a:cubicBezTo>
                <a:cubicBezTo>
                  <a:pt x="183" y="115"/>
                  <a:pt x="183" y="115"/>
                  <a:pt x="183" y="115"/>
                </a:cubicBezTo>
                <a:cubicBezTo>
                  <a:pt x="191" y="115"/>
                  <a:pt x="194" y="117"/>
                  <a:pt x="196" y="125"/>
                </a:cubicBezTo>
                <a:cubicBezTo>
                  <a:pt x="213" y="227"/>
                  <a:pt x="213" y="227"/>
                  <a:pt x="213" y="227"/>
                </a:cubicBezTo>
                <a:cubicBezTo>
                  <a:pt x="188" y="227"/>
                  <a:pt x="188" y="227"/>
                  <a:pt x="188" y="227"/>
                </a:cubicBezTo>
                <a:cubicBezTo>
                  <a:pt x="183" y="227"/>
                  <a:pt x="183" y="227"/>
                  <a:pt x="183" y="227"/>
                </a:cubicBezTo>
                <a:cubicBezTo>
                  <a:pt x="182" y="232"/>
                  <a:pt x="182" y="232"/>
                  <a:pt x="182" y="232"/>
                </a:cubicBezTo>
                <a:cubicBezTo>
                  <a:pt x="177" y="307"/>
                  <a:pt x="177" y="307"/>
                  <a:pt x="177" y="307"/>
                </a:cubicBezTo>
                <a:cubicBezTo>
                  <a:pt x="151" y="307"/>
                  <a:pt x="151" y="307"/>
                  <a:pt x="151" y="307"/>
                </a:cubicBezTo>
                <a:cubicBezTo>
                  <a:pt x="146" y="232"/>
                  <a:pt x="146" y="232"/>
                  <a:pt x="146" y="232"/>
                </a:cubicBezTo>
                <a:cubicBezTo>
                  <a:pt x="145" y="227"/>
                  <a:pt x="145" y="227"/>
                  <a:pt x="145" y="227"/>
                </a:cubicBezTo>
                <a:cubicBezTo>
                  <a:pt x="140" y="227"/>
                  <a:pt x="140" y="227"/>
                  <a:pt x="140" y="227"/>
                </a:cubicBezTo>
                <a:cubicBezTo>
                  <a:pt x="115" y="227"/>
                  <a:pt x="115" y="227"/>
                  <a:pt x="115" y="227"/>
                </a:cubicBezTo>
                <a:cubicBezTo>
                  <a:pt x="132" y="125"/>
                  <a:pt x="132" y="125"/>
                  <a:pt x="132" y="125"/>
                </a:cubicBezTo>
                <a:close/>
                <a:moveTo>
                  <a:pt x="164" y="95"/>
                </a:moveTo>
                <a:cubicBezTo>
                  <a:pt x="146" y="95"/>
                  <a:pt x="131" y="80"/>
                  <a:pt x="131" y="62"/>
                </a:cubicBezTo>
                <a:cubicBezTo>
                  <a:pt x="131" y="44"/>
                  <a:pt x="146" y="29"/>
                  <a:pt x="164" y="29"/>
                </a:cubicBezTo>
                <a:cubicBezTo>
                  <a:pt x="182" y="29"/>
                  <a:pt x="197" y="44"/>
                  <a:pt x="197" y="62"/>
                </a:cubicBezTo>
                <a:cubicBezTo>
                  <a:pt x="197" y="80"/>
                  <a:pt x="182" y="95"/>
                  <a:pt x="164" y="9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sz="3024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2102463" y="3670819"/>
            <a:ext cx="274885" cy="154491"/>
          </a:xfrm>
          <a:custGeom>
            <a:rect b="b" l="l" r="r" t="t"/>
            <a:pathLst>
              <a:path extrusionOk="0" h="80" w="143">
                <a:moveTo>
                  <a:pt x="132" y="0"/>
                </a:moveTo>
                <a:cubicBezTo>
                  <a:pt x="135" y="0"/>
                  <a:pt x="138" y="1"/>
                  <a:pt x="140" y="3"/>
                </a:cubicBezTo>
                <a:cubicBezTo>
                  <a:pt x="142" y="5"/>
                  <a:pt x="143" y="8"/>
                  <a:pt x="143" y="11"/>
                </a:cubicBezTo>
                <a:cubicBezTo>
                  <a:pt x="143" y="14"/>
                  <a:pt x="142" y="17"/>
                  <a:pt x="140" y="19"/>
                </a:cubicBezTo>
                <a:cubicBezTo>
                  <a:pt x="138" y="21"/>
                  <a:pt x="135" y="22"/>
                  <a:pt x="132" y="22"/>
                </a:cubicBezTo>
                <a:cubicBezTo>
                  <a:pt x="130" y="22"/>
                  <a:pt x="129" y="22"/>
                  <a:pt x="127" y="21"/>
                </a:cubicBezTo>
                <a:cubicBezTo>
                  <a:pt x="98" y="46"/>
                  <a:pt x="98" y="46"/>
                  <a:pt x="98" y="46"/>
                </a:cubicBezTo>
                <a:cubicBezTo>
                  <a:pt x="98" y="46"/>
                  <a:pt x="98" y="46"/>
                  <a:pt x="98" y="47"/>
                </a:cubicBezTo>
                <a:cubicBezTo>
                  <a:pt x="98" y="47"/>
                  <a:pt x="98" y="47"/>
                  <a:pt x="98" y="47"/>
                </a:cubicBezTo>
                <a:cubicBezTo>
                  <a:pt x="98" y="50"/>
                  <a:pt x="97" y="53"/>
                  <a:pt x="95" y="55"/>
                </a:cubicBezTo>
                <a:cubicBezTo>
                  <a:pt x="93" y="57"/>
                  <a:pt x="90" y="58"/>
                  <a:pt x="87" y="58"/>
                </a:cubicBezTo>
                <a:cubicBezTo>
                  <a:pt x="84" y="58"/>
                  <a:pt x="82" y="57"/>
                  <a:pt x="79" y="55"/>
                </a:cubicBezTo>
                <a:cubicBezTo>
                  <a:pt x="77" y="53"/>
                  <a:pt x="76" y="50"/>
                  <a:pt x="76" y="47"/>
                </a:cubicBezTo>
                <a:cubicBezTo>
                  <a:pt x="55" y="36"/>
                  <a:pt x="55" y="36"/>
                  <a:pt x="55" y="36"/>
                </a:cubicBezTo>
                <a:cubicBezTo>
                  <a:pt x="53" y="39"/>
                  <a:pt x="50" y="40"/>
                  <a:pt x="47" y="40"/>
                </a:cubicBezTo>
                <a:cubicBezTo>
                  <a:pt x="46" y="40"/>
                  <a:pt x="45" y="40"/>
                  <a:pt x="44" y="40"/>
                </a:cubicBezTo>
                <a:cubicBezTo>
                  <a:pt x="22" y="65"/>
                  <a:pt x="22" y="65"/>
                  <a:pt x="22" y="65"/>
                </a:cubicBezTo>
                <a:cubicBezTo>
                  <a:pt x="22" y="66"/>
                  <a:pt x="22" y="68"/>
                  <a:pt x="22" y="69"/>
                </a:cubicBezTo>
                <a:cubicBezTo>
                  <a:pt x="22" y="72"/>
                  <a:pt x="21" y="75"/>
                  <a:pt x="19" y="77"/>
                </a:cubicBezTo>
                <a:cubicBezTo>
                  <a:pt x="17" y="79"/>
                  <a:pt x="14" y="80"/>
                  <a:pt x="11" y="80"/>
                </a:cubicBezTo>
                <a:cubicBezTo>
                  <a:pt x="8" y="80"/>
                  <a:pt x="6" y="79"/>
                  <a:pt x="3" y="77"/>
                </a:cubicBezTo>
                <a:cubicBezTo>
                  <a:pt x="1" y="75"/>
                  <a:pt x="0" y="72"/>
                  <a:pt x="0" y="69"/>
                </a:cubicBezTo>
                <a:cubicBezTo>
                  <a:pt x="0" y="66"/>
                  <a:pt x="1" y="63"/>
                  <a:pt x="3" y="61"/>
                </a:cubicBezTo>
                <a:cubicBezTo>
                  <a:pt x="6" y="59"/>
                  <a:pt x="8" y="58"/>
                  <a:pt x="11" y="58"/>
                </a:cubicBezTo>
                <a:cubicBezTo>
                  <a:pt x="13" y="58"/>
                  <a:pt x="14" y="58"/>
                  <a:pt x="15" y="59"/>
                </a:cubicBezTo>
                <a:cubicBezTo>
                  <a:pt x="37" y="34"/>
                  <a:pt x="37" y="34"/>
                  <a:pt x="37" y="34"/>
                </a:cubicBezTo>
                <a:cubicBezTo>
                  <a:pt x="36" y="32"/>
                  <a:pt x="36" y="31"/>
                  <a:pt x="36" y="29"/>
                </a:cubicBezTo>
                <a:cubicBezTo>
                  <a:pt x="36" y="26"/>
                  <a:pt x="37" y="23"/>
                  <a:pt x="39" y="21"/>
                </a:cubicBezTo>
                <a:cubicBezTo>
                  <a:pt x="41" y="19"/>
                  <a:pt x="44" y="18"/>
                  <a:pt x="47" y="18"/>
                </a:cubicBezTo>
                <a:cubicBezTo>
                  <a:pt x="50" y="18"/>
                  <a:pt x="53" y="19"/>
                  <a:pt x="55" y="21"/>
                </a:cubicBezTo>
                <a:cubicBezTo>
                  <a:pt x="57" y="23"/>
                  <a:pt x="58" y="25"/>
                  <a:pt x="58" y="28"/>
                </a:cubicBezTo>
                <a:cubicBezTo>
                  <a:pt x="79" y="39"/>
                  <a:pt x="79" y="39"/>
                  <a:pt x="79" y="39"/>
                </a:cubicBezTo>
                <a:cubicBezTo>
                  <a:pt x="82" y="37"/>
                  <a:pt x="84" y="36"/>
                  <a:pt x="87" y="36"/>
                </a:cubicBezTo>
                <a:cubicBezTo>
                  <a:pt x="90" y="36"/>
                  <a:pt x="92" y="36"/>
                  <a:pt x="94" y="38"/>
                </a:cubicBezTo>
                <a:cubicBezTo>
                  <a:pt x="121" y="15"/>
                  <a:pt x="121" y="15"/>
                  <a:pt x="121" y="15"/>
                </a:cubicBezTo>
                <a:cubicBezTo>
                  <a:pt x="121" y="13"/>
                  <a:pt x="121" y="12"/>
                  <a:pt x="121" y="11"/>
                </a:cubicBezTo>
                <a:cubicBezTo>
                  <a:pt x="121" y="8"/>
                  <a:pt x="122" y="5"/>
                  <a:pt x="124" y="3"/>
                </a:cubicBezTo>
                <a:cubicBezTo>
                  <a:pt x="126" y="1"/>
                  <a:pt x="129" y="0"/>
                  <a:pt x="13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2102463" y="3157552"/>
            <a:ext cx="274885" cy="241270"/>
          </a:xfrm>
          <a:custGeom>
            <a:rect b="b" l="l" r="r" t="t"/>
            <a:pathLst>
              <a:path extrusionOk="0" h="125" w="143">
                <a:moveTo>
                  <a:pt x="71" y="9"/>
                </a:moveTo>
                <a:cubicBezTo>
                  <a:pt x="54" y="9"/>
                  <a:pt x="39" y="13"/>
                  <a:pt x="27" y="22"/>
                </a:cubicBezTo>
                <a:cubicBezTo>
                  <a:pt x="15" y="31"/>
                  <a:pt x="9" y="41"/>
                  <a:pt x="9" y="53"/>
                </a:cubicBezTo>
                <a:cubicBezTo>
                  <a:pt x="9" y="61"/>
                  <a:pt x="11" y="68"/>
                  <a:pt x="15" y="74"/>
                </a:cubicBezTo>
                <a:cubicBezTo>
                  <a:pt x="20" y="80"/>
                  <a:pt x="26" y="86"/>
                  <a:pt x="34" y="90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7"/>
                  <a:pt x="39" y="97"/>
                  <a:pt x="39" y="97"/>
                </a:cubicBezTo>
                <a:cubicBezTo>
                  <a:pt x="39" y="98"/>
                  <a:pt x="39" y="98"/>
                  <a:pt x="39" y="98"/>
                </a:cubicBezTo>
                <a:cubicBezTo>
                  <a:pt x="39" y="99"/>
                  <a:pt x="39" y="99"/>
                  <a:pt x="39" y="99"/>
                </a:cubicBezTo>
                <a:cubicBezTo>
                  <a:pt x="38" y="103"/>
                  <a:pt x="37" y="108"/>
                  <a:pt x="36" y="113"/>
                </a:cubicBezTo>
                <a:cubicBezTo>
                  <a:pt x="39" y="111"/>
                  <a:pt x="43" y="109"/>
                  <a:pt x="46" y="106"/>
                </a:cubicBezTo>
                <a:cubicBezTo>
                  <a:pt x="50" y="104"/>
                  <a:pt x="52" y="102"/>
                  <a:pt x="53" y="101"/>
                </a:cubicBezTo>
                <a:cubicBezTo>
                  <a:pt x="56" y="97"/>
                  <a:pt x="56" y="97"/>
                  <a:pt x="56" y="97"/>
                </a:cubicBezTo>
                <a:cubicBezTo>
                  <a:pt x="61" y="97"/>
                  <a:pt x="61" y="97"/>
                  <a:pt x="61" y="97"/>
                </a:cubicBezTo>
                <a:cubicBezTo>
                  <a:pt x="63" y="98"/>
                  <a:pt x="65" y="98"/>
                  <a:pt x="68" y="98"/>
                </a:cubicBezTo>
                <a:cubicBezTo>
                  <a:pt x="69" y="98"/>
                  <a:pt x="69" y="98"/>
                  <a:pt x="69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89" y="98"/>
                  <a:pt x="103" y="94"/>
                  <a:pt x="116" y="85"/>
                </a:cubicBezTo>
                <a:cubicBezTo>
                  <a:pt x="128" y="76"/>
                  <a:pt x="134" y="66"/>
                  <a:pt x="134" y="53"/>
                </a:cubicBezTo>
                <a:cubicBezTo>
                  <a:pt x="134" y="41"/>
                  <a:pt x="128" y="31"/>
                  <a:pt x="116" y="22"/>
                </a:cubicBezTo>
                <a:cubicBezTo>
                  <a:pt x="103" y="13"/>
                  <a:pt x="89" y="9"/>
                  <a:pt x="71" y="9"/>
                </a:cubicBezTo>
                <a:close/>
                <a:moveTo>
                  <a:pt x="71" y="0"/>
                </a:moveTo>
                <a:cubicBezTo>
                  <a:pt x="91" y="0"/>
                  <a:pt x="108" y="5"/>
                  <a:pt x="122" y="16"/>
                </a:cubicBezTo>
                <a:cubicBezTo>
                  <a:pt x="136" y="26"/>
                  <a:pt x="143" y="39"/>
                  <a:pt x="143" y="53"/>
                </a:cubicBezTo>
                <a:cubicBezTo>
                  <a:pt x="143" y="68"/>
                  <a:pt x="136" y="81"/>
                  <a:pt x="122" y="91"/>
                </a:cubicBezTo>
                <a:cubicBezTo>
                  <a:pt x="108" y="102"/>
                  <a:pt x="91" y="107"/>
                  <a:pt x="71" y="107"/>
                </a:cubicBezTo>
                <a:cubicBezTo>
                  <a:pt x="71" y="107"/>
                  <a:pt x="70" y="107"/>
                  <a:pt x="69" y="107"/>
                </a:cubicBezTo>
                <a:cubicBezTo>
                  <a:pt x="69" y="107"/>
                  <a:pt x="68" y="107"/>
                  <a:pt x="68" y="107"/>
                </a:cubicBezTo>
                <a:cubicBezTo>
                  <a:pt x="65" y="107"/>
                  <a:pt x="62" y="107"/>
                  <a:pt x="60" y="106"/>
                </a:cubicBezTo>
                <a:cubicBezTo>
                  <a:pt x="57" y="109"/>
                  <a:pt x="53" y="113"/>
                  <a:pt x="46" y="117"/>
                </a:cubicBezTo>
                <a:cubicBezTo>
                  <a:pt x="40" y="121"/>
                  <a:pt x="33" y="124"/>
                  <a:pt x="27" y="125"/>
                </a:cubicBezTo>
                <a:cubicBezTo>
                  <a:pt x="27" y="125"/>
                  <a:pt x="27" y="125"/>
                  <a:pt x="27" y="125"/>
                </a:cubicBezTo>
                <a:cubicBezTo>
                  <a:pt x="27" y="125"/>
                  <a:pt x="27" y="125"/>
                  <a:pt x="27" y="125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5" y="125"/>
                  <a:pt x="24" y="124"/>
                  <a:pt x="23" y="124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2" y="120"/>
                  <a:pt x="22" y="120"/>
                  <a:pt x="22" y="119"/>
                </a:cubicBezTo>
                <a:cubicBezTo>
                  <a:pt x="27" y="111"/>
                  <a:pt x="30" y="104"/>
                  <a:pt x="30" y="98"/>
                </a:cubicBezTo>
                <a:cubicBezTo>
                  <a:pt x="30" y="98"/>
                  <a:pt x="30" y="97"/>
                  <a:pt x="30" y="97"/>
                </a:cubicBezTo>
                <a:cubicBezTo>
                  <a:pt x="20" y="93"/>
                  <a:pt x="13" y="86"/>
                  <a:pt x="8" y="79"/>
                </a:cubicBezTo>
                <a:cubicBezTo>
                  <a:pt x="2" y="71"/>
                  <a:pt x="0" y="63"/>
                  <a:pt x="0" y="53"/>
                </a:cubicBezTo>
                <a:cubicBezTo>
                  <a:pt x="0" y="39"/>
                  <a:pt x="7" y="26"/>
                  <a:pt x="21" y="16"/>
                </a:cubicBezTo>
                <a:cubicBezTo>
                  <a:pt x="35" y="5"/>
                  <a:pt x="52" y="0"/>
                  <a:pt x="7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2142077" y="4159365"/>
            <a:ext cx="274885" cy="179473"/>
          </a:xfrm>
          <a:custGeom>
            <a:rect b="b" l="l" r="r" t="t"/>
            <a:pathLst>
              <a:path extrusionOk="0" h="93" w="143">
                <a:moveTo>
                  <a:pt x="9" y="40"/>
                </a:moveTo>
                <a:cubicBezTo>
                  <a:pt x="9" y="80"/>
                  <a:pt x="9" y="80"/>
                  <a:pt x="9" y="80"/>
                </a:cubicBezTo>
                <a:cubicBezTo>
                  <a:pt x="9" y="81"/>
                  <a:pt x="9" y="82"/>
                  <a:pt x="10" y="83"/>
                </a:cubicBezTo>
                <a:cubicBezTo>
                  <a:pt x="11" y="84"/>
                  <a:pt x="12" y="85"/>
                  <a:pt x="13" y="85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31" y="85"/>
                  <a:pt x="132" y="84"/>
                  <a:pt x="132" y="83"/>
                </a:cubicBezTo>
                <a:cubicBezTo>
                  <a:pt x="133" y="82"/>
                  <a:pt x="134" y="81"/>
                  <a:pt x="134" y="80"/>
                </a:cubicBezTo>
                <a:cubicBezTo>
                  <a:pt x="134" y="40"/>
                  <a:pt x="134" y="40"/>
                  <a:pt x="134" y="40"/>
                </a:cubicBezTo>
                <a:lnTo>
                  <a:pt x="9" y="40"/>
                </a:lnTo>
                <a:close/>
                <a:moveTo>
                  <a:pt x="13" y="9"/>
                </a:moveTo>
                <a:cubicBezTo>
                  <a:pt x="12" y="9"/>
                  <a:pt x="11" y="9"/>
                  <a:pt x="10" y="10"/>
                </a:cubicBezTo>
                <a:cubicBezTo>
                  <a:pt x="9" y="11"/>
                  <a:pt x="9" y="12"/>
                  <a:pt x="9" y="13"/>
                </a:cubicBezTo>
                <a:cubicBezTo>
                  <a:pt x="9" y="22"/>
                  <a:pt x="9" y="22"/>
                  <a:pt x="9" y="22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4" y="13"/>
                  <a:pt x="134" y="13"/>
                  <a:pt x="134" y="13"/>
                </a:cubicBezTo>
                <a:cubicBezTo>
                  <a:pt x="134" y="12"/>
                  <a:pt x="133" y="11"/>
                  <a:pt x="132" y="10"/>
                </a:cubicBezTo>
                <a:cubicBezTo>
                  <a:pt x="132" y="9"/>
                  <a:pt x="131" y="9"/>
                  <a:pt x="129" y="9"/>
                </a:cubicBezTo>
                <a:lnTo>
                  <a:pt x="13" y="9"/>
                </a:lnTo>
                <a:close/>
                <a:moveTo>
                  <a:pt x="13" y="0"/>
                </a:moveTo>
                <a:cubicBezTo>
                  <a:pt x="129" y="0"/>
                  <a:pt x="129" y="0"/>
                  <a:pt x="129" y="0"/>
                </a:cubicBezTo>
                <a:cubicBezTo>
                  <a:pt x="133" y="0"/>
                  <a:pt x="136" y="1"/>
                  <a:pt x="139" y="4"/>
                </a:cubicBezTo>
                <a:cubicBezTo>
                  <a:pt x="141" y="6"/>
                  <a:pt x="143" y="10"/>
                  <a:pt x="143" y="13"/>
                </a:cubicBezTo>
                <a:cubicBezTo>
                  <a:pt x="143" y="80"/>
                  <a:pt x="143" y="80"/>
                  <a:pt x="143" y="80"/>
                </a:cubicBezTo>
                <a:cubicBezTo>
                  <a:pt x="143" y="84"/>
                  <a:pt x="141" y="87"/>
                  <a:pt x="139" y="89"/>
                </a:cubicBezTo>
                <a:cubicBezTo>
                  <a:pt x="136" y="92"/>
                  <a:pt x="133" y="93"/>
                  <a:pt x="129" y="93"/>
                </a:cubicBezTo>
                <a:cubicBezTo>
                  <a:pt x="13" y="93"/>
                  <a:pt x="13" y="93"/>
                  <a:pt x="13" y="93"/>
                </a:cubicBezTo>
                <a:cubicBezTo>
                  <a:pt x="10" y="93"/>
                  <a:pt x="6" y="92"/>
                  <a:pt x="4" y="89"/>
                </a:cubicBezTo>
                <a:cubicBezTo>
                  <a:pt x="1" y="87"/>
                  <a:pt x="0" y="84"/>
                  <a:pt x="0" y="80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0"/>
                  <a:pt x="1" y="6"/>
                  <a:pt x="4" y="4"/>
                </a:cubicBezTo>
                <a:cubicBezTo>
                  <a:pt x="6" y="1"/>
                  <a:pt x="10" y="0"/>
                  <a:pt x="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2595857" y="3610009"/>
            <a:ext cx="272922" cy="276112"/>
          </a:xfrm>
          <a:custGeom>
            <a:rect b="b" l="l" r="r" t="t"/>
            <a:pathLst>
              <a:path extrusionOk="0" h="143" w="142">
                <a:moveTo>
                  <a:pt x="80" y="13"/>
                </a:moveTo>
                <a:cubicBezTo>
                  <a:pt x="98" y="13"/>
                  <a:pt x="113" y="19"/>
                  <a:pt x="125" y="31"/>
                </a:cubicBezTo>
                <a:cubicBezTo>
                  <a:pt x="137" y="43"/>
                  <a:pt x="142" y="58"/>
                  <a:pt x="142" y="76"/>
                </a:cubicBezTo>
                <a:cubicBezTo>
                  <a:pt x="142" y="95"/>
                  <a:pt x="136" y="110"/>
                  <a:pt x="123" y="123"/>
                </a:cubicBezTo>
                <a:cubicBezTo>
                  <a:pt x="110" y="136"/>
                  <a:pt x="94" y="143"/>
                  <a:pt x="76" y="143"/>
                </a:cubicBezTo>
                <a:cubicBezTo>
                  <a:pt x="58" y="143"/>
                  <a:pt x="43" y="137"/>
                  <a:pt x="31" y="125"/>
                </a:cubicBezTo>
                <a:cubicBezTo>
                  <a:pt x="19" y="113"/>
                  <a:pt x="13" y="97"/>
                  <a:pt x="13" y="79"/>
                </a:cubicBezTo>
                <a:cubicBezTo>
                  <a:pt x="13" y="78"/>
                  <a:pt x="13" y="77"/>
                  <a:pt x="14" y="76"/>
                </a:cubicBezTo>
                <a:cubicBezTo>
                  <a:pt x="15" y="75"/>
                  <a:pt x="16" y="75"/>
                  <a:pt x="17" y="75"/>
                </a:cubicBezTo>
                <a:cubicBezTo>
                  <a:pt x="18" y="75"/>
                  <a:pt x="19" y="75"/>
                  <a:pt x="20" y="76"/>
                </a:cubicBezTo>
                <a:cubicBezTo>
                  <a:pt x="21" y="77"/>
                  <a:pt x="22" y="78"/>
                  <a:pt x="22" y="79"/>
                </a:cubicBezTo>
                <a:cubicBezTo>
                  <a:pt x="22" y="95"/>
                  <a:pt x="27" y="108"/>
                  <a:pt x="37" y="118"/>
                </a:cubicBezTo>
                <a:cubicBezTo>
                  <a:pt x="47" y="129"/>
                  <a:pt x="61" y="134"/>
                  <a:pt x="76" y="134"/>
                </a:cubicBezTo>
                <a:cubicBezTo>
                  <a:pt x="92" y="134"/>
                  <a:pt x="106" y="128"/>
                  <a:pt x="117" y="117"/>
                </a:cubicBezTo>
                <a:cubicBezTo>
                  <a:pt x="128" y="106"/>
                  <a:pt x="134" y="92"/>
                  <a:pt x="134" y="76"/>
                </a:cubicBezTo>
                <a:cubicBezTo>
                  <a:pt x="134" y="60"/>
                  <a:pt x="129" y="47"/>
                  <a:pt x="119" y="37"/>
                </a:cubicBezTo>
                <a:cubicBezTo>
                  <a:pt x="108" y="27"/>
                  <a:pt x="96" y="22"/>
                  <a:pt x="80" y="22"/>
                </a:cubicBezTo>
                <a:cubicBezTo>
                  <a:pt x="79" y="22"/>
                  <a:pt x="78" y="21"/>
                  <a:pt x="77" y="20"/>
                </a:cubicBezTo>
                <a:cubicBezTo>
                  <a:pt x="76" y="19"/>
                  <a:pt x="76" y="18"/>
                  <a:pt x="76" y="17"/>
                </a:cubicBezTo>
                <a:cubicBezTo>
                  <a:pt x="76" y="16"/>
                  <a:pt x="76" y="15"/>
                  <a:pt x="77" y="14"/>
                </a:cubicBezTo>
                <a:cubicBezTo>
                  <a:pt x="78" y="13"/>
                  <a:pt x="79" y="13"/>
                  <a:pt x="80" y="13"/>
                </a:cubicBezTo>
                <a:close/>
                <a:moveTo>
                  <a:pt x="58" y="9"/>
                </a:moveTo>
                <a:cubicBezTo>
                  <a:pt x="44" y="10"/>
                  <a:pt x="33" y="15"/>
                  <a:pt x="24" y="24"/>
                </a:cubicBezTo>
                <a:cubicBezTo>
                  <a:pt x="15" y="33"/>
                  <a:pt x="10" y="45"/>
                  <a:pt x="9" y="58"/>
                </a:cubicBezTo>
                <a:cubicBezTo>
                  <a:pt x="58" y="58"/>
                  <a:pt x="58" y="58"/>
                  <a:pt x="58" y="58"/>
                </a:cubicBezTo>
                <a:lnTo>
                  <a:pt x="58" y="9"/>
                </a:lnTo>
                <a:close/>
                <a:moveTo>
                  <a:pt x="62" y="0"/>
                </a:moveTo>
                <a:cubicBezTo>
                  <a:pt x="63" y="0"/>
                  <a:pt x="64" y="0"/>
                  <a:pt x="65" y="1"/>
                </a:cubicBezTo>
                <a:cubicBezTo>
                  <a:pt x="66" y="2"/>
                  <a:pt x="67" y="3"/>
                  <a:pt x="67" y="4"/>
                </a:cubicBezTo>
                <a:cubicBezTo>
                  <a:pt x="67" y="62"/>
                  <a:pt x="67" y="62"/>
                  <a:pt x="67" y="62"/>
                </a:cubicBezTo>
                <a:cubicBezTo>
                  <a:pt x="67" y="64"/>
                  <a:pt x="66" y="65"/>
                  <a:pt x="65" y="65"/>
                </a:cubicBezTo>
                <a:cubicBezTo>
                  <a:pt x="64" y="66"/>
                  <a:pt x="63" y="67"/>
                  <a:pt x="62" y="67"/>
                </a:cubicBezTo>
                <a:cubicBezTo>
                  <a:pt x="4" y="67"/>
                  <a:pt x="4" y="67"/>
                  <a:pt x="4" y="67"/>
                </a:cubicBezTo>
                <a:cubicBezTo>
                  <a:pt x="3" y="67"/>
                  <a:pt x="2" y="66"/>
                  <a:pt x="1" y="65"/>
                </a:cubicBezTo>
                <a:cubicBezTo>
                  <a:pt x="0" y="65"/>
                  <a:pt x="0" y="64"/>
                  <a:pt x="0" y="62"/>
                </a:cubicBezTo>
                <a:cubicBezTo>
                  <a:pt x="0" y="45"/>
                  <a:pt x="6" y="30"/>
                  <a:pt x="18" y="18"/>
                </a:cubicBezTo>
                <a:cubicBezTo>
                  <a:pt x="30" y="6"/>
                  <a:pt x="45" y="0"/>
                  <a:pt x="6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2593893" y="3139802"/>
            <a:ext cx="276849" cy="276770"/>
          </a:xfrm>
          <a:custGeom>
            <a:rect b="b" l="l" r="r" t="t"/>
            <a:pathLst>
              <a:path extrusionOk="0" h="143" w="144">
                <a:moveTo>
                  <a:pt x="88" y="9"/>
                </a:moveTo>
                <a:cubicBezTo>
                  <a:pt x="75" y="9"/>
                  <a:pt x="64" y="13"/>
                  <a:pt x="55" y="22"/>
                </a:cubicBezTo>
                <a:cubicBezTo>
                  <a:pt x="46" y="31"/>
                  <a:pt x="42" y="43"/>
                  <a:pt x="42" y="56"/>
                </a:cubicBezTo>
                <a:cubicBezTo>
                  <a:pt x="42" y="69"/>
                  <a:pt x="46" y="80"/>
                  <a:pt x="55" y="89"/>
                </a:cubicBezTo>
                <a:cubicBezTo>
                  <a:pt x="64" y="98"/>
                  <a:pt x="75" y="102"/>
                  <a:pt x="88" y="102"/>
                </a:cubicBezTo>
                <a:cubicBezTo>
                  <a:pt x="101" y="102"/>
                  <a:pt x="112" y="98"/>
                  <a:pt x="122" y="89"/>
                </a:cubicBezTo>
                <a:cubicBezTo>
                  <a:pt x="131" y="80"/>
                  <a:pt x="135" y="69"/>
                  <a:pt x="135" y="56"/>
                </a:cubicBezTo>
                <a:cubicBezTo>
                  <a:pt x="135" y="43"/>
                  <a:pt x="131" y="31"/>
                  <a:pt x="122" y="22"/>
                </a:cubicBezTo>
                <a:cubicBezTo>
                  <a:pt x="112" y="13"/>
                  <a:pt x="101" y="9"/>
                  <a:pt x="88" y="9"/>
                </a:cubicBezTo>
                <a:close/>
                <a:moveTo>
                  <a:pt x="88" y="0"/>
                </a:moveTo>
                <a:cubicBezTo>
                  <a:pt x="104" y="0"/>
                  <a:pt x="117" y="5"/>
                  <a:pt x="128" y="16"/>
                </a:cubicBezTo>
                <a:cubicBezTo>
                  <a:pt x="139" y="27"/>
                  <a:pt x="144" y="40"/>
                  <a:pt x="144" y="56"/>
                </a:cubicBezTo>
                <a:cubicBezTo>
                  <a:pt x="144" y="71"/>
                  <a:pt x="139" y="84"/>
                  <a:pt x="128" y="95"/>
                </a:cubicBezTo>
                <a:cubicBezTo>
                  <a:pt x="117" y="106"/>
                  <a:pt x="104" y="111"/>
                  <a:pt x="88" y="111"/>
                </a:cubicBezTo>
                <a:cubicBezTo>
                  <a:pt x="75" y="111"/>
                  <a:pt x="63" y="107"/>
                  <a:pt x="52" y="98"/>
                </a:cubicBezTo>
                <a:cubicBezTo>
                  <a:pt x="34" y="116"/>
                  <a:pt x="34" y="116"/>
                  <a:pt x="34" y="116"/>
                </a:cubicBezTo>
                <a:cubicBezTo>
                  <a:pt x="53" y="135"/>
                  <a:pt x="53" y="135"/>
                  <a:pt x="53" y="135"/>
                </a:cubicBezTo>
                <a:cubicBezTo>
                  <a:pt x="54" y="136"/>
                  <a:pt x="55" y="137"/>
                  <a:pt x="55" y="138"/>
                </a:cubicBezTo>
                <a:cubicBezTo>
                  <a:pt x="55" y="139"/>
                  <a:pt x="54" y="140"/>
                  <a:pt x="53" y="141"/>
                </a:cubicBezTo>
                <a:cubicBezTo>
                  <a:pt x="51" y="143"/>
                  <a:pt x="49" y="143"/>
                  <a:pt x="47" y="141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9" y="141"/>
                  <a:pt x="9" y="141"/>
                  <a:pt x="9" y="141"/>
                </a:cubicBezTo>
                <a:cubicBezTo>
                  <a:pt x="7" y="143"/>
                  <a:pt x="5" y="143"/>
                  <a:pt x="3" y="141"/>
                </a:cubicBezTo>
                <a:cubicBezTo>
                  <a:pt x="0" y="139"/>
                  <a:pt x="0" y="137"/>
                  <a:pt x="3" y="135"/>
                </a:cubicBezTo>
                <a:cubicBezTo>
                  <a:pt x="22" y="116"/>
                  <a:pt x="22" y="116"/>
                  <a:pt x="22" y="116"/>
                </a:cubicBezTo>
                <a:cubicBezTo>
                  <a:pt x="3" y="96"/>
                  <a:pt x="3" y="96"/>
                  <a:pt x="3" y="96"/>
                </a:cubicBezTo>
                <a:cubicBezTo>
                  <a:pt x="1" y="95"/>
                  <a:pt x="1" y="93"/>
                  <a:pt x="3" y="90"/>
                </a:cubicBezTo>
                <a:cubicBezTo>
                  <a:pt x="5" y="88"/>
                  <a:pt x="7" y="88"/>
                  <a:pt x="9" y="90"/>
                </a:cubicBezTo>
                <a:cubicBezTo>
                  <a:pt x="28" y="109"/>
                  <a:pt x="28" y="109"/>
                  <a:pt x="28" y="109"/>
                </a:cubicBezTo>
                <a:cubicBezTo>
                  <a:pt x="46" y="92"/>
                  <a:pt x="46" y="92"/>
                  <a:pt x="46" y="92"/>
                </a:cubicBezTo>
                <a:cubicBezTo>
                  <a:pt x="37" y="81"/>
                  <a:pt x="33" y="69"/>
                  <a:pt x="33" y="56"/>
                </a:cubicBezTo>
                <a:cubicBezTo>
                  <a:pt x="33" y="40"/>
                  <a:pt x="38" y="27"/>
                  <a:pt x="49" y="16"/>
                </a:cubicBezTo>
                <a:cubicBezTo>
                  <a:pt x="60" y="5"/>
                  <a:pt x="73" y="0"/>
                  <a:pt x="8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2222062" y="2559110"/>
            <a:ext cx="142197" cy="379381"/>
          </a:xfrm>
          <a:custGeom>
            <a:rect b="b" l="l" r="r" t="t"/>
            <a:pathLst>
              <a:path extrusionOk="0" h="285" w="107">
                <a:moveTo>
                  <a:pt x="24" y="81"/>
                </a:moveTo>
                <a:cubicBezTo>
                  <a:pt x="23" y="81"/>
                  <a:pt x="22" y="81"/>
                  <a:pt x="21" y="81"/>
                </a:cubicBezTo>
                <a:cubicBezTo>
                  <a:pt x="14" y="82"/>
                  <a:pt x="11" y="85"/>
                  <a:pt x="11" y="92"/>
                </a:cubicBezTo>
                <a:cubicBezTo>
                  <a:pt x="11" y="93"/>
                  <a:pt x="11" y="94"/>
                  <a:pt x="11" y="94"/>
                </a:cubicBezTo>
                <a:cubicBezTo>
                  <a:pt x="17" y="176"/>
                  <a:pt x="17" y="176"/>
                  <a:pt x="17" y="176"/>
                </a:cubicBezTo>
                <a:cubicBezTo>
                  <a:pt x="28" y="176"/>
                  <a:pt x="28" y="176"/>
                  <a:pt x="28" y="176"/>
                </a:cubicBezTo>
                <a:cubicBezTo>
                  <a:pt x="34" y="176"/>
                  <a:pt x="34" y="176"/>
                  <a:pt x="34" y="176"/>
                </a:cubicBezTo>
                <a:cubicBezTo>
                  <a:pt x="34" y="181"/>
                  <a:pt x="34" y="181"/>
                  <a:pt x="34" y="181"/>
                </a:cubicBezTo>
                <a:cubicBezTo>
                  <a:pt x="41" y="274"/>
                  <a:pt x="41" y="274"/>
                  <a:pt x="41" y="274"/>
                </a:cubicBezTo>
                <a:cubicBezTo>
                  <a:pt x="67" y="274"/>
                  <a:pt x="67" y="274"/>
                  <a:pt x="67" y="274"/>
                </a:cubicBezTo>
                <a:cubicBezTo>
                  <a:pt x="73" y="181"/>
                  <a:pt x="73" y="181"/>
                  <a:pt x="73" y="181"/>
                </a:cubicBezTo>
                <a:cubicBezTo>
                  <a:pt x="74" y="176"/>
                  <a:pt x="74" y="176"/>
                  <a:pt x="74" y="176"/>
                </a:cubicBezTo>
                <a:cubicBezTo>
                  <a:pt x="79" y="176"/>
                  <a:pt x="79" y="176"/>
                  <a:pt x="79" y="176"/>
                </a:cubicBezTo>
                <a:cubicBezTo>
                  <a:pt x="90" y="176"/>
                  <a:pt x="90" y="176"/>
                  <a:pt x="90" y="176"/>
                </a:cubicBezTo>
                <a:cubicBezTo>
                  <a:pt x="96" y="94"/>
                  <a:pt x="96" y="94"/>
                  <a:pt x="96" y="94"/>
                </a:cubicBezTo>
                <a:cubicBezTo>
                  <a:pt x="96" y="85"/>
                  <a:pt x="93" y="81"/>
                  <a:pt x="84" y="81"/>
                </a:cubicBezTo>
                <a:cubicBezTo>
                  <a:pt x="76" y="81"/>
                  <a:pt x="76" y="81"/>
                  <a:pt x="76" y="81"/>
                </a:cubicBezTo>
                <a:cubicBezTo>
                  <a:pt x="58" y="105"/>
                  <a:pt x="58" y="105"/>
                  <a:pt x="58" y="105"/>
                </a:cubicBezTo>
                <a:cubicBezTo>
                  <a:pt x="54" y="111"/>
                  <a:pt x="54" y="111"/>
                  <a:pt x="54" y="111"/>
                </a:cubicBezTo>
                <a:cubicBezTo>
                  <a:pt x="49" y="105"/>
                  <a:pt x="49" y="105"/>
                  <a:pt x="49" y="105"/>
                </a:cubicBezTo>
                <a:cubicBezTo>
                  <a:pt x="31" y="81"/>
                  <a:pt x="31" y="81"/>
                  <a:pt x="31" y="81"/>
                </a:cubicBezTo>
                <a:cubicBezTo>
                  <a:pt x="24" y="81"/>
                  <a:pt x="24" y="81"/>
                  <a:pt x="24" y="81"/>
                </a:cubicBezTo>
                <a:close/>
                <a:moveTo>
                  <a:pt x="20" y="70"/>
                </a:moveTo>
                <a:cubicBezTo>
                  <a:pt x="21" y="70"/>
                  <a:pt x="23" y="70"/>
                  <a:pt x="24" y="70"/>
                </a:cubicBezTo>
                <a:cubicBezTo>
                  <a:pt x="34" y="70"/>
                  <a:pt x="34" y="70"/>
                  <a:pt x="34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8" y="72"/>
                  <a:pt x="38" y="72"/>
                  <a:pt x="38" y="72"/>
                </a:cubicBezTo>
                <a:cubicBezTo>
                  <a:pt x="54" y="92"/>
                  <a:pt x="54" y="92"/>
                  <a:pt x="54" y="92"/>
                </a:cubicBezTo>
                <a:cubicBezTo>
                  <a:pt x="69" y="72"/>
                  <a:pt x="69" y="72"/>
                  <a:pt x="69" y="72"/>
                </a:cubicBezTo>
                <a:cubicBezTo>
                  <a:pt x="70" y="70"/>
                  <a:pt x="70" y="70"/>
                  <a:pt x="70" y="70"/>
                </a:cubicBezTo>
                <a:cubicBezTo>
                  <a:pt x="73" y="70"/>
                  <a:pt x="73" y="70"/>
                  <a:pt x="73" y="70"/>
                </a:cubicBezTo>
                <a:cubicBezTo>
                  <a:pt x="84" y="70"/>
                  <a:pt x="84" y="70"/>
                  <a:pt x="84" y="70"/>
                </a:cubicBezTo>
                <a:cubicBezTo>
                  <a:pt x="98" y="70"/>
                  <a:pt x="107" y="77"/>
                  <a:pt x="107" y="92"/>
                </a:cubicBezTo>
                <a:cubicBezTo>
                  <a:pt x="107" y="93"/>
                  <a:pt x="107" y="94"/>
                  <a:pt x="107" y="95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0" y="187"/>
                  <a:pt x="100" y="187"/>
                  <a:pt x="100" y="187"/>
                </a:cubicBezTo>
                <a:cubicBezTo>
                  <a:pt x="95" y="187"/>
                  <a:pt x="95" y="187"/>
                  <a:pt x="95" y="187"/>
                </a:cubicBezTo>
                <a:cubicBezTo>
                  <a:pt x="84" y="187"/>
                  <a:pt x="84" y="187"/>
                  <a:pt x="84" y="187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5"/>
                  <a:pt x="77" y="285"/>
                  <a:pt x="77" y="285"/>
                </a:cubicBezTo>
                <a:cubicBezTo>
                  <a:pt x="72" y="285"/>
                  <a:pt x="72" y="285"/>
                  <a:pt x="72" y="285"/>
                </a:cubicBezTo>
                <a:cubicBezTo>
                  <a:pt x="35" y="285"/>
                  <a:pt x="35" y="285"/>
                  <a:pt x="35" y="285"/>
                </a:cubicBezTo>
                <a:cubicBezTo>
                  <a:pt x="30" y="285"/>
                  <a:pt x="30" y="285"/>
                  <a:pt x="30" y="285"/>
                </a:cubicBezTo>
                <a:cubicBezTo>
                  <a:pt x="30" y="280"/>
                  <a:pt x="30" y="280"/>
                  <a:pt x="30" y="280"/>
                </a:cubicBezTo>
                <a:cubicBezTo>
                  <a:pt x="23" y="187"/>
                  <a:pt x="23" y="187"/>
                  <a:pt x="23" y="187"/>
                </a:cubicBezTo>
                <a:cubicBezTo>
                  <a:pt x="12" y="187"/>
                  <a:pt x="12" y="187"/>
                  <a:pt x="12" y="187"/>
                </a:cubicBezTo>
                <a:cubicBezTo>
                  <a:pt x="7" y="187"/>
                  <a:pt x="7" y="187"/>
                  <a:pt x="7" y="187"/>
                </a:cubicBezTo>
                <a:cubicBezTo>
                  <a:pt x="7" y="182"/>
                  <a:pt x="7" y="182"/>
                  <a:pt x="7" y="182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4"/>
                  <a:pt x="0" y="93"/>
                  <a:pt x="0" y="92"/>
                </a:cubicBezTo>
                <a:cubicBezTo>
                  <a:pt x="0" y="79"/>
                  <a:pt x="7" y="71"/>
                  <a:pt x="20" y="70"/>
                </a:cubicBezTo>
                <a:close/>
                <a:moveTo>
                  <a:pt x="54" y="56"/>
                </a:moveTo>
                <a:cubicBezTo>
                  <a:pt x="66" y="56"/>
                  <a:pt x="76" y="46"/>
                  <a:pt x="76" y="33"/>
                </a:cubicBezTo>
                <a:cubicBezTo>
                  <a:pt x="76" y="21"/>
                  <a:pt x="66" y="11"/>
                  <a:pt x="54" y="11"/>
                </a:cubicBezTo>
                <a:cubicBezTo>
                  <a:pt x="41" y="11"/>
                  <a:pt x="31" y="21"/>
                  <a:pt x="31" y="33"/>
                </a:cubicBezTo>
                <a:cubicBezTo>
                  <a:pt x="31" y="46"/>
                  <a:pt x="41" y="56"/>
                  <a:pt x="54" y="56"/>
                </a:cubicBezTo>
                <a:close/>
                <a:moveTo>
                  <a:pt x="54" y="67"/>
                </a:moveTo>
                <a:cubicBezTo>
                  <a:pt x="35" y="67"/>
                  <a:pt x="20" y="52"/>
                  <a:pt x="20" y="33"/>
                </a:cubicBezTo>
                <a:cubicBezTo>
                  <a:pt x="20" y="15"/>
                  <a:pt x="35" y="0"/>
                  <a:pt x="54" y="0"/>
                </a:cubicBezTo>
                <a:cubicBezTo>
                  <a:pt x="72" y="0"/>
                  <a:pt x="87" y="15"/>
                  <a:pt x="87" y="33"/>
                </a:cubicBezTo>
                <a:cubicBezTo>
                  <a:pt x="87" y="52"/>
                  <a:pt x="72" y="67"/>
                  <a:pt x="54" y="6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sz="3024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2701289" y="2556408"/>
            <a:ext cx="167490" cy="385026"/>
          </a:xfrm>
          <a:custGeom>
            <a:rect b="b" l="l" r="r" t="t"/>
            <a:pathLst>
              <a:path extrusionOk="0" h="289" w="126">
                <a:moveTo>
                  <a:pt x="63" y="55"/>
                </a:moveTo>
                <a:cubicBezTo>
                  <a:pt x="75" y="55"/>
                  <a:pt x="85" y="45"/>
                  <a:pt x="85" y="33"/>
                </a:cubicBezTo>
                <a:cubicBezTo>
                  <a:pt x="85" y="21"/>
                  <a:pt x="75" y="11"/>
                  <a:pt x="63" y="11"/>
                </a:cubicBezTo>
                <a:cubicBezTo>
                  <a:pt x="51" y="11"/>
                  <a:pt x="41" y="21"/>
                  <a:pt x="41" y="33"/>
                </a:cubicBezTo>
                <a:cubicBezTo>
                  <a:pt x="41" y="45"/>
                  <a:pt x="51" y="55"/>
                  <a:pt x="63" y="55"/>
                </a:cubicBezTo>
                <a:close/>
                <a:moveTo>
                  <a:pt x="1" y="202"/>
                </a:moveTo>
                <a:cubicBezTo>
                  <a:pt x="0" y="209"/>
                  <a:pt x="0" y="209"/>
                  <a:pt x="0" y="209"/>
                </a:cubicBezTo>
                <a:cubicBezTo>
                  <a:pt x="7" y="209"/>
                  <a:pt x="7" y="209"/>
                  <a:pt x="7" y="209"/>
                </a:cubicBezTo>
                <a:cubicBezTo>
                  <a:pt x="34" y="209"/>
                  <a:pt x="34" y="209"/>
                  <a:pt x="34" y="209"/>
                </a:cubicBezTo>
                <a:cubicBezTo>
                  <a:pt x="39" y="284"/>
                  <a:pt x="39" y="284"/>
                  <a:pt x="39" y="284"/>
                </a:cubicBezTo>
                <a:cubicBezTo>
                  <a:pt x="39" y="289"/>
                  <a:pt x="39" y="289"/>
                  <a:pt x="39" y="289"/>
                </a:cubicBezTo>
                <a:cubicBezTo>
                  <a:pt x="45" y="289"/>
                  <a:pt x="45" y="289"/>
                  <a:pt x="45" y="289"/>
                </a:cubicBezTo>
                <a:cubicBezTo>
                  <a:pt x="81" y="289"/>
                  <a:pt x="81" y="289"/>
                  <a:pt x="81" y="289"/>
                </a:cubicBezTo>
                <a:cubicBezTo>
                  <a:pt x="86" y="289"/>
                  <a:pt x="86" y="289"/>
                  <a:pt x="86" y="289"/>
                </a:cubicBezTo>
                <a:cubicBezTo>
                  <a:pt x="87" y="284"/>
                  <a:pt x="87" y="284"/>
                  <a:pt x="87" y="284"/>
                </a:cubicBezTo>
                <a:cubicBezTo>
                  <a:pt x="92" y="209"/>
                  <a:pt x="92" y="209"/>
                  <a:pt x="92" y="209"/>
                </a:cubicBezTo>
                <a:cubicBezTo>
                  <a:pt x="119" y="209"/>
                  <a:pt x="119" y="209"/>
                  <a:pt x="119" y="209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4" y="202"/>
                  <a:pt x="124" y="202"/>
                  <a:pt x="124" y="202"/>
                </a:cubicBezTo>
                <a:cubicBezTo>
                  <a:pt x="106" y="94"/>
                  <a:pt x="106" y="94"/>
                  <a:pt x="106" y="94"/>
                </a:cubicBezTo>
                <a:cubicBezTo>
                  <a:pt x="103" y="81"/>
                  <a:pt x="95" y="74"/>
                  <a:pt x="82" y="74"/>
                </a:cubicBezTo>
                <a:cubicBezTo>
                  <a:pt x="63" y="74"/>
                  <a:pt x="63" y="74"/>
                  <a:pt x="63" y="74"/>
                </a:cubicBezTo>
                <a:cubicBezTo>
                  <a:pt x="44" y="74"/>
                  <a:pt x="44" y="74"/>
                  <a:pt x="44" y="74"/>
                </a:cubicBezTo>
                <a:cubicBezTo>
                  <a:pt x="31" y="74"/>
                  <a:pt x="22" y="81"/>
                  <a:pt x="20" y="94"/>
                </a:cubicBezTo>
                <a:cubicBezTo>
                  <a:pt x="1" y="202"/>
                  <a:pt x="1" y="202"/>
                  <a:pt x="1" y="202"/>
                </a:cubicBezTo>
                <a:close/>
                <a:moveTo>
                  <a:pt x="31" y="96"/>
                </a:moveTo>
                <a:cubicBezTo>
                  <a:pt x="33" y="88"/>
                  <a:pt x="36" y="85"/>
                  <a:pt x="44" y="86"/>
                </a:cubicBezTo>
                <a:cubicBezTo>
                  <a:pt x="63" y="86"/>
                  <a:pt x="63" y="86"/>
                  <a:pt x="63" y="86"/>
                </a:cubicBezTo>
                <a:cubicBezTo>
                  <a:pt x="82" y="86"/>
                  <a:pt x="82" y="86"/>
                  <a:pt x="82" y="86"/>
                </a:cubicBezTo>
                <a:cubicBezTo>
                  <a:pt x="90" y="86"/>
                  <a:pt x="93" y="88"/>
                  <a:pt x="95" y="96"/>
                </a:cubicBezTo>
                <a:cubicBezTo>
                  <a:pt x="112" y="198"/>
                  <a:pt x="112" y="198"/>
                  <a:pt x="112" y="198"/>
                </a:cubicBezTo>
                <a:cubicBezTo>
                  <a:pt x="87" y="198"/>
                  <a:pt x="87" y="198"/>
                  <a:pt x="87" y="198"/>
                </a:cubicBezTo>
                <a:cubicBezTo>
                  <a:pt x="82" y="198"/>
                  <a:pt x="82" y="198"/>
                  <a:pt x="82" y="198"/>
                </a:cubicBezTo>
                <a:cubicBezTo>
                  <a:pt x="81" y="203"/>
                  <a:pt x="81" y="203"/>
                  <a:pt x="81" y="203"/>
                </a:cubicBezTo>
                <a:cubicBezTo>
                  <a:pt x="76" y="278"/>
                  <a:pt x="76" y="278"/>
                  <a:pt x="76" y="278"/>
                </a:cubicBezTo>
                <a:cubicBezTo>
                  <a:pt x="50" y="278"/>
                  <a:pt x="50" y="278"/>
                  <a:pt x="50" y="278"/>
                </a:cubicBezTo>
                <a:cubicBezTo>
                  <a:pt x="45" y="203"/>
                  <a:pt x="45" y="203"/>
                  <a:pt x="45" y="203"/>
                </a:cubicBezTo>
                <a:cubicBezTo>
                  <a:pt x="44" y="198"/>
                  <a:pt x="44" y="198"/>
                  <a:pt x="44" y="198"/>
                </a:cubicBezTo>
                <a:cubicBezTo>
                  <a:pt x="39" y="198"/>
                  <a:pt x="39" y="198"/>
                  <a:pt x="39" y="198"/>
                </a:cubicBezTo>
                <a:cubicBezTo>
                  <a:pt x="14" y="198"/>
                  <a:pt x="14" y="198"/>
                  <a:pt x="14" y="198"/>
                </a:cubicBezTo>
                <a:cubicBezTo>
                  <a:pt x="31" y="96"/>
                  <a:pt x="31" y="96"/>
                  <a:pt x="31" y="96"/>
                </a:cubicBezTo>
                <a:close/>
                <a:moveTo>
                  <a:pt x="63" y="66"/>
                </a:moveTo>
                <a:cubicBezTo>
                  <a:pt x="45" y="66"/>
                  <a:pt x="30" y="51"/>
                  <a:pt x="30" y="33"/>
                </a:cubicBezTo>
                <a:cubicBezTo>
                  <a:pt x="30" y="15"/>
                  <a:pt x="45" y="0"/>
                  <a:pt x="63" y="0"/>
                </a:cubicBezTo>
                <a:cubicBezTo>
                  <a:pt x="81" y="0"/>
                  <a:pt x="96" y="15"/>
                  <a:pt x="96" y="33"/>
                </a:cubicBezTo>
                <a:cubicBezTo>
                  <a:pt x="96" y="51"/>
                  <a:pt x="81" y="66"/>
                  <a:pt x="63" y="6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sz="3024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1182978" y="2085579"/>
            <a:ext cx="274885" cy="274141"/>
          </a:xfrm>
          <a:custGeom>
            <a:rect b="b" l="l" r="r" t="t"/>
            <a:pathLst>
              <a:path extrusionOk="0" h="142" w="143">
                <a:moveTo>
                  <a:pt x="72" y="36"/>
                </a:moveTo>
                <a:cubicBezTo>
                  <a:pt x="99" y="62"/>
                  <a:pt x="99" y="62"/>
                  <a:pt x="99" y="62"/>
                </a:cubicBezTo>
                <a:cubicBezTo>
                  <a:pt x="101" y="64"/>
                  <a:pt x="101" y="66"/>
                  <a:pt x="99" y="68"/>
                </a:cubicBezTo>
                <a:cubicBezTo>
                  <a:pt x="96" y="70"/>
                  <a:pt x="94" y="70"/>
                  <a:pt x="92" y="68"/>
                </a:cubicBezTo>
                <a:cubicBezTo>
                  <a:pt x="76" y="52"/>
                  <a:pt x="76" y="52"/>
                  <a:pt x="76" y="52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6" y="104"/>
                  <a:pt x="76" y="105"/>
                  <a:pt x="75" y="105"/>
                </a:cubicBezTo>
                <a:cubicBezTo>
                  <a:pt x="74" y="106"/>
                  <a:pt x="73" y="107"/>
                  <a:pt x="72" y="107"/>
                </a:cubicBezTo>
                <a:cubicBezTo>
                  <a:pt x="71" y="107"/>
                  <a:pt x="70" y="106"/>
                  <a:pt x="69" y="105"/>
                </a:cubicBezTo>
                <a:cubicBezTo>
                  <a:pt x="68" y="105"/>
                  <a:pt x="67" y="104"/>
                  <a:pt x="67" y="102"/>
                </a:cubicBezTo>
                <a:cubicBezTo>
                  <a:pt x="67" y="52"/>
                  <a:pt x="67" y="52"/>
                  <a:pt x="67" y="52"/>
                </a:cubicBezTo>
                <a:cubicBezTo>
                  <a:pt x="51" y="68"/>
                  <a:pt x="51" y="68"/>
                  <a:pt x="51" y="68"/>
                </a:cubicBezTo>
                <a:cubicBezTo>
                  <a:pt x="49" y="70"/>
                  <a:pt x="47" y="70"/>
                  <a:pt x="45" y="68"/>
                </a:cubicBezTo>
                <a:cubicBezTo>
                  <a:pt x="44" y="67"/>
                  <a:pt x="43" y="66"/>
                  <a:pt x="43" y="65"/>
                </a:cubicBezTo>
                <a:cubicBezTo>
                  <a:pt x="43" y="64"/>
                  <a:pt x="44" y="63"/>
                  <a:pt x="45" y="62"/>
                </a:cubicBezTo>
                <a:lnTo>
                  <a:pt x="72" y="36"/>
                </a:lnTo>
                <a:close/>
                <a:moveTo>
                  <a:pt x="72" y="9"/>
                </a:moveTo>
                <a:cubicBezTo>
                  <a:pt x="54" y="9"/>
                  <a:pt x="40" y="15"/>
                  <a:pt x="27" y="27"/>
                </a:cubicBezTo>
                <a:cubicBezTo>
                  <a:pt x="15" y="39"/>
                  <a:pt x="9" y="54"/>
                  <a:pt x="9" y="71"/>
                </a:cubicBezTo>
                <a:cubicBezTo>
                  <a:pt x="9" y="88"/>
                  <a:pt x="15" y="103"/>
                  <a:pt x="27" y="115"/>
                </a:cubicBezTo>
                <a:cubicBezTo>
                  <a:pt x="40" y="127"/>
                  <a:pt x="54" y="133"/>
                  <a:pt x="72" y="133"/>
                </a:cubicBezTo>
                <a:cubicBezTo>
                  <a:pt x="89" y="133"/>
                  <a:pt x="104" y="127"/>
                  <a:pt x="116" y="115"/>
                </a:cubicBezTo>
                <a:cubicBezTo>
                  <a:pt x="128" y="103"/>
                  <a:pt x="134" y="88"/>
                  <a:pt x="134" y="71"/>
                </a:cubicBezTo>
                <a:cubicBezTo>
                  <a:pt x="134" y="54"/>
                  <a:pt x="128" y="39"/>
                  <a:pt x="116" y="27"/>
                </a:cubicBezTo>
                <a:cubicBezTo>
                  <a:pt x="104" y="15"/>
                  <a:pt x="89" y="9"/>
                  <a:pt x="72" y="9"/>
                </a:cubicBezTo>
                <a:close/>
                <a:moveTo>
                  <a:pt x="72" y="0"/>
                </a:moveTo>
                <a:cubicBezTo>
                  <a:pt x="91" y="0"/>
                  <a:pt x="108" y="7"/>
                  <a:pt x="122" y="21"/>
                </a:cubicBezTo>
                <a:cubicBezTo>
                  <a:pt x="136" y="35"/>
                  <a:pt x="143" y="52"/>
                  <a:pt x="143" y="71"/>
                </a:cubicBezTo>
                <a:cubicBezTo>
                  <a:pt x="143" y="91"/>
                  <a:pt x="136" y="108"/>
                  <a:pt x="122" y="121"/>
                </a:cubicBezTo>
                <a:cubicBezTo>
                  <a:pt x="108" y="135"/>
                  <a:pt x="91" y="142"/>
                  <a:pt x="72" y="142"/>
                </a:cubicBezTo>
                <a:cubicBezTo>
                  <a:pt x="52" y="142"/>
                  <a:pt x="35" y="135"/>
                  <a:pt x="21" y="121"/>
                </a:cubicBezTo>
                <a:cubicBezTo>
                  <a:pt x="7" y="108"/>
                  <a:pt x="0" y="91"/>
                  <a:pt x="0" y="71"/>
                </a:cubicBezTo>
                <a:cubicBezTo>
                  <a:pt x="0" y="52"/>
                  <a:pt x="7" y="35"/>
                  <a:pt x="21" y="21"/>
                </a:cubicBezTo>
                <a:cubicBezTo>
                  <a:pt x="35" y="7"/>
                  <a:pt x="52" y="0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1182978" y="2616796"/>
            <a:ext cx="274885" cy="276112"/>
          </a:xfrm>
          <a:custGeom>
            <a:rect b="b" l="l" r="r" t="t"/>
            <a:pathLst>
              <a:path extrusionOk="0" h="143" w="143">
                <a:moveTo>
                  <a:pt x="72" y="9"/>
                </a:moveTo>
                <a:cubicBezTo>
                  <a:pt x="64" y="9"/>
                  <a:pt x="57" y="12"/>
                  <a:pt x="51" y="17"/>
                </a:cubicBezTo>
                <a:cubicBezTo>
                  <a:pt x="44" y="22"/>
                  <a:pt x="40" y="27"/>
                  <a:pt x="40" y="31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9"/>
                  <a:pt x="42" y="65"/>
                  <a:pt x="44" y="71"/>
                </a:cubicBezTo>
                <a:cubicBezTo>
                  <a:pt x="46" y="78"/>
                  <a:pt x="50" y="83"/>
                  <a:pt x="54" y="86"/>
                </a:cubicBezTo>
                <a:cubicBezTo>
                  <a:pt x="57" y="88"/>
                  <a:pt x="58" y="91"/>
                  <a:pt x="57" y="94"/>
                </a:cubicBezTo>
                <a:cubicBezTo>
                  <a:pt x="57" y="98"/>
                  <a:pt x="55" y="100"/>
                  <a:pt x="52" y="101"/>
                </a:cubicBezTo>
                <a:cubicBezTo>
                  <a:pt x="13" y="120"/>
                  <a:pt x="13" y="120"/>
                  <a:pt x="13" y="120"/>
                </a:cubicBezTo>
                <a:cubicBezTo>
                  <a:pt x="10" y="121"/>
                  <a:pt x="9" y="123"/>
                  <a:pt x="9" y="125"/>
                </a:cubicBezTo>
                <a:cubicBezTo>
                  <a:pt x="9" y="134"/>
                  <a:pt x="9" y="134"/>
                  <a:pt x="9" y="134"/>
                </a:cubicBezTo>
                <a:cubicBezTo>
                  <a:pt x="134" y="134"/>
                  <a:pt x="134" y="134"/>
                  <a:pt x="134" y="134"/>
                </a:cubicBezTo>
                <a:cubicBezTo>
                  <a:pt x="134" y="125"/>
                  <a:pt x="134" y="125"/>
                  <a:pt x="134" y="125"/>
                </a:cubicBezTo>
                <a:cubicBezTo>
                  <a:pt x="134" y="122"/>
                  <a:pt x="133" y="121"/>
                  <a:pt x="131" y="120"/>
                </a:cubicBezTo>
                <a:cubicBezTo>
                  <a:pt x="130" y="120"/>
                  <a:pt x="130" y="120"/>
                  <a:pt x="130" y="120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89" y="100"/>
                  <a:pt x="87" y="98"/>
                  <a:pt x="86" y="94"/>
                </a:cubicBezTo>
                <a:cubicBezTo>
                  <a:pt x="86" y="91"/>
                  <a:pt x="87" y="88"/>
                  <a:pt x="90" y="86"/>
                </a:cubicBezTo>
                <a:cubicBezTo>
                  <a:pt x="94" y="83"/>
                  <a:pt x="97" y="78"/>
                  <a:pt x="100" y="71"/>
                </a:cubicBezTo>
                <a:cubicBezTo>
                  <a:pt x="102" y="65"/>
                  <a:pt x="103" y="59"/>
                  <a:pt x="103" y="54"/>
                </a:cubicBezTo>
                <a:cubicBezTo>
                  <a:pt x="103" y="31"/>
                  <a:pt x="103" y="31"/>
                  <a:pt x="103" y="31"/>
                </a:cubicBezTo>
                <a:cubicBezTo>
                  <a:pt x="103" y="27"/>
                  <a:pt x="100" y="22"/>
                  <a:pt x="93" y="17"/>
                </a:cubicBezTo>
                <a:cubicBezTo>
                  <a:pt x="86" y="12"/>
                  <a:pt x="79" y="9"/>
                  <a:pt x="72" y="9"/>
                </a:cubicBezTo>
                <a:close/>
                <a:moveTo>
                  <a:pt x="72" y="0"/>
                </a:moveTo>
                <a:cubicBezTo>
                  <a:pt x="81" y="0"/>
                  <a:pt x="90" y="4"/>
                  <a:pt x="99" y="10"/>
                </a:cubicBezTo>
                <a:cubicBezTo>
                  <a:pt x="108" y="17"/>
                  <a:pt x="112" y="24"/>
                  <a:pt x="112" y="31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60"/>
                  <a:pt x="111" y="67"/>
                  <a:pt x="108" y="75"/>
                </a:cubicBezTo>
                <a:cubicBezTo>
                  <a:pt x="105" y="83"/>
                  <a:pt x="101" y="89"/>
                  <a:pt x="95" y="93"/>
                </a:cubicBezTo>
                <a:cubicBezTo>
                  <a:pt x="134" y="112"/>
                  <a:pt x="134" y="112"/>
                  <a:pt x="134" y="112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8" y="113"/>
                  <a:pt x="139" y="114"/>
                  <a:pt x="141" y="116"/>
                </a:cubicBezTo>
                <a:cubicBezTo>
                  <a:pt x="142" y="117"/>
                  <a:pt x="143" y="119"/>
                  <a:pt x="143" y="121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137"/>
                  <a:pt x="142" y="139"/>
                  <a:pt x="140" y="140"/>
                </a:cubicBezTo>
                <a:cubicBezTo>
                  <a:pt x="139" y="142"/>
                  <a:pt x="137" y="143"/>
                  <a:pt x="134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7" y="143"/>
                  <a:pt x="5" y="142"/>
                  <a:pt x="3" y="140"/>
                </a:cubicBezTo>
                <a:cubicBezTo>
                  <a:pt x="1" y="139"/>
                  <a:pt x="0" y="137"/>
                  <a:pt x="0" y="134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19"/>
                  <a:pt x="1" y="118"/>
                  <a:pt x="3" y="116"/>
                </a:cubicBezTo>
                <a:cubicBezTo>
                  <a:pt x="4" y="115"/>
                  <a:pt x="6" y="113"/>
                  <a:pt x="7" y="113"/>
                </a:cubicBezTo>
                <a:cubicBezTo>
                  <a:pt x="8" y="112"/>
                  <a:pt x="8" y="112"/>
                  <a:pt x="9" y="112"/>
                </a:cubicBezTo>
                <a:cubicBezTo>
                  <a:pt x="48" y="93"/>
                  <a:pt x="48" y="93"/>
                  <a:pt x="48" y="93"/>
                </a:cubicBezTo>
                <a:cubicBezTo>
                  <a:pt x="43" y="89"/>
                  <a:pt x="39" y="83"/>
                  <a:pt x="36" y="75"/>
                </a:cubicBezTo>
                <a:cubicBezTo>
                  <a:pt x="33" y="67"/>
                  <a:pt x="32" y="60"/>
                  <a:pt x="32" y="54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24"/>
                  <a:pt x="36" y="17"/>
                  <a:pt x="44" y="10"/>
                </a:cubicBezTo>
                <a:cubicBezTo>
                  <a:pt x="53" y="4"/>
                  <a:pt x="62" y="0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1675717" y="2085579"/>
            <a:ext cx="274885" cy="274141"/>
          </a:xfrm>
          <a:custGeom>
            <a:rect b="b" l="l" r="r" t="t"/>
            <a:pathLst>
              <a:path extrusionOk="0" h="142" w="143">
                <a:moveTo>
                  <a:pt x="77" y="43"/>
                </a:moveTo>
                <a:cubicBezTo>
                  <a:pt x="79" y="43"/>
                  <a:pt x="80" y="43"/>
                  <a:pt x="81" y="44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81" y="98"/>
                  <a:pt x="81" y="98"/>
                  <a:pt x="81" y="98"/>
                </a:cubicBezTo>
                <a:cubicBezTo>
                  <a:pt x="80" y="99"/>
                  <a:pt x="79" y="100"/>
                  <a:pt x="77" y="100"/>
                </a:cubicBezTo>
                <a:cubicBezTo>
                  <a:pt x="76" y="100"/>
                  <a:pt x="75" y="99"/>
                  <a:pt x="74" y="98"/>
                </a:cubicBezTo>
                <a:cubicBezTo>
                  <a:pt x="72" y="96"/>
                  <a:pt x="72" y="94"/>
                  <a:pt x="74" y="92"/>
                </a:cubicBezTo>
                <a:cubicBezTo>
                  <a:pt x="91" y="76"/>
                  <a:pt x="91" y="76"/>
                  <a:pt x="91" y="76"/>
                </a:cubicBezTo>
                <a:cubicBezTo>
                  <a:pt x="40" y="76"/>
                  <a:pt x="40" y="76"/>
                  <a:pt x="40" y="76"/>
                </a:cubicBezTo>
                <a:cubicBezTo>
                  <a:pt x="39" y="76"/>
                  <a:pt x="38" y="75"/>
                  <a:pt x="37" y="74"/>
                </a:cubicBezTo>
                <a:cubicBezTo>
                  <a:pt x="36" y="73"/>
                  <a:pt x="36" y="72"/>
                  <a:pt x="36" y="71"/>
                </a:cubicBezTo>
                <a:cubicBezTo>
                  <a:pt x="36" y="70"/>
                  <a:pt x="36" y="69"/>
                  <a:pt x="37" y="68"/>
                </a:cubicBezTo>
                <a:cubicBezTo>
                  <a:pt x="38" y="67"/>
                  <a:pt x="39" y="67"/>
                  <a:pt x="40" y="67"/>
                </a:cubicBezTo>
                <a:cubicBezTo>
                  <a:pt x="90" y="67"/>
                  <a:pt x="90" y="67"/>
                  <a:pt x="90" y="67"/>
                </a:cubicBezTo>
                <a:cubicBezTo>
                  <a:pt x="74" y="51"/>
                  <a:pt x="74" y="51"/>
                  <a:pt x="74" y="51"/>
                </a:cubicBezTo>
                <a:cubicBezTo>
                  <a:pt x="72" y="49"/>
                  <a:pt x="72" y="46"/>
                  <a:pt x="74" y="44"/>
                </a:cubicBezTo>
                <a:cubicBezTo>
                  <a:pt x="75" y="43"/>
                  <a:pt x="76" y="43"/>
                  <a:pt x="77" y="43"/>
                </a:cubicBezTo>
                <a:close/>
                <a:moveTo>
                  <a:pt x="71" y="9"/>
                </a:moveTo>
                <a:cubicBezTo>
                  <a:pt x="54" y="9"/>
                  <a:pt x="39" y="15"/>
                  <a:pt x="27" y="27"/>
                </a:cubicBezTo>
                <a:cubicBezTo>
                  <a:pt x="15" y="39"/>
                  <a:pt x="9" y="54"/>
                  <a:pt x="9" y="71"/>
                </a:cubicBezTo>
                <a:cubicBezTo>
                  <a:pt x="9" y="88"/>
                  <a:pt x="15" y="103"/>
                  <a:pt x="27" y="115"/>
                </a:cubicBezTo>
                <a:cubicBezTo>
                  <a:pt x="39" y="128"/>
                  <a:pt x="54" y="134"/>
                  <a:pt x="71" y="134"/>
                </a:cubicBezTo>
                <a:cubicBezTo>
                  <a:pt x="89" y="134"/>
                  <a:pt x="103" y="128"/>
                  <a:pt x="116" y="115"/>
                </a:cubicBezTo>
                <a:cubicBezTo>
                  <a:pt x="128" y="103"/>
                  <a:pt x="134" y="88"/>
                  <a:pt x="134" y="71"/>
                </a:cubicBezTo>
                <a:cubicBezTo>
                  <a:pt x="134" y="54"/>
                  <a:pt x="128" y="39"/>
                  <a:pt x="116" y="27"/>
                </a:cubicBezTo>
                <a:cubicBezTo>
                  <a:pt x="103" y="15"/>
                  <a:pt x="89" y="9"/>
                  <a:pt x="71" y="9"/>
                </a:cubicBezTo>
                <a:close/>
                <a:moveTo>
                  <a:pt x="71" y="0"/>
                </a:moveTo>
                <a:cubicBezTo>
                  <a:pt x="91" y="0"/>
                  <a:pt x="108" y="7"/>
                  <a:pt x="122" y="21"/>
                </a:cubicBezTo>
                <a:cubicBezTo>
                  <a:pt x="136" y="35"/>
                  <a:pt x="143" y="52"/>
                  <a:pt x="143" y="71"/>
                </a:cubicBezTo>
                <a:cubicBezTo>
                  <a:pt x="143" y="91"/>
                  <a:pt x="136" y="108"/>
                  <a:pt x="122" y="121"/>
                </a:cubicBezTo>
                <a:cubicBezTo>
                  <a:pt x="108" y="135"/>
                  <a:pt x="91" y="142"/>
                  <a:pt x="71" y="142"/>
                </a:cubicBezTo>
                <a:cubicBezTo>
                  <a:pt x="52" y="142"/>
                  <a:pt x="35" y="135"/>
                  <a:pt x="21" y="121"/>
                </a:cubicBezTo>
                <a:cubicBezTo>
                  <a:pt x="7" y="108"/>
                  <a:pt x="0" y="91"/>
                  <a:pt x="0" y="71"/>
                </a:cubicBezTo>
                <a:cubicBezTo>
                  <a:pt x="0" y="52"/>
                  <a:pt x="7" y="35"/>
                  <a:pt x="21" y="21"/>
                </a:cubicBezTo>
                <a:cubicBezTo>
                  <a:pt x="35" y="7"/>
                  <a:pt x="52" y="0"/>
                  <a:pt x="7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1675717" y="2616796"/>
            <a:ext cx="274885" cy="276112"/>
          </a:xfrm>
          <a:custGeom>
            <a:rect b="b" l="l" r="r" t="t"/>
            <a:pathLst>
              <a:path extrusionOk="0" h="143" w="143">
                <a:moveTo>
                  <a:pt x="56" y="31"/>
                </a:moveTo>
                <a:cubicBezTo>
                  <a:pt x="50" y="31"/>
                  <a:pt x="44" y="33"/>
                  <a:pt x="39" y="38"/>
                </a:cubicBezTo>
                <a:cubicBezTo>
                  <a:pt x="34" y="42"/>
                  <a:pt x="31" y="45"/>
                  <a:pt x="31" y="49"/>
                </a:cubicBezTo>
                <a:cubicBezTo>
                  <a:pt x="31" y="68"/>
                  <a:pt x="31" y="68"/>
                  <a:pt x="31" y="68"/>
                </a:cubicBezTo>
                <a:cubicBezTo>
                  <a:pt x="31" y="72"/>
                  <a:pt x="32" y="77"/>
                  <a:pt x="34" y="82"/>
                </a:cubicBezTo>
                <a:cubicBezTo>
                  <a:pt x="36" y="87"/>
                  <a:pt x="38" y="91"/>
                  <a:pt x="42" y="94"/>
                </a:cubicBezTo>
                <a:cubicBezTo>
                  <a:pt x="44" y="96"/>
                  <a:pt x="45" y="99"/>
                  <a:pt x="45" y="102"/>
                </a:cubicBezTo>
                <a:cubicBezTo>
                  <a:pt x="45" y="105"/>
                  <a:pt x="43" y="108"/>
                  <a:pt x="41" y="109"/>
                </a:cubicBezTo>
                <a:cubicBezTo>
                  <a:pt x="12" y="125"/>
                  <a:pt x="12" y="125"/>
                  <a:pt x="12" y="125"/>
                </a:cubicBezTo>
                <a:cubicBezTo>
                  <a:pt x="11" y="125"/>
                  <a:pt x="11" y="125"/>
                  <a:pt x="11" y="125"/>
                </a:cubicBezTo>
                <a:cubicBezTo>
                  <a:pt x="10" y="125"/>
                  <a:pt x="9" y="126"/>
                  <a:pt x="9" y="126"/>
                </a:cubicBezTo>
                <a:cubicBezTo>
                  <a:pt x="9" y="134"/>
                  <a:pt x="9" y="134"/>
                  <a:pt x="9" y="134"/>
                </a:cubicBezTo>
                <a:cubicBezTo>
                  <a:pt x="103" y="134"/>
                  <a:pt x="103" y="134"/>
                  <a:pt x="103" y="134"/>
                </a:cubicBezTo>
                <a:cubicBezTo>
                  <a:pt x="103" y="126"/>
                  <a:pt x="103" y="126"/>
                  <a:pt x="103" y="126"/>
                </a:cubicBezTo>
                <a:cubicBezTo>
                  <a:pt x="102" y="126"/>
                  <a:pt x="101" y="125"/>
                  <a:pt x="101" y="125"/>
                </a:cubicBezTo>
                <a:cubicBezTo>
                  <a:pt x="100" y="125"/>
                  <a:pt x="100" y="125"/>
                  <a:pt x="100" y="125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69" y="108"/>
                  <a:pt x="67" y="105"/>
                  <a:pt x="67" y="102"/>
                </a:cubicBezTo>
                <a:cubicBezTo>
                  <a:pt x="67" y="99"/>
                  <a:pt x="68" y="96"/>
                  <a:pt x="70" y="94"/>
                </a:cubicBezTo>
                <a:cubicBezTo>
                  <a:pt x="74" y="91"/>
                  <a:pt x="76" y="87"/>
                  <a:pt x="78" y="82"/>
                </a:cubicBezTo>
                <a:cubicBezTo>
                  <a:pt x="79" y="77"/>
                  <a:pt x="80" y="72"/>
                  <a:pt x="80" y="68"/>
                </a:cubicBezTo>
                <a:cubicBezTo>
                  <a:pt x="80" y="49"/>
                  <a:pt x="80" y="49"/>
                  <a:pt x="80" y="49"/>
                </a:cubicBezTo>
                <a:cubicBezTo>
                  <a:pt x="80" y="45"/>
                  <a:pt x="78" y="41"/>
                  <a:pt x="72" y="37"/>
                </a:cubicBezTo>
                <a:cubicBezTo>
                  <a:pt x="67" y="33"/>
                  <a:pt x="62" y="31"/>
                  <a:pt x="56" y="31"/>
                </a:cubicBezTo>
                <a:close/>
                <a:moveTo>
                  <a:pt x="56" y="22"/>
                </a:moveTo>
                <a:cubicBezTo>
                  <a:pt x="64" y="22"/>
                  <a:pt x="72" y="25"/>
                  <a:pt x="79" y="31"/>
                </a:cubicBezTo>
                <a:cubicBezTo>
                  <a:pt x="86" y="36"/>
                  <a:pt x="89" y="42"/>
                  <a:pt x="89" y="49"/>
                </a:cubicBezTo>
                <a:cubicBezTo>
                  <a:pt x="89" y="68"/>
                  <a:pt x="89" y="68"/>
                  <a:pt x="89" y="68"/>
                </a:cubicBezTo>
                <a:cubicBezTo>
                  <a:pt x="89" y="73"/>
                  <a:pt x="88" y="80"/>
                  <a:pt x="86" y="86"/>
                </a:cubicBezTo>
                <a:cubicBezTo>
                  <a:pt x="84" y="92"/>
                  <a:pt x="80" y="97"/>
                  <a:pt x="76" y="101"/>
                </a:cubicBezTo>
                <a:cubicBezTo>
                  <a:pt x="104" y="117"/>
                  <a:pt x="104" y="117"/>
                  <a:pt x="104" y="117"/>
                </a:cubicBezTo>
                <a:cubicBezTo>
                  <a:pt x="105" y="117"/>
                  <a:pt x="105" y="117"/>
                  <a:pt x="105" y="117"/>
                </a:cubicBezTo>
                <a:cubicBezTo>
                  <a:pt x="105" y="117"/>
                  <a:pt x="106" y="118"/>
                  <a:pt x="107" y="118"/>
                </a:cubicBezTo>
                <a:cubicBezTo>
                  <a:pt x="107" y="119"/>
                  <a:pt x="108" y="119"/>
                  <a:pt x="109" y="120"/>
                </a:cubicBezTo>
                <a:cubicBezTo>
                  <a:pt x="109" y="120"/>
                  <a:pt x="110" y="121"/>
                  <a:pt x="111" y="122"/>
                </a:cubicBezTo>
                <a:cubicBezTo>
                  <a:pt x="111" y="123"/>
                  <a:pt x="111" y="123"/>
                  <a:pt x="111" y="124"/>
                </a:cubicBezTo>
                <a:cubicBezTo>
                  <a:pt x="111" y="136"/>
                  <a:pt x="111" y="136"/>
                  <a:pt x="111" y="136"/>
                </a:cubicBezTo>
                <a:cubicBezTo>
                  <a:pt x="111" y="138"/>
                  <a:pt x="111" y="139"/>
                  <a:pt x="109" y="141"/>
                </a:cubicBezTo>
                <a:cubicBezTo>
                  <a:pt x="108" y="142"/>
                  <a:pt x="106" y="143"/>
                  <a:pt x="104" y="143"/>
                </a:cubicBezTo>
                <a:cubicBezTo>
                  <a:pt x="7" y="143"/>
                  <a:pt x="7" y="143"/>
                  <a:pt x="7" y="143"/>
                </a:cubicBezTo>
                <a:cubicBezTo>
                  <a:pt x="5" y="143"/>
                  <a:pt x="4" y="142"/>
                  <a:pt x="2" y="141"/>
                </a:cubicBezTo>
                <a:cubicBezTo>
                  <a:pt x="1" y="139"/>
                  <a:pt x="0" y="138"/>
                  <a:pt x="0" y="136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2"/>
                  <a:pt x="2" y="119"/>
                  <a:pt x="7" y="117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31" y="97"/>
                  <a:pt x="28" y="92"/>
                  <a:pt x="26" y="85"/>
                </a:cubicBezTo>
                <a:cubicBezTo>
                  <a:pt x="23" y="79"/>
                  <a:pt x="22" y="73"/>
                  <a:pt x="22" y="68"/>
                </a:cubicBezTo>
                <a:cubicBezTo>
                  <a:pt x="22" y="49"/>
                  <a:pt x="22" y="49"/>
                  <a:pt x="22" y="49"/>
                </a:cubicBezTo>
                <a:cubicBezTo>
                  <a:pt x="22" y="43"/>
                  <a:pt x="26" y="37"/>
                  <a:pt x="33" y="31"/>
                </a:cubicBezTo>
                <a:cubicBezTo>
                  <a:pt x="40" y="25"/>
                  <a:pt x="48" y="22"/>
                  <a:pt x="56" y="22"/>
                </a:cubicBezTo>
                <a:close/>
                <a:moveTo>
                  <a:pt x="87" y="0"/>
                </a:moveTo>
                <a:cubicBezTo>
                  <a:pt x="95" y="0"/>
                  <a:pt x="103" y="3"/>
                  <a:pt x="110" y="9"/>
                </a:cubicBezTo>
                <a:cubicBezTo>
                  <a:pt x="117" y="14"/>
                  <a:pt x="120" y="20"/>
                  <a:pt x="120" y="27"/>
                </a:cubicBezTo>
                <a:cubicBezTo>
                  <a:pt x="120" y="45"/>
                  <a:pt x="120" y="45"/>
                  <a:pt x="120" y="45"/>
                </a:cubicBezTo>
                <a:cubicBezTo>
                  <a:pt x="120" y="51"/>
                  <a:pt x="119" y="57"/>
                  <a:pt x="117" y="64"/>
                </a:cubicBezTo>
                <a:cubicBezTo>
                  <a:pt x="115" y="70"/>
                  <a:pt x="111" y="75"/>
                  <a:pt x="107" y="79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7" y="95"/>
                  <a:pt x="137" y="95"/>
                  <a:pt x="137" y="95"/>
                </a:cubicBezTo>
                <a:cubicBezTo>
                  <a:pt x="138" y="96"/>
                  <a:pt x="139" y="97"/>
                  <a:pt x="141" y="98"/>
                </a:cubicBezTo>
                <a:cubicBezTo>
                  <a:pt x="142" y="99"/>
                  <a:pt x="143" y="101"/>
                  <a:pt x="143" y="102"/>
                </a:cubicBezTo>
                <a:cubicBezTo>
                  <a:pt x="143" y="113"/>
                  <a:pt x="143" y="113"/>
                  <a:pt x="143" y="113"/>
                </a:cubicBezTo>
                <a:cubicBezTo>
                  <a:pt x="143" y="115"/>
                  <a:pt x="142" y="117"/>
                  <a:pt x="140" y="118"/>
                </a:cubicBezTo>
                <a:cubicBezTo>
                  <a:pt x="139" y="120"/>
                  <a:pt x="137" y="121"/>
                  <a:pt x="135" y="121"/>
                </a:cubicBezTo>
                <a:cubicBezTo>
                  <a:pt x="120" y="121"/>
                  <a:pt x="120" y="121"/>
                  <a:pt x="120" y="121"/>
                </a:cubicBezTo>
                <a:cubicBezTo>
                  <a:pt x="119" y="116"/>
                  <a:pt x="117" y="113"/>
                  <a:pt x="116" y="112"/>
                </a:cubicBezTo>
                <a:cubicBezTo>
                  <a:pt x="134" y="112"/>
                  <a:pt x="134" y="112"/>
                  <a:pt x="134" y="112"/>
                </a:cubicBezTo>
                <a:cubicBezTo>
                  <a:pt x="134" y="104"/>
                  <a:pt x="134" y="104"/>
                  <a:pt x="134" y="104"/>
                </a:cubicBezTo>
                <a:cubicBezTo>
                  <a:pt x="133" y="103"/>
                  <a:pt x="132" y="103"/>
                  <a:pt x="132" y="103"/>
                </a:cubicBezTo>
                <a:cubicBezTo>
                  <a:pt x="131" y="103"/>
                  <a:pt x="131" y="103"/>
                  <a:pt x="131" y="102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99" y="85"/>
                  <a:pt x="98" y="83"/>
                  <a:pt x="98" y="80"/>
                </a:cubicBezTo>
                <a:cubicBezTo>
                  <a:pt x="97" y="77"/>
                  <a:pt x="99" y="74"/>
                  <a:pt x="101" y="72"/>
                </a:cubicBezTo>
                <a:cubicBezTo>
                  <a:pt x="105" y="69"/>
                  <a:pt x="107" y="65"/>
                  <a:pt x="109" y="60"/>
                </a:cubicBezTo>
                <a:cubicBezTo>
                  <a:pt x="111" y="55"/>
                  <a:pt x="111" y="50"/>
                  <a:pt x="111" y="45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3"/>
                  <a:pt x="109" y="19"/>
                  <a:pt x="104" y="15"/>
                </a:cubicBezTo>
                <a:cubicBezTo>
                  <a:pt x="98" y="11"/>
                  <a:pt x="93" y="9"/>
                  <a:pt x="87" y="9"/>
                </a:cubicBezTo>
                <a:cubicBezTo>
                  <a:pt x="80" y="9"/>
                  <a:pt x="75" y="11"/>
                  <a:pt x="70" y="15"/>
                </a:cubicBezTo>
                <a:cubicBezTo>
                  <a:pt x="68" y="14"/>
                  <a:pt x="64" y="14"/>
                  <a:pt x="58" y="14"/>
                </a:cubicBezTo>
                <a:cubicBezTo>
                  <a:pt x="62" y="10"/>
                  <a:pt x="66" y="6"/>
                  <a:pt x="71" y="4"/>
                </a:cubicBezTo>
                <a:cubicBezTo>
                  <a:pt x="76" y="1"/>
                  <a:pt x="81" y="0"/>
                  <a:pt x="8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4169084" y="2084593"/>
            <a:ext cx="274885" cy="276112"/>
          </a:xfrm>
          <a:custGeom>
            <a:rect b="b" l="l" r="r" t="t"/>
            <a:pathLst>
              <a:path extrusionOk="0" h="143" w="143">
                <a:moveTo>
                  <a:pt x="63" y="58"/>
                </a:moveTo>
                <a:cubicBezTo>
                  <a:pt x="71" y="58"/>
                  <a:pt x="71" y="58"/>
                  <a:pt x="71" y="58"/>
                </a:cubicBezTo>
                <a:cubicBezTo>
                  <a:pt x="73" y="58"/>
                  <a:pt x="74" y="58"/>
                  <a:pt x="75" y="59"/>
                </a:cubicBezTo>
                <a:cubicBezTo>
                  <a:pt x="76" y="60"/>
                  <a:pt x="76" y="61"/>
                  <a:pt x="76" y="62"/>
                </a:cubicBezTo>
                <a:cubicBezTo>
                  <a:pt x="76" y="62"/>
                  <a:pt x="76" y="62"/>
                  <a:pt x="76" y="62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80" y="102"/>
                  <a:pt x="80" y="102"/>
                  <a:pt x="80" y="102"/>
                </a:cubicBezTo>
                <a:cubicBezTo>
                  <a:pt x="82" y="102"/>
                  <a:pt x="83" y="103"/>
                  <a:pt x="84" y="104"/>
                </a:cubicBezTo>
                <a:cubicBezTo>
                  <a:pt x="84" y="105"/>
                  <a:pt x="85" y="106"/>
                  <a:pt x="85" y="107"/>
                </a:cubicBezTo>
                <a:cubicBezTo>
                  <a:pt x="85" y="108"/>
                  <a:pt x="84" y="109"/>
                  <a:pt x="84" y="110"/>
                </a:cubicBezTo>
                <a:cubicBezTo>
                  <a:pt x="83" y="111"/>
                  <a:pt x="82" y="111"/>
                  <a:pt x="80" y="111"/>
                </a:cubicBezTo>
                <a:cubicBezTo>
                  <a:pt x="63" y="111"/>
                  <a:pt x="63" y="111"/>
                  <a:pt x="63" y="111"/>
                </a:cubicBezTo>
                <a:cubicBezTo>
                  <a:pt x="61" y="111"/>
                  <a:pt x="60" y="111"/>
                  <a:pt x="59" y="110"/>
                </a:cubicBezTo>
                <a:cubicBezTo>
                  <a:pt x="59" y="109"/>
                  <a:pt x="58" y="108"/>
                  <a:pt x="58" y="107"/>
                </a:cubicBezTo>
                <a:cubicBezTo>
                  <a:pt x="58" y="106"/>
                  <a:pt x="59" y="105"/>
                  <a:pt x="59" y="104"/>
                </a:cubicBezTo>
                <a:cubicBezTo>
                  <a:pt x="60" y="103"/>
                  <a:pt x="61" y="102"/>
                  <a:pt x="63" y="102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7" y="67"/>
                  <a:pt x="67" y="67"/>
                  <a:pt x="67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1" y="67"/>
                  <a:pt x="60" y="66"/>
                  <a:pt x="59" y="65"/>
                </a:cubicBezTo>
                <a:cubicBezTo>
                  <a:pt x="59" y="65"/>
                  <a:pt x="58" y="64"/>
                  <a:pt x="58" y="62"/>
                </a:cubicBezTo>
                <a:cubicBezTo>
                  <a:pt x="58" y="61"/>
                  <a:pt x="59" y="60"/>
                  <a:pt x="59" y="59"/>
                </a:cubicBezTo>
                <a:cubicBezTo>
                  <a:pt x="60" y="58"/>
                  <a:pt x="61" y="58"/>
                  <a:pt x="63" y="58"/>
                </a:cubicBezTo>
                <a:close/>
                <a:moveTo>
                  <a:pt x="71" y="31"/>
                </a:moveTo>
                <a:cubicBezTo>
                  <a:pt x="74" y="31"/>
                  <a:pt x="76" y="32"/>
                  <a:pt x="78" y="34"/>
                </a:cubicBezTo>
                <a:cubicBezTo>
                  <a:pt x="80" y="35"/>
                  <a:pt x="80" y="37"/>
                  <a:pt x="80" y="40"/>
                </a:cubicBezTo>
                <a:cubicBezTo>
                  <a:pt x="80" y="42"/>
                  <a:pt x="80" y="44"/>
                  <a:pt x="78" y="46"/>
                </a:cubicBezTo>
                <a:cubicBezTo>
                  <a:pt x="76" y="48"/>
                  <a:pt x="74" y="49"/>
                  <a:pt x="71" y="49"/>
                </a:cubicBezTo>
                <a:cubicBezTo>
                  <a:pt x="69" y="49"/>
                  <a:pt x="67" y="48"/>
                  <a:pt x="65" y="46"/>
                </a:cubicBezTo>
                <a:cubicBezTo>
                  <a:pt x="63" y="44"/>
                  <a:pt x="63" y="42"/>
                  <a:pt x="63" y="40"/>
                </a:cubicBezTo>
                <a:cubicBezTo>
                  <a:pt x="63" y="37"/>
                  <a:pt x="63" y="35"/>
                  <a:pt x="65" y="34"/>
                </a:cubicBezTo>
                <a:cubicBezTo>
                  <a:pt x="67" y="32"/>
                  <a:pt x="69" y="31"/>
                  <a:pt x="71" y="31"/>
                </a:cubicBezTo>
                <a:close/>
                <a:moveTo>
                  <a:pt x="71" y="9"/>
                </a:moveTo>
                <a:cubicBezTo>
                  <a:pt x="54" y="9"/>
                  <a:pt x="39" y="15"/>
                  <a:pt x="27" y="27"/>
                </a:cubicBezTo>
                <a:cubicBezTo>
                  <a:pt x="15" y="39"/>
                  <a:pt x="9" y="54"/>
                  <a:pt x="9" y="71"/>
                </a:cubicBezTo>
                <a:cubicBezTo>
                  <a:pt x="9" y="88"/>
                  <a:pt x="15" y="103"/>
                  <a:pt x="27" y="116"/>
                </a:cubicBezTo>
                <a:cubicBezTo>
                  <a:pt x="39" y="128"/>
                  <a:pt x="54" y="134"/>
                  <a:pt x="71" y="134"/>
                </a:cubicBezTo>
                <a:cubicBezTo>
                  <a:pt x="89" y="134"/>
                  <a:pt x="104" y="128"/>
                  <a:pt x="116" y="116"/>
                </a:cubicBezTo>
                <a:cubicBezTo>
                  <a:pt x="128" y="103"/>
                  <a:pt x="134" y="88"/>
                  <a:pt x="134" y="71"/>
                </a:cubicBezTo>
                <a:cubicBezTo>
                  <a:pt x="134" y="54"/>
                  <a:pt x="128" y="39"/>
                  <a:pt x="116" y="27"/>
                </a:cubicBezTo>
                <a:cubicBezTo>
                  <a:pt x="104" y="15"/>
                  <a:pt x="89" y="9"/>
                  <a:pt x="71" y="9"/>
                </a:cubicBezTo>
                <a:close/>
                <a:moveTo>
                  <a:pt x="71" y="0"/>
                </a:moveTo>
                <a:cubicBezTo>
                  <a:pt x="91" y="0"/>
                  <a:pt x="108" y="7"/>
                  <a:pt x="122" y="21"/>
                </a:cubicBezTo>
                <a:cubicBezTo>
                  <a:pt x="136" y="35"/>
                  <a:pt x="143" y="51"/>
                  <a:pt x="143" y="71"/>
                </a:cubicBezTo>
                <a:cubicBezTo>
                  <a:pt x="143" y="91"/>
                  <a:pt x="136" y="108"/>
                  <a:pt x="122" y="122"/>
                </a:cubicBezTo>
                <a:cubicBezTo>
                  <a:pt x="108" y="136"/>
                  <a:pt x="91" y="143"/>
                  <a:pt x="71" y="143"/>
                </a:cubicBezTo>
                <a:cubicBezTo>
                  <a:pt x="52" y="143"/>
                  <a:pt x="35" y="136"/>
                  <a:pt x="21" y="122"/>
                </a:cubicBezTo>
                <a:cubicBezTo>
                  <a:pt x="7" y="108"/>
                  <a:pt x="0" y="91"/>
                  <a:pt x="0" y="71"/>
                </a:cubicBezTo>
                <a:cubicBezTo>
                  <a:pt x="0" y="51"/>
                  <a:pt x="7" y="35"/>
                  <a:pt x="21" y="21"/>
                </a:cubicBezTo>
                <a:cubicBezTo>
                  <a:pt x="35" y="7"/>
                  <a:pt x="52" y="0"/>
                  <a:pt x="7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4661168" y="2084593"/>
            <a:ext cx="274885" cy="276112"/>
          </a:xfrm>
          <a:custGeom>
            <a:rect b="b" l="l" r="r" t="t"/>
            <a:pathLst>
              <a:path extrusionOk="0" h="143" w="143">
                <a:moveTo>
                  <a:pt x="64" y="100"/>
                </a:moveTo>
                <a:cubicBezTo>
                  <a:pt x="76" y="100"/>
                  <a:pt x="76" y="100"/>
                  <a:pt x="76" y="100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64" y="111"/>
                  <a:pt x="64" y="111"/>
                  <a:pt x="64" y="111"/>
                </a:cubicBezTo>
                <a:lnTo>
                  <a:pt x="64" y="100"/>
                </a:lnTo>
                <a:close/>
                <a:moveTo>
                  <a:pt x="71" y="31"/>
                </a:moveTo>
                <a:cubicBezTo>
                  <a:pt x="78" y="31"/>
                  <a:pt x="84" y="33"/>
                  <a:pt x="88" y="36"/>
                </a:cubicBezTo>
                <a:cubicBezTo>
                  <a:pt x="92" y="40"/>
                  <a:pt x="94" y="45"/>
                  <a:pt x="94" y="52"/>
                </a:cubicBezTo>
                <a:cubicBezTo>
                  <a:pt x="94" y="56"/>
                  <a:pt x="92" y="61"/>
                  <a:pt x="90" y="64"/>
                </a:cubicBezTo>
                <a:cubicBezTo>
                  <a:pt x="87" y="68"/>
                  <a:pt x="84" y="72"/>
                  <a:pt x="79" y="76"/>
                </a:cubicBezTo>
                <a:cubicBezTo>
                  <a:pt x="78" y="79"/>
                  <a:pt x="76" y="80"/>
                  <a:pt x="76" y="82"/>
                </a:cubicBezTo>
                <a:cubicBezTo>
                  <a:pt x="76" y="83"/>
                  <a:pt x="75" y="86"/>
                  <a:pt x="75" y="89"/>
                </a:cubicBezTo>
                <a:cubicBezTo>
                  <a:pt x="65" y="89"/>
                  <a:pt x="65" y="89"/>
                  <a:pt x="65" y="89"/>
                </a:cubicBezTo>
                <a:cubicBezTo>
                  <a:pt x="65" y="84"/>
                  <a:pt x="65" y="80"/>
                  <a:pt x="66" y="78"/>
                </a:cubicBezTo>
                <a:cubicBezTo>
                  <a:pt x="67" y="76"/>
                  <a:pt x="69" y="73"/>
                  <a:pt x="73" y="70"/>
                </a:cubicBezTo>
                <a:cubicBezTo>
                  <a:pt x="77" y="66"/>
                  <a:pt x="79" y="62"/>
                  <a:pt x="81" y="60"/>
                </a:cubicBezTo>
                <a:cubicBezTo>
                  <a:pt x="82" y="58"/>
                  <a:pt x="83" y="55"/>
                  <a:pt x="83" y="52"/>
                </a:cubicBezTo>
                <a:cubicBezTo>
                  <a:pt x="83" y="48"/>
                  <a:pt x="82" y="45"/>
                  <a:pt x="80" y="43"/>
                </a:cubicBezTo>
                <a:cubicBezTo>
                  <a:pt x="78" y="41"/>
                  <a:pt x="75" y="40"/>
                  <a:pt x="71" y="40"/>
                </a:cubicBezTo>
                <a:cubicBezTo>
                  <a:pt x="68" y="40"/>
                  <a:pt x="65" y="41"/>
                  <a:pt x="63" y="43"/>
                </a:cubicBezTo>
                <a:cubicBezTo>
                  <a:pt x="60" y="45"/>
                  <a:pt x="59" y="48"/>
                  <a:pt x="59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45"/>
                  <a:pt x="51" y="40"/>
                  <a:pt x="55" y="36"/>
                </a:cubicBezTo>
                <a:cubicBezTo>
                  <a:pt x="59" y="33"/>
                  <a:pt x="64" y="31"/>
                  <a:pt x="71" y="31"/>
                </a:cubicBezTo>
                <a:close/>
                <a:moveTo>
                  <a:pt x="71" y="9"/>
                </a:moveTo>
                <a:cubicBezTo>
                  <a:pt x="54" y="9"/>
                  <a:pt x="39" y="15"/>
                  <a:pt x="27" y="27"/>
                </a:cubicBezTo>
                <a:cubicBezTo>
                  <a:pt x="15" y="39"/>
                  <a:pt x="9" y="54"/>
                  <a:pt x="9" y="71"/>
                </a:cubicBezTo>
                <a:cubicBezTo>
                  <a:pt x="9" y="88"/>
                  <a:pt x="15" y="103"/>
                  <a:pt x="27" y="116"/>
                </a:cubicBezTo>
                <a:cubicBezTo>
                  <a:pt x="39" y="128"/>
                  <a:pt x="54" y="134"/>
                  <a:pt x="71" y="134"/>
                </a:cubicBezTo>
                <a:cubicBezTo>
                  <a:pt x="88" y="134"/>
                  <a:pt x="103" y="128"/>
                  <a:pt x="115" y="116"/>
                </a:cubicBezTo>
                <a:cubicBezTo>
                  <a:pt x="128" y="103"/>
                  <a:pt x="134" y="88"/>
                  <a:pt x="134" y="71"/>
                </a:cubicBezTo>
                <a:cubicBezTo>
                  <a:pt x="134" y="54"/>
                  <a:pt x="128" y="39"/>
                  <a:pt x="115" y="27"/>
                </a:cubicBezTo>
                <a:cubicBezTo>
                  <a:pt x="103" y="15"/>
                  <a:pt x="88" y="9"/>
                  <a:pt x="71" y="9"/>
                </a:cubicBezTo>
                <a:close/>
                <a:moveTo>
                  <a:pt x="71" y="0"/>
                </a:moveTo>
                <a:cubicBezTo>
                  <a:pt x="91" y="0"/>
                  <a:pt x="108" y="7"/>
                  <a:pt x="122" y="21"/>
                </a:cubicBezTo>
                <a:cubicBezTo>
                  <a:pt x="136" y="35"/>
                  <a:pt x="143" y="51"/>
                  <a:pt x="143" y="71"/>
                </a:cubicBezTo>
                <a:cubicBezTo>
                  <a:pt x="143" y="91"/>
                  <a:pt x="136" y="108"/>
                  <a:pt x="122" y="122"/>
                </a:cubicBezTo>
                <a:cubicBezTo>
                  <a:pt x="108" y="136"/>
                  <a:pt x="91" y="143"/>
                  <a:pt x="71" y="143"/>
                </a:cubicBezTo>
                <a:cubicBezTo>
                  <a:pt x="51" y="143"/>
                  <a:pt x="35" y="136"/>
                  <a:pt x="21" y="122"/>
                </a:cubicBezTo>
                <a:cubicBezTo>
                  <a:pt x="7" y="108"/>
                  <a:pt x="0" y="91"/>
                  <a:pt x="0" y="71"/>
                </a:cubicBezTo>
                <a:cubicBezTo>
                  <a:pt x="0" y="51"/>
                  <a:pt x="7" y="35"/>
                  <a:pt x="21" y="21"/>
                </a:cubicBezTo>
                <a:cubicBezTo>
                  <a:pt x="35" y="7"/>
                  <a:pt x="51" y="0"/>
                  <a:pt x="7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5153580" y="2085579"/>
            <a:ext cx="274885" cy="274141"/>
          </a:xfrm>
          <a:custGeom>
            <a:rect b="b" l="l" r="r" t="t"/>
            <a:pathLst>
              <a:path extrusionOk="0" h="142" w="143">
                <a:moveTo>
                  <a:pt x="103" y="44"/>
                </a:moveTo>
                <a:cubicBezTo>
                  <a:pt x="104" y="44"/>
                  <a:pt x="105" y="44"/>
                  <a:pt x="107" y="45"/>
                </a:cubicBezTo>
                <a:cubicBezTo>
                  <a:pt x="109" y="47"/>
                  <a:pt x="109" y="49"/>
                  <a:pt x="107" y="51"/>
                </a:cubicBezTo>
                <a:cubicBezTo>
                  <a:pt x="62" y="96"/>
                  <a:pt x="62" y="96"/>
                  <a:pt x="62" y="96"/>
                </a:cubicBezTo>
                <a:cubicBezTo>
                  <a:pt x="62" y="96"/>
                  <a:pt x="62" y="97"/>
                  <a:pt x="62" y="97"/>
                </a:cubicBezTo>
                <a:cubicBezTo>
                  <a:pt x="59" y="99"/>
                  <a:pt x="57" y="99"/>
                  <a:pt x="55" y="97"/>
                </a:cubicBezTo>
                <a:cubicBezTo>
                  <a:pt x="33" y="75"/>
                  <a:pt x="33" y="75"/>
                  <a:pt x="33" y="75"/>
                </a:cubicBezTo>
                <a:cubicBezTo>
                  <a:pt x="31" y="72"/>
                  <a:pt x="31" y="70"/>
                  <a:pt x="33" y="68"/>
                </a:cubicBezTo>
                <a:cubicBezTo>
                  <a:pt x="35" y="66"/>
                  <a:pt x="37" y="66"/>
                  <a:pt x="39" y="68"/>
                </a:cubicBezTo>
                <a:cubicBezTo>
                  <a:pt x="58" y="87"/>
                  <a:pt x="58" y="87"/>
                  <a:pt x="58" y="87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01" y="44"/>
                  <a:pt x="102" y="44"/>
                  <a:pt x="103" y="44"/>
                </a:cubicBezTo>
                <a:close/>
                <a:moveTo>
                  <a:pt x="72" y="9"/>
                </a:moveTo>
                <a:cubicBezTo>
                  <a:pt x="54" y="9"/>
                  <a:pt x="40" y="15"/>
                  <a:pt x="28" y="27"/>
                </a:cubicBezTo>
                <a:cubicBezTo>
                  <a:pt x="15" y="39"/>
                  <a:pt x="9" y="54"/>
                  <a:pt x="9" y="71"/>
                </a:cubicBezTo>
                <a:cubicBezTo>
                  <a:pt x="9" y="88"/>
                  <a:pt x="15" y="103"/>
                  <a:pt x="28" y="115"/>
                </a:cubicBezTo>
                <a:cubicBezTo>
                  <a:pt x="40" y="128"/>
                  <a:pt x="54" y="134"/>
                  <a:pt x="72" y="134"/>
                </a:cubicBezTo>
                <a:cubicBezTo>
                  <a:pt x="89" y="134"/>
                  <a:pt x="104" y="128"/>
                  <a:pt x="116" y="115"/>
                </a:cubicBezTo>
                <a:cubicBezTo>
                  <a:pt x="128" y="103"/>
                  <a:pt x="134" y="88"/>
                  <a:pt x="134" y="71"/>
                </a:cubicBezTo>
                <a:cubicBezTo>
                  <a:pt x="134" y="54"/>
                  <a:pt x="128" y="39"/>
                  <a:pt x="116" y="27"/>
                </a:cubicBezTo>
                <a:cubicBezTo>
                  <a:pt x="104" y="15"/>
                  <a:pt x="89" y="9"/>
                  <a:pt x="72" y="9"/>
                </a:cubicBezTo>
                <a:close/>
                <a:moveTo>
                  <a:pt x="72" y="0"/>
                </a:moveTo>
                <a:cubicBezTo>
                  <a:pt x="91" y="0"/>
                  <a:pt x="108" y="7"/>
                  <a:pt x="122" y="21"/>
                </a:cubicBezTo>
                <a:cubicBezTo>
                  <a:pt x="136" y="35"/>
                  <a:pt x="143" y="52"/>
                  <a:pt x="143" y="71"/>
                </a:cubicBezTo>
                <a:cubicBezTo>
                  <a:pt x="143" y="91"/>
                  <a:pt x="136" y="108"/>
                  <a:pt x="122" y="122"/>
                </a:cubicBezTo>
                <a:cubicBezTo>
                  <a:pt x="108" y="135"/>
                  <a:pt x="91" y="142"/>
                  <a:pt x="72" y="142"/>
                </a:cubicBezTo>
                <a:cubicBezTo>
                  <a:pt x="52" y="142"/>
                  <a:pt x="35" y="135"/>
                  <a:pt x="21" y="122"/>
                </a:cubicBezTo>
                <a:cubicBezTo>
                  <a:pt x="7" y="108"/>
                  <a:pt x="0" y="91"/>
                  <a:pt x="0" y="71"/>
                </a:cubicBezTo>
                <a:cubicBezTo>
                  <a:pt x="0" y="52"/>
                  <a:pt x="7" y="35"/>
                  <a:pt x="21" y="21"/>
                </a:cubicBezTo>
                <a:cubicBezTo>
                  <a:pt x="35" y="7"/>
                  <a:pt x="52" y="0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8"/>
          <p:cNvSpPr/>
          <p:nvPr/>
        </p:nvSpPr>
        <p:spPr>
          <a:xfrm>
            <a:off x="5645991" y="2085579"/>
            <a:ext cx="274885" cy="274141"/>
          </a:xfrm>
          <a:custGeom>
            <a:rect b="b" l="l" r="r" t="t"/>
            <a:pathLst>
              <a:path extrusionOk="0" h="142" w="143">
                <a:moveTo>
                  <a:pt x="49" y="44"/>
                </a:moveTo>
                <a:cubicBezTo>
                  <a:pt x="50" y="44"/>
                  <a:pt x="51" y="45"/>
                  <a:pt x="52" y="46"/>
                </a:cubicBezTo>
                <a:cubicBezTo>
                  <a:pt x="71" y="65"/>
                  <a:pt x="71" y="65"/>
                  <a:pt x="71" y="65"/>
                </a:cubicBezTo>
                <a:cubicBezTo>
                  <a:pt x="90" y="46"/>
                  <a:pt x="90" y="46"/>
                  <a:pt x="90" y="46"/>
                </a:cubicBezTo>
                <a:cubicBezTo>
                  <a:pt x="92" y="44"/>
                  <a:pt x="94" y="44"/>
                  <a:pt x="97" y="46"/>
                </a:cubicBezTo>
                <a:cubicBezTo>
                  <a:pt x="99" y="48"/>
                  <a:pt x="99" y="50"/>
                  <a:pt x="97" y="52"/>
                </a:cubicBezTo>
                <a:cubicBezTo>
                  <a:pt x="78" y="71"/>
                  <a:pt x="78" y="71"/>
                  <a:pt x="78" y="71"/>
                </a:cubicBezTo>
                <a:cubicBezTo>
                  <a:pt x="97" y="90"/>
                  <a:pt x="97" y="90"/>
                  <a:pt x="97" y="90"/>
                </a:cubicBezTo>
                <a:cubicBezTo>
                  <a:pt x="99" y="92"/>
                  <a:pt x="99" y="94"/>
                  <a:pt x="97" y="96"/>
                </a:cubicBezTo>
                <a:cubicBezTo>
                  <a:pt x="94" y="99"/>
                  <a:pt x="92" y="99"/>
                  <a:pt x="90" y="96"/>
                </a:cubicBezTo>
                <a:cubicBezTo>
                  <a:pt x="71" y="78"/>
                  <a:pt x="71" y="78"/>
                  <a:pt x="71" y="78"/>
                </a:cubicBezTo>
                <a:cubicBezTo>
                  <a:pt x="52" y="96"/>
                  <a:pt x="52" y="96"/>
                  <a:pt x="52" y="96"/>
                </a:cubicBezTo>
                <a:cubicBezTo>
                  <a:pt x="50" y="99"/>
                  <a:pt x="48" y="99"/>
                  <a:pt x="46" y="96"/>
                </a:cubicBezTo>
                <a:cubicBezTo>
                  <a:pt x="44" y="94"/>
                  <a:pt x="44" y="92"/>
                  <a:pt x="46" y="90"/>
                </a:cubicBezTo>
                <a:cubicBezTo>
                  <a:pt x="65" y="71"/>
                  <a:pt x="65" y="71"/>
                  <a:pt x="65" y="71"/>
                </a:cubicBezTo>
                <a:cubicBezTo>
                  <a:pt x="46" y="52"/>
                  <a:pt x="46" y="52"/>
                  <a:pt x="46" y="52"/>
                </a:cubicBezTo>
                <a:cubicBezTo>
                  <a:pt x="44" y="50"/>
                  <a:pt x="44" y="48"/>
                  <a:pt x="46" y="46"/>
                </a:cubicBezTo>
                <a:cubicBezTo>
                  <a:pt x="47" y="45"/>
                  <a:pt x="48" y="44"/>
                  <a:pt x="49" y="44"/>
                </a:cubicBezTo>
                <a:close/>
                <a:moveTo>
                  <a:pt x="71" y="9"/>
                </a:moveTo>
                <a:cubicBezTo>
                  <a:pt x="54" y="9"/>
                  <a:pt x="39" y="15"/>
                  <a:pt x="27" y="27"/>
                </a:cubicBezTo>
                <a:cubicBezTo>
                  <a:pt x="15" y="39"/>
                  <a:pt x="9" y="54"/>
                  <a:pt x="9" y="71"/>
                </a:cubicBezTo>
                <a:cubicBezTo>
                  <a:pt x="9" y="88"/>
                  <a:pt x="15" y="103"/>
                  <a:pt x="27" y="115"/>
                </a:cubicBezTo>
                <a:cubicBezTo>
                  <a:pt x="39" y="128"/>
                  <a:pt x="54" y="134"/>
                  <a:pt x="71" y="134"/>
                </a:cubicBezTo>
                <a:cubicBezTo>
                  <a:pt x="89" y="134"/>
                  <a:pt x="103" y="128"/>
                  <a:pt x="116" y="115"/>
                </a:cubicBezTo>
                <a:cubicBezTo>
                  <a:pt x="128" y="103"/>
                  <a:pt x="134" y="88"/>
                  <a:pt x="134" y="71"/>
                </a:cubicBezTo>
                <a:cubicBezTo>
                  <a:pt x="134" y="54"/>
                  <a:pt x="128" y="39"/>
                  <a:pt x="116" y="27"/>
                </a:cubicBezTo>
                <a:cubicBezTo>
                  <a:pt x="103" y="15"/>
                  <a:pt x="89" y="9"/>
                  <a:pt x="71" y="9"/>
                </a:cubicBezTo>
                <a:close/>
                <a:moveTo>
                  <a:pt x="71" y="0"/>
                </a:moveTo>
                <a:cubicBezTo>
                  <a:pt x="91" y="0"/>
                  <a:pt x="108" y="7"/>
                  <a:pt x="122" y="21"/>
                </a:cubicBezTo>
                <a:cubicBezTo>
                  <a:pt x="136" y="35"/>
                  <a:pt x="143" y="52"/>
                  <a:pt x="143" y="71"/>
                </a:cubicBezTo>
                <a:cubicBezTo>
                  <a:pt x="143" y="91"/>
                  <a:pt x="136" y="108"/>
                  <a:pt x="122" y="122"/>
                </a:cubicBezTo>
                <a:cubicBezTo>
                  <a:pt x="108" y="135"/>
                  <a:pt x="91" y="142"/>
                  <a:pt x="71" y="142"/>
                </a:cubicBezTo>
                <a:cubicBezTo>
                  <a:pt x="52" y="142"/>
                  <a:pt x="35" y="135"/>
                  <a:pt x="21" y="122"/>
                </a:cubicBezTo>
                <a:cubicBezTo>
                  <a:pt x="7" y="108"/>
                  <a:pt x="0" y="91"/>
                  <a:pt x="0" y="71"/>
                </a:cubicBezTo>
                <a:cubicBezTo>
                  <a:pt x="0" y="52"/>
                  <a:pt x="7" y="35"/>
                  <a:pt x="21" y="21"/>
                </a:cubicBezTo>
                <a:cubicBezTo>
                  <a:pt x="35" y="7"/>
                  <a:pt x="52" y="0"/>
                  <a:pt x="7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6151820" y="2084593"/>
            <a:ext cx="250014" cy="276112"/>
          </a:xfrm>
          <a:custGeom>
            <a:rect b="b" l="l" r="r" t="t"/>
            <a:pathLst>
              <a:path extrusionOk="0" h="143" w="130">
                <a:moveTo>
                  <a:pt x="39" y="16"/>
                </a:moveTo>
                <a:cubicBezTo>
                  <a:pt x="40" y="16"/>
                  <a:pt x="41" y="17"/>
                  <a:pt x="42" y="18"/>
                </a:cubicBezTo>
                <a:cubicBezTo>
                  <a:pt x="43" y="20"/>
                  <a:pt x="42" y="22"/>
                  <a:pt x="40" y="24"/>
                </a:cubicBezTo>
                <a:cubicBezTo>
                  <a:pt x="26" y="30"/>
                  <a:pt x="18" y="41"/>
                  <a:pt x="13" y="54"/>
                </a:cubicBezTo>
                <a:cubicBezTo>
                  <a:pt x="9" y="68"/>
                  <a:pt x="10" y="82"/>
                  <a:pt x="17" y="95"/>
                </a:cubicBezTo>
                <a:cubicBezTo>
                  <a:pt x="20" y="101"/>
                  <a:pt x="25" y="107"/>
                  <a:pt x="30" y="111"/>
                </a:cubicBezTo>
                <a:cubicBezTo>
                  <a:pt x="36" y="116"/>
                  <a:pt x="43" y="120"/>
                  <a:pt x="50" y="121"/>
                </a:cubicBezTo>
                <a:cubicBezTo>
                  <a:pt x="50" y="121"/>
                  <a:pt x="51" y="121"/>
                  <a:pt x="51" y="122"/>
                </a:cubicBezTo>
                <a:cubicBezTo>
                  <a:pt x="52" y="122"/>
                  <a:pt x="52" y="122"/>
                  <a:pt x="52" y="122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43" y="107"/>
                  <a:pt x="43" y="105"/>
                  <a:pt x="45" y="104"/>
                </a:cubicBezTo>
                <a:cubicBezTo>
                  <a:pt x="46" y="104"/>
                  <a:pt x="46" y="104"/>
                  <a:pt x="46" y="104"/>
                </a:cubicBezTo>
                <a:cubicBezTo>
                  <a:pt x="48" y="103"/>
                  <a:pt x="49" y="103"/>
                  <a:pt x="50" y="105"/>
                </a:cubicBezTo>
                <a:cubicBezTo>
                  <a:pt x="63" y="125"/>
                  <a:pt x="63" y="125"/>
                  <a:pt x="63" y="125"/>
                </a:cubicBezTo>
                <a:cubicBezTo>
                  <a:pt x="64" y="126"/>
                  <a:pt x="64" y="126"/>
                  <a:pt x="64" y="126"/>
                </a:cubicBezTo>
                <a:cubicBezTo>
                  <a:pt x="64" y="127"/>
                  <a:pt x="64" y="128"/>
                  <a:pt x="64" y="129"/>
                </a:cubicBezTo>
                <a:cubicBezTo>
                  <a:pt x="64" y="130"/>
                  <a:pt x="63" y="130"/>
                  <a:pt x="63" y="131"/>
                </a:cubicBezTo>
                <a:cubicBezTo>
                  <a:pt x="61" y="131"/>
                  <a:pt x="61" y="131"/>
                  <a:pt x="61" y="131"/>
                </a:cubicBezTo>
                <a:cubicBezTo>
                  <a:pt x="61" y="131"/>
                  <a:pt x="61" y="131"/>
                  <a:pt x="61" y="131"/>
                </a:cubicBezTo>
                <a:cubicBezTo>
                  <a:pt x="40" y="142"/>
                  <a:pt x="40" y="142"/>
                  <a:pt x="40" y="142"/>
                </a:cubicBezTo>
                <a:cubicBezTo>
                  <a:pt x="39" y="143"/>
                  <a:pt x="37" y="143"/>
                  <a:pt x="36" y="141"/>
                </a:cubicBezTo>
                <a:cubicBezTo>
                  <a:pt x="36" y="140"/>
                  <a:pt x="36" y="140"/>
                  <a:pt x="36" y="140"/>
                </a:cubicBezTo>
                <a:cubicBezTo>
                  <a:pt x="35" y="138"/>
                  <a:pt x="35" y="137"/>
                  <a:pt x="37" y="136"/>
                </a:cubicBezTo>
                <a:cubicBezTo>
                  <a:pt x="49" y="130"/>
                  <a:pt x="49" y="130"/>
                  <a:pt x="49" y="130"/>
                </a:cubicBezTo>
                <a:cubicBezTo>
                  <a:pt x="48" y="130"/>
                  <a:pt x="48" y="130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ubicBezTo>
                  <a:pt x="39" y="128"/>
                  <a:pt x="32" y="124"/>
                  <a:pt x="25" y="118"/>
                </a:cubicBezTo>
                <a:cubicBezTo>
                  <a:pt x="18" y="113"/>
                  <a:pt x="13" y="106"/>
                  <a:pt x="9" y="98"/>
                </a:cubicBezTo>
                <a:cubicBezTo>
                  <a:pt x="1" y="83"/>
                  <a:pt x="0" y="68"/>
                  <a:pt x="5" y="52"/>
                </a:cubicBezTo>
                <a:cubicBezTo>
                  <a:pt x="10" y="36"/>
                  <a:pt x="20" y="24"/>
                  <a:pt x="36" y="16"/>
                </a:cubicBezTo>
                <a:cubicBezTo>
                  <a:pt x="37" y="15"/>
                  <a:pt x="38" y="15"/>
                  <a:pt x="39" y="16"/>
                </a:cubicBezTo>
                <a:close/>
                <a:moveTo>
                  <a:pt x="89" y="0"/>
                </a:moveTo>
                <a:cubicBezTo>
                  <a:pt x="90" y="0"/>
                  <a:pt x="91" y="0"/>
                  <a:pt x="91" y="1"/>
                </a:cubicBezTo>
                <a:cubicBezTo>
                  <a:pt x="91" y="3"/>
                  <a:pt x="91" y="3"/>
                  <a:pt x="91" y="3"/>
                </a:cubicBezTo>
                <a:cubicBezTo>
                  <a:pt x="93" y="4"/>
                  <a:pt x="92" y="6"/>
                  <a:pt x="90" y="7"/>
                </a:cubicBezTo>
                <a:cubicBezTo>
                  <a:pt x="79" y="12"/>
                  <a:pt x="79" y="12"/>
                  <a:pt x="79" y="12"/>
                </a:cubicBezTo>
                <a:cubicBezTo>
                  <a:pt x="81" y="13"/>
                  <a:pt x="82" y="13"/>
                  <a:pt x="83" y="13"/>
                </a:cubicBezTo>
                <a:cubicBezTo>
                  <a:pt x="91" y="16"/>
                  <a:pt x="98" y="19"/>
                  <a:pt x="105" y="25"/>
                </a:cubicBezTo>
                <a:cubicBezTo>
                  <a:pt x="112" y="30"/>
                  <a:pt x="117" y="37"/>
                  <a:pt x="121" y="44"/>
                </a:cubicBezTo>
                <a:cubicBezTo>
                  <a:pt x="129" y="59"/>
                  <a:pt x="130" y="75"/>
                  <a:pt x="125" y="91"/>
                </a:cubicBezTo>
                <a:cubicBezTo>
                  <a:pt x="120" y="107"/>
                  <a:pt x="110" y="119"/>
                  <a:pt x="95" y="127"/>
                </a:cubicBezTo>
                <a:cubicBezTo>
                  <a:pt x="94" y="127"/>
                  <a:pt x="93" y="128"/>
                  <a:pt x="93" y="128"/>
                </a:cubicBezTo>
                <a:cubicBezTo>
                  <a:pt x="91" y="128"/>
                  <a:pt x="90" y="127"/>
                  <a:pt x="89" y="125"/>
                </a:cubicBezTo>
                <a:cubicBezTo>
                  <a:pt x="88" y="123"/>
                  <a:pt x="88" y="121"/>
                  <a:pt x="91" y="119"/>
                </a:cubicBezTo>
                <a:cubicBezTo>
                  <a:pt x="104" y="113"/>
                  <a:pt x="112" y="102"/>
                  <a:pt x="117" y="89"/>
                </a:cubicBezTo>
                <a:cubicBezTo>
                  <a:pt x="121" y="75"/>
                  <a:pt x="120" y="61"/>
                  <a:pt x="113" y="48"/>
                </a:cubicBezTo>
                <a:cubicBezTo>
                  <a:pt x="106" y="35"/>
                  <a:pt x="95" y="26"/>
                  <a:pt x="80" y="22"/>
                </a:cubicBezTo>
                <a:cubicBezTo>
                  <a:pt x="79" y="21"/>
                  <a:pt x="77" y="21"/>
                  <a:pt x="75" y="21"/>
                </a:cubicBezTo>
                <a:cubicBezTo>
                  <a:pt x="83" y="33"/>
                  <a:pt x="83" y="33"/>
                  <a:pt x="83" y="33"/>
                </a:cubicBezTo>
                <a:cubicBezTo>
                  <a:pt x="84" y="35"/>
                  <a:pt x="84" y="37"/>
                  <a:pt x="83" y="38"/>
                </a:cubicBezTo>
                <a:cubicBezTo>
                  <a:pt x="81" y="39"/>
                  <a:pt x="81" y="39"/>
                  <a:pt x="81" y="39"/>
                </a:cubicBezTo>
                <a:cubicBezTo>
                  <a:pt x="80" y="40"/>
                  <a:pt x="78" y="39"/>
                  <a:pt x="77" y="37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17"/>
                  <a:pt x="64" y="17"/>
                  <a:pt x="64" y="17"/>
                </a:cubicBezTo>
                <a:cubicBezTo>
                  <a:pt x="63" y="16"/>
                  <a:pt x="63" y="16"/>
                  <a:pt x="63" y="16"/>
                </a:cubicBezTo>
                <a:cubicBezTo>
                  <a:pt x="63" y="15"/>
                  <a:pt x="63" y="14"/>
                  <a:pt x="63" y="13"/>
                </a:cubicBezTo>
                <a:cubicBezTo>
                  <a:pt x="63" y="13"/>
                  <a:pt x="64" y="12"/>
                  <a:pt x="64" y="12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1"/>
                  <a:pt x="66" y="11"/>
                  <a:pt x="66" y="11"/>
                </a:cubicBezTo>
                <a:cubicBezTo>
                  <a:pt x="87" y="0"/>
                  <a:pt x="87" y="0"/>
                  <a:pt x="87" y="0"/>
                </a:cubicBezTo>
                <a:cubicBezTo>
                  <a:pt x="88" y="0"/>
                  <a:pt x="88" y="0"/>
                  <a:pt x="8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6631796" y="1616028"/>
            <a:ext cx="274885" cy="268224"/>
          </a:xfrm>
          <a:custGeom>
            <a:rect b="b" l="l" r="r" t="t"/>
            <a:pathLst>
              <a:path extrusionOk="0" h="139" w="143">
                <a:moveTo>
                  <a:pt x="110" y="1"/>
                </a:moveTo>
                <a:cubicBezTo>
                  <a:pt x="119" y="1"/>
                  <a:pt x="127" y="5"/>
                  <a:pt x="134" y="12"/>
                </a:cubicBezTo>
                <a:cubicBezTo>
                  <a:pt x="140" y="18"/>
                  <a:pt x="143" y="27"/>
                  <a:pt x="143" y="37"/>
                </a:cubicBezTo>
                <a:cubicBezTo>
                  <a:pt x="143" y="47"/>
                  <a:pt x="140" y="55"/>
                  <a:pt x="133" y="61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0" y="128"/>
                  <a:pt x="68" y="129"/>
                  <a:pt x="66" y="126"/>
                </a:cubicBezTo>
                <a:cubicBezTo>
                  <a:pt x="64" y="124"/>
                  <a:pt x="64" y="122"/>
                  <a:pt x="66" y="120"/>
                </a:cubicBezTo>
                <a:cubicBezTo>
                  <a:pt x="127" y="55"/>
                  <a:pt x="127" y="55"/>
                  <a:pt x="127" y="55"/>
                </a:cubicBezTo>
                <a:cubicBezTo>
                  <a:pt x="132" y="50"/>
                  <a:pt x="134" y="44"/>
                  <a:pt x="134" y="37"/>
                </a:cubicBezTo>
                <a:cubicBezTo>
                  <a:pt x="134" y="29"/>
                  <a:pt x="132" y="23"/>
                  <a:pt x="127" y="18"/>
                </a:cubicBezTo>
                <a:cubicBezTo>
                  <a:pt x="124" y="15"/>
                  <a:pt x="121" y="13"/>
                  <a:pt x="117" y="11"/>
                </a:cubicBezTo>
                <a:cubicBezTo>
                  <a:pt x="114" y="10"/>
                  <a:pt x="110" y="9"/>
                  <a:pt x="105" y="10"/>
                </a:cubicBezTo>
                <a:cubicBezTo>
                  <a:pt x="101" y="10"/>
                  <a:pt x="98" y="12"/>
                  <a:pt x="94" y="16"/>
                </a:cubicBezTo>
                <a:cubicBezTo>
                  <a:pt x="14" y="101"/>
                  <a:pt x="14" y="101"/>
                  <a:pt x="14" y="101"/>
                </a:cubicBezTo>
                <a:cubicBezTo>
                  <a:pt x="11" y="104"/>
                  <a:pt x="9" y="109"/>
                  <a:pt x="9" y="113"/>
                </a:cubicBezTo>
                <a:cubicBezTo>
                  <a:pt x="9" y="118"/>
                  <a:pt x="11" y="122"/>
                  <a:pt x="14" y="126"/>
                </a:cubicBezTo>
                <a:cubicBezTo>
                  <a:pt x="17" y="129"/>
                  <a:pt x="21" y="131"/>
                  <a:pt x="25" y="130"/>
                </a:cubicBezTo>
                <a:cubicBezTo>
                  <a:pt x="29" y="130"/>
                  <a:pt x="33" y="128"/>
                  <a:pt x="37" y="124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5" y="51"/>
                  <a:pt x="106" y="47"/>
                  <a:pt x="103" y="44"/>
                </a:cubicBezTo>
                <a:cubicBezTo>
                  <a:pt x="101" y="42"/>
                  <a:pt x="99" y="41"/>
                  <a:pt x="98" y="41"/>
                </a:cubicBezTo>
                <a:cubicBezTo>
                  <a:pt x="96" y="41"/>
                  <a:pt x="94" y="43"/>
                  <a:pt x="91" y="45"/>
                </a:cubicBezTo>
                <a:cubicBezTo>
                  <a:pt x="43" y="96"/>
                  <a:pt x="43" y="96"/>
                  <a:pt x="43" y="96"/>
                </a:cubicBezTo>
                <a:cubicBezTo>
                  <a:pt x="41" y="98"/>
                  <a:pt x="39" y="98"/>
                  <a:pt x="37" y="96"/>
                </a:cubicBezTo>
                <a:cubicBezTo>
                  <a:pt x="35" y="94"/>
                  <a:pt x="35" y="92"/>
                  <a:pt x="37" y="90"/>
                </a:cubicBezTo>
                <a:cubicBezTo>
                  <a:pt x="85" y="39"/>
                  <a:pt x="85" y="39"/>
                  <a:pt x="85" y="39"/>
                </a:cubicBezTo>
                <a:cubicBezTo>
                  <a:pt x="89" y="35"/>
                  <a:pt x="93" y="33"/>
                  <a:pt x="97" y="32"/>
                </a:cubicBezTo>
                <a:cubicBezTo>
                  <a:pt x="101" y="32"/>
                  <a:pt x="105" y="34"/>
                  <a:pt x="109" y="37"/>
                </a:cubicBezTo>
                <a:cubicBezTo>
                  <a:pt x="112" y="41"/>
                  <a:pt x="114" y="45"/>
                  <a:pt x="114" y="50"/>
                </a:cubicBezTo>
                <a:cubicBezTo>
                  <a:pt x="113" y="54"/>
                  <a:pt x="111" y="58"/>
                  <a:pt x="107" y="63"/>
                </a:cubicBezTo>
                <a:cubicBezTo>
                  <a:pt x="43" y="131"/>
                  <a:pt x="43" y="131"/>
                  <a:pt x="43" y="131"/>
                </a:cubicBezTo>
                <a:cubicBezTo>
                  <a:pt x="38" y="136"/>
                  <a:pt x="32" y="139"/>
                  <a:pt x="26" y="139"/>
                </a:cubicBezTo>
                <a:cubicBezTo>
                  <a:pt x="25" y="139"/>
                  <a:pt x="25" y="139"/>
                  <a:pt x="24" y="139"/>
                </a:cubicBezTo>
                <a:cubicBezTo>
                  <a:pt x="18" y="139"/>
                  <a:pt x="13" y="137"/>
                  <a:pt x="8" y="132"/>
                </a:cubicBezTo>
                <a:cubicBezTo>
                  <a:pt x="3" y="127"/>
                  <a:pt x="0" y="121"/>
                  <a:pt x="0" y="113"/>
                </a:cubicBezTo>
                <a:cubicBezTo>
                  <a:pt x="0" y="106"/>
                  <a:pt x="3" y="100"/>
                  <a:pt x="8" y="95"/>
                </a:cubicBezTo>
                <a:cubicBezTo>
                  <a:pt x="88" y="9"/>
                  <a:pt x="88" y="9"/>
                  <a:pt x="88" y="9"/>
                </a:cubicBezTo>
                <a:cubicBezTo>
                  <a:pt x="94" y="3"/>
                  <a:pt x="102" y="0"/>
                  <a:pt x="11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6630814" y="2084593"/>
            <a:ext cx="276849" cy="276112"/>
          </a:xfrm>
          <a:custGeom>
            <a:rect b="b" l="l" r="r" t="t"/>
            <a:pathLst>
              <a:path extrusionOk="0" h="143" w="144">
                <a:moveTo>
                  <a:pt x="56" y="9"/>
                </a:moveTo>
                <a:cubicBezTo>
                  <a:pt x="43" y="9"/>
                  <a:pt x="32" y="13"/>
                  <a:pt x="22" y="22"/>
                </a:cubicBezTo>
                <a:cubicBezTo>
                  <a:pt x="13" y="31"/>
                  <a:pt x="9" y="42"/>
                  <a:pt x="9" y="55"/>
                </a:cubicBezTo>
                <a:cubicBezTo>
                  <a:pt x="9" y="68"/>
                  <a:pt x="13" y="80"/>
                  <a:pt x="22" y="89"/>
                </a:cubicBezTo>
                <a:cubicBezTo>
                  <a:pt x="32" y="98"/>
                  <a:pt x="43" y="102"/>
                  <a:pt x="56" y="102"/>
                </a:cubicBezTo>
                <a:cubicBezTo>
                  <a:pt x="69" y="102"/>
                  <a:pt x="80" y="98"/>
                  <a:pt x="89" y="89"/>
                </a:cubicBezTo>
                <a:cubicBezTo>
                  <a:pt x="98" y="80"/>
                  <a:pt x="103" y="68"/>
                  <a:pt x="103" y="55"/>
                </a:cubicBezTo>
                <a:cubicBezTo>
                  <a:pt x="103" y="42"/>
                  <a:pt x="98" y="31"/>
                  <a:pt x="89" y="22"/>
                </a:cubicBezTo>
                <a:cubicBezTo>
                  <a:pt x="80" y="13"/>
                  <a:pt x="69" y="9"/>
                  <a:pt x="56" y="9"/>
                </a:cubicBezTo>
                <a:close/>
                <a:moveTo>
                  <a:pt x="56" y="0"/>
                </a:moveTo>
                <a:cubicBezTo>
                  <a:pt x="71" y="0"/>
                  <a:pt x="84" y="5"/>
                  <a:pt x="95" y="16"/>
                </a:cubicBezTo>
                <a:cubicBezTo>
                  <a:pt x="106" y="27"/>
                  <a:pt x="111" y="40"/>
                  <a:pt x="111" y="55"/>
                </a:cubicBezTo>
                <a:cubicBezTo>
                  <a:pt x="111" y="69"/>
                  <a:pt x="107" y="81"/>
                  <a:pt x="99" y="91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4" y="137"/>
                  <a:pt x="144" y="139"/>
                  <a:pt x="142" y="141"/>
                </a:cubicBezTo>
                <a:cubicBezTo>
                  <a:pt x="140" y="143"/>
                  <a:pt x="138" y="143"/>
                  <a:pt x="136" y="141"/>
                </a:cubicBezTo>
                <a:cubicBezTo>
                  <a:pt x="92" y="98"/>
                  <a:pt x="92" y="98"/>
                  <a:pt x="92" y="98"/>
                </a:cubicBezTo>
                <a:cubicBezTo>
                  <a:pt x="82" y="107"/>
                  <a:pt x="69" y="111"/>
                  <a:pt x="56" y="111"/>
                </a:cubicBezTo>
                <a:cubicBezTo>
                  <a:pt x="40" y="111"/>
                  <a:pt x="27" y="106"/>
                  <a:pt x="16" y="95"/>
                </a:cubicBezTo>
                <a:cubicBezTo>
                  <a:pt x="5" y="84"/>
                  <a:pt x="0" y="71"/>
                  <a:pt x="0" y="55"/>
                </a:cubicBezTo>
                <a:cubicBezTo>
                  <a:pt x="0" y="40"/>
                  <a:pt x="5" y="27"/>
                  <a:pt x="16" y="16"/>
                </a:cubicBezTo>
                <a:cubicBezTo>
                  <a:pt x="27" y="5"/>
                  <a:pt x="40" y="0"/>
                  <a:pt x="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7115364" y="4112031"/>
            <a:ext cx="276849" cy="274141"/>
          </a:xfrm>
          <a:custGeom>
            <a:rect b="b" l="l" r="r" t="t"/>
            <a:pathLst>
              <a:path extrusionOk="0" h="142" w="144">
                <a:moveTo>
                  <a:pt x="109" y="99"/>
                </a:moveTo>
                <a:cubicBezTo>
                  <a:pt x="106" y="111"/>
                  <a:pt x="102" y="121"/>
                  <a:pt x="97" y="128"/>
                </a:cubicBezTo>
                <a:cubicBezTo>
                  <a:pt x="109" y="123"/>
                  <a:pt x="119" y="114"/>
                  <a:pt x="126" y="102"/>
                </a:cubicBezTo>
                <a:cubicBezTo>
                  <a:pt x="122" y="101"/>
                  <a:pt x="116" y="100"/>
                  <a:pt x="109" y="99"/>
                </a:cubicBezTo>
                <a:close/>
                <a:moveTo>
                  <a:pt x="35" y="99"/>
                </a:moveTo>
                <a:cubicBezTo>
                  <a:pt x="28" y="100"/>
                  <a:pt x="22" y="101"/>
                  <a:pt x="18" y="102"/>
                </a:cubicBezTo>
                <a:cubicBezTo>
                  <a:pt x="25" y="115"/>
                  <a:pt x="36" y="124"/>
                  <a:pt x="51" y="130"/>
                </a:cubicBezTo>
                <a:cubicBezTo>
                  <a:pt x="44" y="122"/>
                  <a:pt x="39" y="112"/>
                  <a:pt x="35" y="99"/>
                </a:cubicBezTo>
                <a:close/>
                <a:moveTo>
                  <a:pt x="76" y="98"/>
                </a:moveTo>
                <a:cubicBezTo>
                  <a:pt x="76" y="133"/>
                  <a:pt x="76" y="133"/>
                  <a:pt x="76" y="133"/>
                </a:cubicBezTo>
                <a:cubicBezTo>
                  <a:pt x="81" y="131"/>
                  <a:pt x="86" y="128"/>
                  <a:pt x="90" y="121"/>
                </a:cubicBezTo>
                <a:cubicBezTo>
                  <a:pt x="94" y="115"/>
                  <a:pt x="98" y="107"/>
                  <a:pt x="100" y="98"/>
                </a:cubicBezTo>
                <a:cubicBezTo>
                  <a:pt x="93" y="98"/>
                  <a:pt x="85" y="98"/>
                  <a:pt x="76" y="98"/>
                </a:cubicBezTo>
                <a:close/>
                <a:moveTo>
                  <a:pt x="68" y="98"/>
                </a:moveTo>
                <a:cubicBezTo>
                  <a:pt x="59" y="98"/>
                  <a:pt x="51" y="98"/>
                  <a:pt x="44" y="98"/>
                </a:cubicBezTo>
                <a:cubicBezTo>
                  <a:pt x="46" y="107"/>
                  <a:pt x="49" y="115"/>
                  <a:pt x="54" y="121"/>
                </a:cubicBezTo>
                <a:cubicBezTo>
                  <a:pt x="58" y="127"/>
                  <a:pt x="62" y="131"/>
                  <a:pt x="68" y="133"/>
                </a:cubicBezTo>
                <a:lnTo>
                  <a:pt x="68" y="98"/>
                </a:lnTo>
                <a:close/>
                <a:moveTo>
                  <a:pt x="102" y="57"/>
                </a:moveTo>
                <a:cubicBezTo>
                  <a:pt x="94" y="57"/>
                  <a:pt x="86" y="57"/>
                  <a:pt x="76" y="58"/>
                </a:cubicBezTo>
                <a:cubicBezTo>
                  <a:pt x="76" y="89"/>
                  <a:pt x="76" y="89"/>
                  <a:pt x="76" y="89"/>
                </a:cubicBezTo>
                <a:cubicBezTo>
                  <a:pt x="85" y="89"/>
                  <a:pt x="94" y="89"/>
                  <a:pt x="102" y="90"/>
                </a:cubicBezTo>
                <a:cubicBezTo>
                  <a:pt x="103" y="84"/>
                  <a:pt x="103" y="77"/>
                  <a:pt x="103" y="71"/>
                </a:cubicBezTo>
                <a:cubicBezTo>
                  <a:pt x="103" y="66"/>
                  <a:pt x="103" y="61"/>
                  <a:pt x="102" y="57"/>
                </a:cubicBezTo>
                <a:close/>
                <a:moveTo>
                  <a:pt x="41" y="57"/>
                </a:moveTo>
                <a:cubicBezTo>
                  <a:pt x="41" y="61"/>
                  <a:pt x="41" y="66"/>
                  <a:pt x="41" y="71"/>
                </a:cubicBezTo>
                <a:cubicBezTo>
                  <a:pt x="41" y="77"/>
                  <a:pt x="41" y="83"/>
                  <a:pt x="42" y="89"/>
                </a:cubicBezTo>
                <a:cubicBezTo>
                  <a:pt x="50" y="89"/>
                  <a:pt x="58" y="89"/>
                  <a:pt x="68" y="89"/>
                </a:cubicBezTo>
                <a:cubicBezTo>
                  <a:pt x="68" y="58"/>
                  <a:pt x="68" y="58"/>
                  <a:pt x="68" y="58"/>
                </a:cubicBezTo>
                <a:cubicBezTo>
                  <a:pt x="58" y="57"/>
                  <a:pt x="49" y="57"/>
                  <a:pt x="41" y="57"/>
                </a:cubicBezTo>
                <a:close/>
                <a:moveTo>
                  <a:pt x="12" y="52"/>
                </a:moveTo>
                <a:cubicBezTo>
                  <a:pt x="10" y="58"/>
                  <a:pt x="9" y="64"/>
                  <a:pt x="9" y="71"/>
                </a:cubicBezTo>
                <a:cubicBezTo>
                  <a:pt x="9" y="79"/>
                  <a:pt x="11" y="86"/>
                  <a:pt x="14" y="94"/>
                </a:cubicBezTo>
                <a:cubicBezTo>
                  <a:pt x="19" y="92"/>
                  <a:pt x="25" y="91"/>
                  <a:pt x="33" y="90"/>
                </a:cubicBezTo>
                <a:cubicBezTo>
                  <a:pt x="32" y="84"/>
                  <a:pt x="32" y="78"/>
                  <a:pt x="32" y="71"/>
                </a:cubicBezTo>
                <a:cubicBezTo>
                  <a:pt x="32" y="66"/>
                  <a:pt x="32" y="61"/>
                  <a:pt x="33" y="56"/>
                </a:cubicBezTo>
                <a:cubicBezTo>
                  <a:pt x="24" y="55"/>
                  <a:pt x="17" y="54"/>
                  <a:pt x="12" y="52"/>
                </a:cubicBezTo>
                <a:close/>
                <a:moveTo>
                  <a:pt x="131" y="52"/>
                </a:moveTo>
                <a:cubicBezTo>
                  <a:pt x="123" y="54"/>
                  <a:pt x="123" y="54"/>
                  <a:pt x="123" y="54"/>
                </a:cubicBezTo>
                <a:cubicBezTo>
                  <a:pt x="120" y="54"/>
                  <a:pt x="116" y="55"/>
                  <a:pt x="111" y="55"/>
                </a:cubicBezTo>
                <a:cubicBezTo>
                  <a:pt x="112" y="61"/>
                  <a:pt x="112" y="66"/>
                  <a:pt x="112" y="71"/>
                </a:cubicBezTo>
                <a:cubicBezTo>
                  <a:pt x="112" y="78"/>
                  <a:pt x="112" y="84"/>
                  <a:pt x="111" y="91"/>
                </a:cubicBezTo>
                <a:cubicBezTo>
                  <a:pt x="119" y="91"/>
                  <a:pt x="125" y="93"/>
                  <a:pt x="130" y="94"/>
                </a:cubicBezTo>
                <a:cubicBezTo>
                  <a:pt x="133" y="87"/>
                  <a:pt x="135" y="79"/>
                  <a:pt x="135" y="71"/>
                </a:cubicBezTo>
                <a:cubicBezTo>
                  <a:pt x="135" y="67"/>
                  <a:pt x="134" y="63"/>
                  <a:pt x="134" y="59"/>
                </a:cubicBezTo>
                <a:lnTo>
                  <a:pt x="131" y="52"/>
                </a:lnTo>
                <a:close/>
                <a:moveTo>
                  <a:pt x="97" y="14"/>
                </a:moveTo>
                <a:cubicBezTo>
                  <a:pt x="103" y="22"/>
                  <a:pt x="107" y="33"/>
                  <a:pt x="110" y="47"/>
                </a:cubicBezTo>
                <a:cubicBezTo>
                  <a:pt x="118" y="46"/>
                  <a:pt x="124" y="45"/>
                  <a:pt x="128" y="43"/>
                </a:cubicBezTo>
                <a:cubicBezTo>
                  <a:pt x="121" y="30"/>
                  <a:pt x="111" y="20"/>
                  <a:pt x="97" y="14"/>
                </a:cubicBezTo>
                <a:close/>
                <a:moveTo>
                  <a:pt x="51" y="12"/>
                </a:moveTo>
                <a:cubicBezTo>
                  <a:pt x="35" y="18"/>
                  <a:pt x="23" y="28"/>
                  <a:pt x="16" y="44"/>
                </a:cubicBezTo>
                <a:cubicBezTo>
                  <a:pt x="20" y="45"/>
                  <a:pt x="26" y="46"/>
                  <a:pt x="34" y="47"/>
                </a:cubicBezTo>
                <a:cubicBezTo>
                  <a:pt x="37" y="33"/>
                  <a:pt x="43" y="21"/>
                  <a:pt x="51" y="12"/>
                </a:cubicBezTo>
                <a:close/>
                <a:moveTo>
                  <a:pt x="68" y="9"/>
                </a:moveTo>
                <a:cubicBezTo>
                  <a:pt x="62" y="11"/>
                  <a:pt x="57" y="15"/>
                  <a:pt x="53" y="22"/>
                </a:cubicBezTo>
                <a:cubicBezTo>
                  <a:pt x="48" y="29"/>
                  <a:pt x="45" y="38"/>
                  <a:pt x="43" y="48"/>
                </a:cubicBezTo>
                <a:cubicBezTo>
                  <a:pt x="51" y="48"/>
                  <a:pt x="59" y="48"/>
                  <a:pt x="68" y="49"/>
                </a:cubicBezTo>
                <a:lnTo>
                  <a:pt x="68" y="9"/>
                </a:lnTo>
                <a:close/>
                <a:moveTo>
                  <a:pt x="76" y="9"/>
                </a:moveTo>
                <a:cubicBezTo>
                  <a:pt x="76" y="49"/>
                  <a:pt x="76" y="49"/>
                  <a:pt x="76" y="49"/>
                </a:cubicBezTo>
                <a:cubicBezTo>
                  <a:pt x="85" y="48"/>
                  <a:pt x="93" y="48"/>
                  <a:pt x="101" y="48"/>
                </a:cubicBezTo>
                <a:cubicBezTo>
                  <a:pt x="99" y="38"/>
                  <a:pt x="95" y="29"/>
                  <a:pt x="91" y="22"/>
                </a:cubicBezTo>
                <a:cubicBezTo>
                  <a:pt x="87" y="15"/>
                  <a:pt x="82" y="11"/>
                  <a:pt x="76" y="9"/>
                </a:cubicBezTo>
                <a:close/>
                <a:moveTo>
                  <a:pt x="72" y="0"/>
                </a:moveTo>
                <a:cubicBezTo>
                  <a:pt x="72" y="0"/>
                  <a:pt x="72" y="0"/>
                  <a:pt x="7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73" y="0"/>
                  <a:pt x="7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5" y="0"/>
                  <a:pt x="75" y="0"/>
                  <a:pt x="76" y="0"/>
                </a:cubicBezTo>
                <a:cubicBezTo>
                  <a:pt x="95" y="1"/>
                  <a:pt x="111" y="8"/>
                  <a:pt x="124" y="22"/>
                </a:cubicBezTo>
                <a:cubicBezTo>
                  <a:pt x="137" y="36"/>
                  <a:pt x="144" y="52"/>
                  <a:pt x="144" y="71"/>
                </a:cubicBezTo>
                <a:cubicBezTo>
                  <a:pt x="144" y="90"/>
                  <a:pt x="137" y="106"/>
                  <a:pt x="124" y="120"/>
                </a:cubicBezTo>
                <a:cubicBezTo>
                  <a:pt x="111" y="134"/>
                  <a:pt x="95" y="141"/>
                  <a:pt x="76" y="142"/>
                </a:cubicBezTo>
                <a:cubicBezTo>
                  <a:pt x="75" y="142"/>
                  <a:pt x="75" y="142"/>
                  <a:pt x="74" y="142"/>
                </a:cubicBezTo>
                <a:cubicBezTo>
                  <a:pt x="74" y="142"/>
                  <a:pt x="74" y="142"/>
                  <a:pt x="74" y="142"/>
                </a:cubicBezTo>
                <a:cubicBezTo>
                  <a:pt x="73" y="142"/>
                  <a:pt x="73" y="142"/>
                  <a:pt x="73" y="142"/>
                </a:cubicBezTo>
                <a:cubicBezTo>
                  <a:pt x="73" y="142"/>
                  <a:pt x="73" y="142"/>
                  <a:pt x="73" y="142"/>
                </a:cubicBezTo>
                <a:cubicBezTo>
                  <a:pt x="72" y="142"/>
                  <a:pt x="72" y="142"/>
                  <a:pt x="72" y="142"/>
                </a:cubicBezTo>
                <a:cubicBezTo>
                  <a:pt x="52" y="142"/>
                  <a:pt x="35" y="136"/>
                  <a:pt x="21" y="121"/>
                </a:cubicBezTo>
                <a:cubicBezTo>
                  <a:pt x="7" y="108"/>
                  <a:pt x="0" y="91"/>
                  <a:pt x="0" y="71"/>
                </a:cubicBezTo>
                <a:cubicBezTo>
                  <a:pt x="0" y="51"/>
                  <a:pt x="7" y="34"/>
                  <a:pt x="21" y="21"/>
                </a:cubicBezTo>
                <a:cubicBezTo>
                  <a:pt x="35" y="7"/>
                  <a:pt x="52" y="0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6601349" y="4111046"/>
            <a:ext cx="276849" cy="276112"/>
          </a:xfrm>
          <a:custGeom>
            <a:rect b="b" l="l" r="r" t="t"/>
            <a:pathLst>
              <a:path extrusionOk="0" h="143" w="144">
                <a:moveTo>
                  <a:pt x="36" y="53"/>
                </a:moveTo>
                <a:cubicBezTo>
                  <a:pt x="80" y="53"/>
                  <a:pt x="80" y="53"/>
                  <a:pt x="80" y="53"/>
                </a:cubicBezTo>
                <a:cubicBezTo>
                  <a:pt x="82" y="53"/>
                  <a:pt x="83" y="54"/>
                  <a:pt x="84" y="54"/>
                </a:cubicBezTo>
                <a:cubicBezTo>
                  <a:pt x="84" y="55"/>
                  <a:pt x="85" y="56"/>
                  <a:pt x="85" y="58"/>
                </a:cubicBezTo>
                <a:cubicBezTo>
                  <a:pt x="85" y="59"/>
                  <a:pt x="84" y="60"/>
                  <a:pt x="84" y="61"/>
                </a:cubicBezTo>
                <a:cubicBezTo>
                  <a:pt x="83" y="62"/>
                  <a:pt x="82" y="62"/>
                  <a:pt x="80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5" y="62"/>
                  <a:pt x="34" y="62"/>
                  <a:pt x="33" y="61"/>
                </a:cubicBezTo>
                <a:cubicBezTo>
                  <a:pt x="32" y="60"/>
                  <a:pt x="31" y="59"/>
                  <a:pt x="31" y="58"/>
                </a:cubicBezTo>
                <a:cubicBezTo>
                  <a:pt x="31" y="56"/>
                  <a:pt x="32" y="55"/>
                  <a:pt x="33" y="54"/>
                </a:cubicBezTo>
                <a:cubicBezTo>
                  <a:pt x="34" y="54"/>
                  <a:pt x="35" y="53"/>
                  <a:pt x="36" y="53"/>
                </a:cubicBezTo>
                <a:close/>
                <a:moveTo>
                  <a:pt x="58" y="9"/>
                </a:moveTo>
                <a:cubicBezTo>
                  <a:pt x="45" y="9"/>
                  <a:pt x="33" y="13"/>
                  <a:pt x="24" y="23"/>
                </a:cubicBezTo>
                <a:cubicBezTo>
                  <a:pt x="14" y="33"/>
                  <a:pt x="9" y="44"/>
                  <a:pt x="9" y="58"/>
                </a:cubicBezTo>
                <a:cubicBezTo>
                  <a:pt x="9" y="71"/>
                  <a:pt x="14" y="83"/>
                  <a:pt x="24" y="92"/>
                </a:cubicBezTo>
                <a:cubicBezTo>
                  <a:pt x="33" y="102"/>
                  <a:pt x="45" y="107"/>
                  <a:pt x="58" y="107"/>
                </a:cubicBezTo>
                <a:cubicBezTo>
                  <a:pt x="72" y="107"/>
                  <a:pt x="83" y="102"/>
                  <a:pt x="93" y="92"/>
                </a:cubicBezTo>
                <a:cubicBezTo>
                  <a:pt x="102" y="83"/>
                  <a:pt x="107" y="71"/>
                  <a:pt x="107" y="58"/>
                </a:cubicBezTo>
                <a:cubicBezTo>
                  <a:pt x="107" y="44"/>
                  <a:pt x="102" y="33"/>
                  <a:pt x="93" y="23"/>
                </a:cubicBezTo>
                <a:cubicBezTo>
                  <a:pt x="83" y="13"/>
                  <a:pt x="72" y="9"/>
                  <a:pt x="58" y="9"/>
                </a:cubicBezTo>
                <a:close/>
                <a:moveTo>
                  <a:pt x="58" y="0"/>
                </a:moveTo>
                <a:cubicBezTo>
                  <a:pt x="74" y="0"/>
                  <a:pt x="88" y="5"/>
                  <a:pt x="99" y="17"/>
                </a:cubicBezTo>
                <a:cubicBezTo>
                  <a:pt x="110" y="28"/>
                  <a:pt x="116" y="42"/>
                  <a:pt x="116" y="58"/>
                </a:cubicBezTo>
                <a:cubicBezTo>
                  <a:pt x="116" y="72"/>
                  <a:pt x="111" y="84"/>
                  <a:pt x="103" y="95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4" y="137"/>
                  <a:pt x="144" y="139"/>
                  <a:pt x="142" y="141"/>
                </a:cubicBezTo>
                <a:cubicBezTo>
                  <a:pt x="140" y="143"/>
                  <a:pt x="138" y="143"/>
                  <a:pt x="136" y="141"/>
                </a:cubicBezTo>
                <a:cubicBezTo>
                  <a:pt x="96" y="101"/>
                  <a:pt x="96" y="101"/>
                  <a:pt x="96" y="101"/>
                </a:cubicBezTo>
                <a:cubicBezTo>
                  <a:pt x="85" y="111"/>
                  <a:pt x="73" y="116"/>
                  <a:pt x="58" y="116"/>
                </a:cubicBezTo>
                <a:cubicBezTo>
                  <a:pt x="42" y="116"/>
                  <a:pt x="28" y="110"/>
                  <a:pt x="17" y="99"/>
                </a:cubicBezTo>
                <a:cubicBezTo>
                  <a:pt x="6" y="88"/>
                  <a:pt x="0" y="74"/>
                  <a:pt x="0" y="58"/>
                </a:cubicBezTo>
                <a:cubicBezTo>
                  <a:pt x="0" y="42"/>
                  <a:pt x="6" y="28"/>
                  <a:pt x="17" y="17"/>
                </a:cubicBezTo>
                <a:cubicBezTo>
                  <a:pt x="28" y="5"/>
                  <a:pt x="42" y="0"/>
                  <a:pt x="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8"/>
          <p:cNvSpPr/>
          <p:nvPr/>
        </p:nvSpPr>
        <p:spPr>
          <a:xfrm>
            <a:off x="2654132" y="4115976"/>
            <a:ext cx="275540" cy="266252"/>
          </a:xfrm>
          <a:custGeom>
            <a:rect b="b" l="l" r="r" t="t"/>
            <a:pathLst>
              <a:path extrusionOk="0" h="138" w="143">
                <a:moveTo>
                  <a:pt x="105" y="116"/>
                </a:moveTo>
                <a:cubicBezTo>
                  <a:pt x="108" y="116"/>
                  <a:pt x="111" y="117"/>
                  <a:pt x="113" y="119"/>
                </a:cubicBezTo>
                <a:cubicBezTo>
                  <a:pt x="115" y="121"/>
                  <a:pt x="116" y="124"/>
                  <a:pt x="116" y="127"/>
                </a:cubicBezTo>
                <a:cubicBezTo>
                  <a:pt x="116" y="130"/>
                  <a:pt x="115" y="133"/>
                  <a:pt x="113" y="135"/>
                </a:cubicBezTo>
                <a:cubicBezTo>
                  <a:pt x="111" y="137"/>
                  <a:pt x="108" y="138"/>
                  <a:pt x="105" y="138"/>
                </a:cubicBezTo>
                <a:cubicBezTo>
                  <a:pt x="101" y="138"/>
                  <a:pt x="99" y="137"/>
                  <a:pt x="97" y="135"/>
                </a:cubicBezTo>
                <a:cubicBezTo>
                  <a:pt x="94" y="133"/>
                  <a:pt x="93" y="130"/>
                  <a:pt x="93" y="127"/>
                </a:cubicBezTo>
                <a:cubicBezTo>
                  <a:pt x="93" y="124"/>
                  <a:pt x="94" y="121"/>
                  <a:pt x="97" y="119"/>
                </a:cubicBezTo>
                <a:cubicBezTo>
                  <a:pt x="99" y="117"/>
                  <a:pt x="101" y="116"/>
                  <a:pt x="105" y="116"/>
                </a:cubicBezTo>
                <a:close/>
                <a:moveTo>
                  <a:pt x="65" y="116"/>
                </a:moveTo>
                <a:cubicBezTo>
                  <a:pt x="68" y="116"/>
                  <a:pt x="70" y="117"/>
                  <a:pt x="72" y="119"/>
                </a:cubicBezTo>
                <a:cubicBezTo>
                  <a:pt x="74" y="121"/>
                  <a:pt x="76" y="124"/>
                  <a:pt x="76" y="127"/>
                </a:cubicBezTo>
                <a:cubicBezTo>
                  <a:pt x="76" y="130"/>
                  <a:pt x="74" y="133"/>
                  <a:pt x="72" y="135"/>
                </a:cubicBezTo>
                <a:cubicBezTo>
                  <a:pt x="70" y="137"/>
                  <a:pt x="68" y="138"/>
                  <a:pt x="65" y="138"/>
                </a:cubicBezTo>
                <a:cubicBezTo>
                  <a:pt x="61" y="138"/>
                  <a:pt x="59" y="137"/>
                  <a:pt x="57" y="135"/>
                </a:cubicBezTo>
                <a:cubicBezTo>
                  <a:pt x="54" y="133"/>
                  <a:pt x="53" y="130"/>
                  <a:pt x="53" y="127"/>
                </a:cubicBezTo>
                <a:cubicBezTo>
                  <a:pt x="53" y="124"/>
                  <a:pt x="54" y="121"/>
                  <a:pt x="57" y="119"/>
                </a:cubicBezTo>
                <a:cubicBezTo>
                  <a:pt x="59" y="117"/>
                  <a:pt x="61" y="116"/>
                  <a:pt x="65" y="116"/>
                </a:cubicBezTo>
                <a:close/>
                <a:moveTo>
                  <a:pt x="46" y="44"/>
                </a:moveTo>
                <a:cubicBezTo>
                  <a:pt x="60" y="98"/>
                  <a:pt x="60" y="98"/>
                  <a:pt x="60" y="98"/>
                </a:cubicBezTo>
                <a:cubicBezTo>
                  <a:pt x="114" y="98"/>
                  <a:pt x="114" y="98"/>
                  <a:pt x="114" y="98"/>
                </a:cubicBezTo>
                <a:cubicBezTo>
                  <a:pt x="131" y="44"/>
                  <a:pt x="131" y="44"/>
                  <a:pt x="131" y="44"/>
                </a:cubicBezTo>
                <a:lnTo>
                  <a:pt x="46" y="44"/>
                </a:lnTo>
                <a:close/>
                <a:moveTo>
                  <a:pt x="5" y="0"/>
                </a:moveTo>
                <a:cubicBezTo>
                  <a:pt x="24" y="0"/>
                  <a:pt x="24" y="0"/>
                  <a:pt x="24" y="0"/>
                </a:cubicBezTo>
                <a:cubicBezTo>
                  <a:pt x="30" y="0"/>
                  <a:pt x="34" y="3"/>
                  <a:pt x="36" y="11"/>
                </a:cubicBezTo>
                <a:cubicBezTo>
                  <a:pt x="43" y="35"/>
                  <a:pt x="43" y="35"/>
                  <a:pt x="43" y="35"/>
                </a:cubicBezTo>
                <a:cubicBezTo>
                  <a:pt x="138" y="35"/>
                  <a:pt x="138" y="35"/>
                  <a:pt x="138" y="35"/>
                </a:cubicBezTo>
                <a:cubicBezTo>
                  <a:pt x="139" y="35"/>
                  <a:pt x="141" y="36"/>
                  <a:pt x="141" y="37"/>
                </a:cubicBezTo>
                <a:cubicBezTo>
                  <a:pt x="143" y="39"/>
                  <a:pt x="143" y="40"/>
                  <a:pt x="142" y="41"/>
                </a:cubicBezTo>
                <a:cubicBezTo>
                  <a:pt x="121" y="104"/>
                  <a:pt x="121" y="104"/>
                  <a:pt x="121" y="104"/>
                </a:cubicBezTo>
                <a:cubicBezTo>
                  <a:pt x="120" y="106"/>
                  <a:pt x="119" y="107"/>
                  <a:pt x="117" y="107"/>
                </a:cubicBezTo>
                <a:cubicBezTo>
                  <a:pt x="56" y="107"/>
                  <a:pt x="56" y="107"/>
                  <a:pt x="56" y="107"/>
                </a:cubicBezTo>
                <a:cubicBezTo>
                  <a:pt x="54" y="107"/>
                  <a:pt x="53" y="106"/>
                  <a:pt x="52" y="104"/>
                </a:cubicBezTo>
                <a:cubicBezTo>
                  <a:pt x="27" y="13"/>
                  <a:pt x="27" y="13"/>
                  <a:pt x="27" y="13"/>
                </a:cubicBezTo>
                <a:cubicBezTo>
                  <a:pt x="26" y="10"/>
                  <a:pt x="25" y="9"/>
                  <a:pt x="24" y="9"/>
                </a:cubicBezTo>
                <a:cubicBezTo>
                  <a:pt x="5" y="9"/>
                  <a:pt x="5" y="9"/>
                  <a:pt x="5" y="9"/>
                </a:cubicBezTo>
                <a:cubicBezTo>
                  <a:pt x="3" y="9"/>
                  <a:pt x="2" y="8"/>
                  <a:pt x="1" y="7"/>
                </a:cubicBezTo>
                <a:cubicBezTo>
                  <a:pt x="0" y="7"/>
                  <a:pt x="0" y="6"/>
                  <a:pt x="0" y="4"/>
                </a:cubicBezTo>
                <a:cubicBezTo>
                  <a:pt x="0" y="3"/>
                  <a:pt x="0" y="2"/>
                  <a:pt x="1" y="1"/>
                </a:cubicBezTo>
                <a:cubicBezTo>
                  <a:pt x="2" y="0"/>
                  <a:pt x="3" y="0"/>
                  <a:pt x="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3166841" y="4111046"/>
            <a:ext cx="190456" cy="276112"/>
          </a:xfrm>
          <a:custGeom>
            <a:rect b="b" l="l" r="r" t="t"/>
            <a:pathLst>
              <a:path extrusionOk="0" h="143" w="99">
                <a:moveTo>
                  <a:pt x="49" y="78"/>
                </a:moveTo>
                <a:cubicBezTo>
                  <a:pt x="39" y="82"/>
                  <a:pt x="32" y="87"/>
                  <a:pt x="28" y="92"/>
                </a:cubicBezTo>
                <a:cubicBezTo>
                  <a:pt x="25" y="96"/>
                  <a:pt x="23" y="102"/>
                  <a:pt x="23" y="109"/>
                </a:cubicBezTo>
                <a:cubicBezTo>
                  <a:pt x="23" y="117"/>
                  <a:pt x="23" y="126"/>
                  <a:pt x="23" y="134"/>
                </a:cubicBezTo>
                <a:cubicBezTo>
                  <a:pt x="76" y="134"/>
                  <a:pt x="76" y="134"/>
                  <a:pt x="76" y="134"/>
                </a:cubicBezTo>
                <a:cubicBezTo>
                  <a:pt x="76" y="125"/>
                  <a:pt x="76" y="117"/>
                  <a:pt x="76" y="109"/>
                </a:cubicBezTo>
                <a:cubicBezTo>
                  <a:pt x="76" y="102"/>
                  <a:pt x="75" y="97"/>
                  <a:pt x="71" y="92"/>
                </a:cubicBezTo>
                <a:cubicBezTo>
                  <a:pt x="67" y="87"/>
                  <a:pt x="60" y="82"/>
                  <a:pt x="49" y="78"/>
                </a:cubicBezTo>
                <a:close/>
                <a:moveTo>
                  <a:pt x="23" y="9"/>
                </a:moveTo>
                <a:cubicBezTo>
                  <a:pt x="23" y="39"/>
                  <a:pt x="23" y="39"/>
                  <a:pt x="23" y="39"/>
                </a:cubicBezTo>
                <a:cubicBezTo>
                  <a:pt x="23" y="44"/>
                  <a:pt x="25" y="49"/>
                  <a:pt x="28" y="54"/>
                </a:cubicBezTo>
                <a:cubicBezTo>
                  <a:pt x="32" y="59"/>
                  <a:pt x="39" y="64"/>
                  <a:pt x="49" y="68"/>
                </a:cubicBezTo>
                <a:cubicBezTo>
                  <a:pt x="60" y="64"/>
                  <a:pt x="67" y="59"/>
                  <a:pt x="71" y="54"/>
                </a:cubicBezTo>
                <a:cubicBezTo>
                  <a:pt x="74" y="49"/>
                  <a:pt x="76" y="44"/>
                  <a:pt x="76" y="39"/>
                </a:cubicBezTo>
                <a:cubicBezTo>
                  <a:pt x="76" y="9"/>
                  <a:pt x="76" y="9"/>
                  <a:pt x="76" y="9"/>
                </a:cubicBezTo>
                <a:lnTo>
                  <a:pt x="23" y="9"/>
                </a:lnTo>
                <a:close/>
                <a:moveTo>
                  <a:pt x="5" y="0"/>
                </a:moveTo>
                <a:cubicBezTo>
                  <a:pt x="94" y="0"/>
                  <a:pt x="94" y="0"/>
                  <a:pt x="94" y="0"/>
                </a:cubicBezTo>
                <a:cubicBezTo>
                  <a:pt x="95" y="0"/>
                  <a:pt x="96" y="0"/>
                  <a:pt x="97" y="1"/>
                </a:cubicBezTo>
                <a:cubicBezTo>
                  <a:pt x="98" y="2"/>
                  <a:pt x="99" y="3"/>
                  <a:pt x="99" y="4"/>
                </a:cubicBezTo>
                <a:cubicBezTo>
                  <a:pt x="99" y="5"/>
                  <a:pt x="98" y="7"/>
                  <a:pt x="97" y="7"/>
                </a:cubicBezTo>
                <a:cubicBezTo>
                  <a:pt x="96" y="8"/>
                  <a:pt x="95" y="9"/>
                  <a:pt x="94" y="9"/>
                </a:cubicBezTo>
                <a:cubicBezTo>
                  <a:pt x="85" y="9"/>
                  <a:pt x="85" y="9"/>
                  <a:pt x="85" y="9"/>
                </a:cubicBezTo>
                <a:cubicBezTo>
                  <a:pt x="85" y="39"/>
                  <a:pt x="85" y="39"/>
                  <a:pt x="85" y="39"/>
                </a:cubicBezTo>
                <a:cubicBezTo>
                  <a:pt x="85" y="53"/>
                  <a:pt x="77" y="65"/>
                  <a:pt x="60" y="73"/>
                </a:cubicBezTo>
                <a:cubicBezTo>
                  <a:pt x="69" y="77"/>
                  <a:pt x="75" y="82"/>
                  <a:pt x="79" y="88"/>
                </a:cubicBezTo>
                <a:cubicBezTo>
                  <a:pt x="83" y="94"/>
                  <a:pt x="85" y="101"/>
                  <a:pt x="85" y="109"/>
                </a:cubicBezTo>
                <a:cubicBezTo>
                  <a:pt x="85" y="118"/>
                  <a:pt x="85" y="126"/>
                  <a:pt x="85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5" y="134"/>
                  <a:pt x="96" y="134"/>
                  <a:pt x="97" y="135"/>
                </a:cubicBezTo>
                <a:cubicBezTo>
                  <a:pt x="98" y="136"/>
                  <a:pt x="99" y="137"/>
                  <a:pt x="99" y="138"/>
                </a:cubicBezTo>
                <a:cubicBezTo>
                  <a:pt x="99" y="139"/>
                  <a:pt x="98" y="140"/>
                  <a:pt x="97" y="141"/>
                </a:cubicBezTo>
                <a:cubicBezTo>
                  <a:pt x="96" y="142"/>
                  <a:pt x="95" y="143"/>
                  <a:pt x="94" y="143"/>
                </a:cubicBezTo>
                <a:cubicBezTo>
                  <a:pt x="5" y="143"/>
                  <a:pt x="5" y="143"/>
                  <a:pt x="5" y="143"/>
                </a:cubicBezTo>
                <a:cubicBezTo>
                  <a:pt x="3" y="143"/>
                  <a:pt x="2" y="142"/>
                  <a:pt x="1" y="141"/>
                </a:cubicBezTo>
                <a:cubicBezTo>
                  <a:pt x="1" y="140"/>
                  <a:pt x="0" y="139"/>
                  <a:pt x="0" y="138"/>
                </a:cubicBezTo>
                <a:cubicBezTo>
                  <a:pt x="0" y="137"/>
                  <a:pt x="1" y="136"/>
                  <a:pt x="1" y="135"/>
                </a:cubicBezTo>
                <a:cubicBezTo>
                  <a:pt x="2" y="134"/>
                  <a:pt x="3" y="134"/>
                  <a:pt x="5" y="134"/>
                </a:cubicBezTo>
                <a:cubicBezTo>
                  <a:pt x="14" y="134"/>
                  <a:pt x="14" y="134"/>
                  <a:pt x="14" y="134"/>
                </a:cubicBezTo>
                <a:cubicBezTo>
                  <a:pt x="14" y="125"/>
                  <a:pt x="14" y="117"/>
                  <a:pt x="14" y="109"/>
                </a:cubicBezTo>
                <a:cubicBezTo>
                  <a:pt x="14" y="101"/>
                  <a:pt x="16" y="94"/>
                  <a:pt x="20" y="88"/>
                </a:cubicBezTo>
                <a:cubicBezTo>
                  <a:pt x="24" y="82"/>
                  <a:pt x="30" y="77"/>
                  <a:pt x="39" y="73"/>
                </a:cubicBezTo>
                <a:cubicBezTo>
                  <a:pt x="22" y="65"/>
                  <a:pt x="14" y="53"/>
                  <a:pt x="14" y="39"/>
                </a:cubicBezTo>
                <a:cubicBezTo>
                  <a:pt x="14" y="9"/>
                  <a:pt x="14" y="9"/>
                  <a:pt x="14" y="9"/>
                </a:cubicBezTo>
                <a:cubicBezTo>
                  <a:pt x="5" y="9"/>
                  <a:pt x="5" y="9"/>
                  <a:pt x="5" y="9"/>
                </a:cubicBezTo>
                <a:cubicBezTo>
                  <a:pt x="3" y="9"/>
                  <a:pt x="2" y="8"/>
                  <a:pt x="1" y="7"/>
                </a:cubicBezTo>
                <a:cubicBezTo>
                  <a:pt x="1" y="7"/>
                  <a:pt x="0" y="5"/>
                  <a:pt x="0" y="4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3" y="0"/>
                  <a:pt x="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7123880" y="1613071"/>
            <a:ext cx="274885" cy="274141"/>
          </a:xfrm>
          <a:custGeom>
            <a:rect b="b" l="l" r="r" t="t"/>
            <a:pathLst>
              <a:path extrusionOk="0" h="142" w="143">
                <a:moveTo>
                  <a:pt x="76" y="75"/>
                </a:moveTo>
                <a:cubicBezTo>
                  <a:pt x="76" y="115"/>
                  <a:pt x="76" y="115"/>
                  <a:pt x="76" y="115"/>
                </a:cubicBezTo>
                <a:cubicBezTo>
                  <a:pt x="87" y="114"/>
                  <a:pt x="96" y="110"/>
                  <a:pt x="103" y="103"/>
                </a:cubicBezTo>
                <a:cubicBezTo>
                  <a:pt x="111" y="95"/>
                  <a:pt x="115" y="86"/>
                  <a:pt x="116" y="75"/>
                </a:cubicBezTo>
                <a:lnTo>
                  <a:pt x="76" y="75"/>
                </a:lnTo>
                <a:close/>
                <a:moveTo>
                  <a:pt x="27" y="75"/>
                </a:moveTo>
                <a:cubicBezTo>
                  <a:pt x="28" y="86"/>
                  <a:pt x="33" y="95"/>
                  <a:pt x="40" y="103"/>
                </a:cubicBezTo>
                <a:cubicBezTo>
                  <a:pt x="48" y="110"/>
                  <a:pt x="57" y="114"/>
                  <a:pt x="67" y="115"/>
                </a:cubicBezTo>
                <a:cubicBezTo>
                  <a:pt x="67" y="75"/>
                  <a:pt x="67" y="75"/>
                  <a:pt x="67" y="75"/>
                </a:cubicBezTo>
                <a:lnTo>
                  <a:pt x="27" y="75"/>
                </a:lnTo>
                <a:close/>
                <a:moveTo>
                  <a:pt x="76" y="27"/>
                </a:moveTo>
                <a:cubicBezTo>
                  <a:pt x="76" y="67"/>
                  <a:pt x="76" y="67"/>
                  <a:pt x="76" y="67"/>
                </a:cubicBezTo>
                <a:cubicBezTo>
                  <a:pt x="116" y="67"/>
                  <a:pt x="116" y="67"/>
                  <a:pt x="116" y="67"/>
                </a:cubicBezTo>
                <a:cubicBezTo>
                  <a:pt x="115" y="56"/>
                  <a:pt x="111" y="47"/>
                  <a:pt x="103" y="39"/>
                </a:cubicBezTo>
                <a:cubicBezTo>
                  <a:pt x="96" y="32"/>
                  <a:pt x="87" y="28"/>
                  <a:pt x="76" y="27"/>
                </a:cubicBezTo>
                <a:close/>
                <a:moveTo>
                  <a:pt x="67" y="27"/>
                </a:moveTo>
                <a:cubicBezTo>
                  <a:pt x="57" y="28"/>
                  <a:pt x="48" y="32"/>
                  <a:pt x="40" y="39"/>
                </a:cubicBezTo>
                <a:cubicBezTo>
                  <a:pt x="33" y="47"/>
                  <a:pt x="28" y="56"/>
                  <a:pt x="27" y="67"/>
                </a:cubicBezTo>
                <a:cubicBezTo>
                  <a:pt x="67" y="67"/>
                  <a:pt x="67" y="67"/>
                  <a:pt x="67" y="67"/>
                </a:cubicBezTo>
                <a:lnTo>
                  <a:pt x="67" y="27"/>
                </a:lnTo>
                <a:close/>
                <a:moveTo>
                  <a:pt x="72" y="0"/>
                </a:moveTo>
                <a:cubicBezTo>
                  <a:pt x="73" y="0"/>
                  <a:pt x="74" y="0"/>
                  <a:pt x="75" y="1"/>
                </a:cubicBezTo>
                <a:cubicBezTo>
                  <a:pt x="76" y="2"/>
                  <a:pt x="76" y="3"/>
                  <a:pt x="76" y="4"/>
                </a:cubicBezTo>
                <a:cubicBezTo>
                  <a:pt x="76" y="18"/>
                  <a:pt x="76" y="18"/>
                  <a:pt x="76" y="18"/>
                </a:cubicBezTo>
                <a:cubicBezTo>
                  <a:pt x="89" y="19"/>
                  <a:pt x="100" y="24"/>
                  <a:pt x="110" y="33"/>
                </a:cubicBezTo>
                <a:cubicBezTo>
                  <a:pt x="119" y="42"/>
                  <a:pt x="124" y="54"/>
                  <a:pt x="125" y="67"/>
                </a:cubicBezTo>
                <a:cubicBezTo>
                  <a:pt x="139" y="67"/>
                  <a:pt x="139" y="67"/>
                  <a:pt x="139" y="67"/>
                </a:cubicBezTo>
                <a:cubicBezTo>
                  <a:pt x="140" y="67"/>
                  <a:pt x="141" y="67"/>
                  <a:pt x="142" y="68"/>
                </a:cubicBezTo>
                <a:cubicBezTo>
                  <a:pt x="143" y="69"/>
                  <a:pt x="143" y="70"/>
                  <a:pt x="143" y="71"/>
                </a:cubicBezTo>
                <a:cubicBezTo>
                  <a:pt x="143" y="72"/>
                  <a:pt x="143" y="73"/>
                  <a:pt x="142" y="74"/>
                </a:cubicBezTo>
                <a:cubicBezTo>
                  <a:pt x="141" y="75"/>
                  <a:pt x="140" y="75"/>
                  <a:pt x="139" y="7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4" y="88"/>
                  <a:pt x="119" y="100"/>
                  <a:pt x="110" y="109"/>
                </a:cubicBezTo>
                <a:cubicBezTo>
                  <a:pt x="100" y="118"/>
                  <a:pt x="89" y="123"/>
                  <a:pt x="76" y="124"/>
                </a:cubicBezTo>
                <a:cubicBezTo>
                  <a:pt x="76" y="138"/>
                  <a:pt x="76" y="138"/>
                  <a:pt x="76" y="138"/>
                </a:cubicBezTo>
                <a:cubicBezTo>
                  <a:pt x="76" y="139"/>
                  <a:pt x="76" y="140"/>
                  <a:pt x="75" y="141"/>
                </a:cubicBezTo>
                <a:cubicBezTo>
                  <a:pt x="74" y="142"/>
                  <a:pt x="73" y="142"/>
                  <a:pt x="72" y="142"/>
                </a:cubicBezTo>
                <a:cubicBezTo>
                  <a:pt x="70" y="142"/>
                  <a:pt x="69" y="142"/>
                  <a:pt x="69" y="141"/>
                </a:cubicBezTo>
                <a:cubicBezTo>
                  <a:pt x="68" y="140"/>
                  <a:pt x="67" y="139"/>
                  <a:pt x="67" y="138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54" y="123"/>
                  <a:pt x="43" y="118"/>
                  <a:pt x="34" y="109"/>
                </a:cubicBezTo>
                <a:cubicBezTo>
                  <a:pt x="25" y="100"/>
                  <a:pt x="19" y="88"/>
                  <a:pt x="19" y="75"/>
                </a:cubicBezTo>
                <a:cubicBezTo>
                  <a:pt x="5" y="75"/>
                  <a:pt x="5" y="75"/>
                  <a:pt x="5" y="75"/>
                </a:cubicBezTo>
                <a:cubicBezTo>
                  <a:pt x="4" y="75"/>
                  <a:pt x="3" y="75"/>
                  <a:pt x="2" y="74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70"/>
                  <a:pt x="1" y="69"/>
                  <a:pt x="2" y="68"/>
                </a:cubicBezTo>
                <a:cubicBezTo>
                  <a:pt x="3" y="67"/>
                  <a:pt x="4" y="67"/>
                  <a:pt x="5" y="67"/>
                </a:cubicBezTo>
                <a:cubicBezTo>
                  <a:pt x="19" y="67"/>
                  <a:pt x="19" y="67"/>
                  <a:pt x="19" y="67"/>
                </a:cubicBezTo>
                <a:cubicBezTo>
                  <a:pt x="19" y="54"/>
                  <a:pt x="25" y="42"/>
                  <a:pt x="34" y="33"/>
                </a:cubicBezTo>
                <a:cubicBezTo>
                  <a:pt x="43" y="24"/>
                  <a:pt x="54" y="19"/>
                  <a:pt x="67" y="18"/>
                </a:cubicBezTo>
                <a:cubicBezTo>
                  <a:pt x="67" y="4"/>
                  <a:pt x="67" y="4"/>
                  <a:pt x="67" y="4"/>
                </a:cubicBezTo>
                <a:cubicBezTo>
                  <a:pt x="67" y="3"/>
                  <a:pt x="68" y="2"/>
                  <a:pt x="69" y="1"/>
                </a:cubicBezTo>
                <a:cubicBezTo>
                  <a:pt x="69" y="0"/>
                  <a:pt x="70" y="0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8"/>
          <p:cNvSpPr/>
          <p:nvPr/>
        </p:nvSpPr>
        <p:spPr>
          <a:xfrm>
            <a:off x="7121917" y="2084593"/>
            <a:ext cx="278812" cy="276112"/>
          </a:xfrm>
          <a:custGeom>
            <a:rect b="b" l="l" r="r" t="t"/>
            <a:pathLst>
              <a:path extrusionOk="0" h="143" w="145">
                <a:moveTo>
                  <a:pt x="58" y="31"/>
                </a:moveTo>
                <a:cubicBezTo>
                  <a:pt x="60" y="31"/>
                  <a:pt x="61" y="31"/>
                  <a:pt x="62" y="32"/>
                </a:cubicBezTo>
                <a:cubicBezTo>
                  <a:pt x="62" y="33"/>
                  <a:pt x="63" y="34"/>
                  <a:pt x="63" y="35"/>
                </a:cubicBezTo>
                <a:cubicBezTo>
                  <a:pt x="63" y="53"/>
                  <a:pt x="63" y="53"/>
                  <a:pt x="63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2" y="53"/>
                  <a:pt x="83" y="54"/>
                  <a:pt x="84" y="54"/>
                </a:cubicBezTo>
                <a:cubicBezTo>
                  <a:pt x="85" y="55"/>
                  <a:pt x="85" y="56"/>
                  <a:pt x="85" y="58"/>
                </a:cubicBezTo>
                <a:cubicBezTo>
                  <a:pt x="85" y="59"/>
                  <a:pt x="85" y="60"/>
                  <a:pt x="84" y="61"/>
                </a:cubicBezTo>
                <a:cubicBezTo>
                  <a:pt x="83" y="62"/>
                  <a:pt x="82" y="62"/>
                  <a:pt x="81" y="62"/>
                </a:cubicBezTo>
                <a:cubicBezTo>
                  <a:pt x="63" y="62"/>
                  <a:pt x="63" y="62"/>
                  <a:pt x="63" y="62"/>
                </a:cubicBezTo>
                <a:cubicBezTo>
                  <a:pt x="63" y="80"/>
                  <a:pt x="63" y="80"/>
                  <a:pt x="63" y="80"/>
                </a:cubicBezTo>
                <a:cubicBezTo>
                  <a:pt x="63" y="81"/>
                  <a:pt x="62" y="82"/>
                  <a:pt x="62" y="83"/>
                </a:cubicBezTo>
                <a:cubicBezTo>
                  <a:pt x="61" y="84"/>
                  <a:pt x="60" y="84"/>
                  <a:pt x="58" y="84"/>
                </a:cubicBezTo>
                <a:cubicBezTo>
                  <a:pt x="57" y="84"/>
                  <a:pt x="56" y="84"/>
                  <a:pt x="55" y="83"/>
                </a:cubicBezTo>
                <a:cubicBezTo>
                  <a:pt x="54" y="82"/>
                  <a:pt x="54" y="81"/>
                  <a:pt x="54" y="80"/>
                </a:cubicBezTo>
                <a:cubicBezTo>
                  <a:pt x="54" y="62"/>
                  <a:pt x="54" y="62"/>
                  <a:pt x="54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5" y="62"/>
                  <a:pt x="34" y="62"/>
                  <a:pt x="33" y="61"/>
                </a:cubicBezTo>
                <a:cubicBezTo>
                  <a:pt x="32" y="60"/>
                  <a:pt x="32" y="59"/>
                  <a:pt x="32" y="58"/>
                </a:cubicBezTo>
                <a:cubicBezTo>
                  <a:pt x="32" y="56"/>
                  <a:pt x="32" y="55"/>
                  <a:pt x="33" y="54"/>
                </a:cubicBezTo>
                <a:cubicBezTo>
                  <a:pt x="34" y="54"/>
                  <a:pt x="35" y="53"/>
                  <a:pt x="36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35"/>
                  <a:pt x="54" y="35"/>
                  <a:pt x="54" y="35"/>
                </a:cubicBezTo>
                <a:cubicBezTo>
                  <a:pt x="54" y="34"/>
                  <a:pt x="54" y="33"/>
                  <a:pt x="55" y="32"/>
                </a:cubicBezTo>
                <a:cubicBezTo>
                  <a:pt x="56" y="31"/>
                  <a:pt x="57" y="31"/>
                  <a:pt x="58" y="31"/>
                </a:cubicBezTo>
                <a:close/>
                <a:moveTo>
                  <a:pt x="58" y="9"/>
                </a:moveTo>
                <a:cubicBezTo>
                  <a:pt x="45" y="9"/>
                  <a:pt x="33" y="13"/>
                  <a:pt x="24" y="23"/>
                </a:cubicBezTo>
                <a:cubicBezTo>
                  <a:pt x="14" y="33"/>
                  <a:pt x="9" y="44"/>
                  <a:pt x="9" y="58"/>
                </a:cubicBezTo>
                <a:cubicBezTo>
                  <a:pt x="9" y="71"/>
                  <a:pt x="14" y="83"/>
                  <a:pt x="24" y="92"/>
                </a:cubicBezTo>
                <a:cubicBezTo>
                  <a:pt x="33" y="102"/>
                  <a:pt x="45" y="107"/>
                  <a:pt x="58" y="107"/>
                </a:cubicBezTo>
                <a:cubicBezTo>
                  <a:pt x="72" y="107"/>
                  <a:pt x="84" y="102"/>
                  <a:pt x="93" y="92"/>
                </a:cubicBezTo>
                <a:cubicBezTo>
                  <a:pt x="103" y="83"/>
                  <a:pt x="108" y="71"/>
                  <a:pt x="108" y="58"/>
                </a:cubicBezTo>
                <a:cubicBezTo>
                  <a:pt x="108" y="44"/>
                  <a:pt x="103" y="33"/>
                  <a:pt x="93" y="23"/>
                </a:cubicBezTo>
                <a:cubicBezTo>
                  <a:pt x="84" y="13"/>
                  <a:pt x="72" y="9"/>
                  <a:pt x="58" y="9"/>
                </a:cubicBezTo>
                <a:close/>
                <a:moveTo>
                  <a:pt x="58" y="0"/>
                </a:moveTo>
                <a:cubicBezTo>
                  <a:pt x="75" y="0"/>
                  <a:pt x="88" y="5"/>
                  <a:pt x="100" y="17"/>
                </a:cubicBezTo>
                <a:cubicBezTo>
                  <a:pt x="111" y="28"/>
                  <a:pt x="116" y="42"/>
                  <a:pt x="116" y="58"/>
                </a:cubicBezTo>
                <a:cubicBezTo>
                  <a:pt x="116" y="72"/>
                  <a:pt x="112" y="84"/>
                  <a:pt x="103" y="95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5" y="137"/>
                  <a:pt x="145" y="139"/>
                  <a:pt x="143" y="141"/>
                </a:cubicBezTo>
                <a:cubicBezTo>
                  <a:pt x="140" y="143"/>
                  <a:pt x="138" y="143"/>
                  <a:pt x="136" y="141"/>
                </a:cubicBezTo>
                <a:cubicBezTo>
                  <a:pt x="97" y="101"/>
                  <a:pt x="97" y="101"/>
                  <a:pt x="97" y="101"/>
                </a:cubicBezTo>
                <a:cubicBezTo>
                  <a:pt x="86" y="111"/>
                  <a:pt x="73" y="116"/>
                  <a:pt x="59" y="116"/>
                </a:cubicBezTo>
                <a:cubicBezTo>
                  <a:pt x="42" y="116"/>
                  <a:pt x="29" y="110"/>
                  <a:pt x="17" y="99"/>
                </a:cubicBezTo>
                <a:cubicBezTo>
                  <a:pt x="6" y="88"/>
                  <a:pt x="0" y="74"/>
                  <a:pt x="0" y="58"/>
                </a:cubicBezTo>
                <a:cubicBezTo>
                  <a:pt x="0" y="42"/>
                  <a:pt x="6" y="28"/>
                  <a:pt x="17" y="17"/>
                </a:cubicBezTo>
                <a:cubicBezTo>
                  <a:pt x="29" y="5"/>
                  <a:pt x="42" y="0"/>
                  <a:pt x="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8"/>
          <p:cNvSpPr/>
          <p:nvPr/>
        </p:nvSpPr>
        <p:spPr>
          <a:xfrm>
            <a:off x="3676672" y="2084593"/>
            <a:ext cx="275540" cy="276112"/>
          </a:xfrm>
          <a:custGeom>
            <a:rect b="b" l="l" r="r" t="t"/>
            <a:pathLst>
              <a:path extrusionOk="0" h="143" w="143">
                <a:moveTo>
                  <a:pt x="21" y="122"/>
                </a:moveTo>
                <a:cubicBezTo>
                  <a:pt x="7" y="108"/>
                  <a:pt x="0" y="91"/>
                  <a:pt x="0" y="71"/>
                </a:cubicBezTo>
                <a:cubicBezTo>
                  <a:pt x="0" y="51"/>
                  <a:pt x="7" y="35"/>
                  <a:pt x="21" y="21"/>
                </a:cubicBezTo>
                <a:cubicBezTo>
                  <a:pt x="35" y="7"/>
                  <a:pt x="52" y="0"/>
                  <a:pt x="72" y="0"/>
                </a:cubicBezTo>
                <a:cubicBezTo>
                  <a:pt x="92" y="0"/>
                  <a:pt x="108" y="7"/>
                  <a:pt x="122" y="21"/>
                </a:cubicBezTo>
                <a:cubicBezTo>
                  <a:pt x="136" y="35"/>
                  <a:pt x="143" y="51"/>
                  <a:pt x="143" y="71"/>
                </a:cubicBezTo>
                <a:cubicBezTo>
                  <a:pt x="143" y="91"/>
                  <a:pt x="136" y="108"/>
                  <a:pt x="122" y="122"/>
                </a:cubicBezTo>
                <a:cubicBezTo>
                  <a:pt x="108" y="136"/>
                  <a:pt x="92" y="143"/>
                  <a:pt x="72" y="143"/>
                </a:cubicBezTo>
                <a:cubicBezTo>
                  <a:pt x="52" y="143"/>
                  <a:pt x="35" y="136"/>
                  <a:pt x="21" y="122"/>
                </a:cubicBezTo>
                <a:close/>
                <a:moveTo>
                  <a:pt x="116" y="116"/>
                </a:moveTo>
                <a:cubicBezTo>
                  <a:pt x="128" y="103"/>
                  <a:pt x="134" y="88"/>
                  <a:pt x="134" y="71"/>
                </a:cubicBezTo>
                <a:cubicBezTo>
                  <a:pt x="134" y="54"/>
                  <a:pt x="128" y="39"/>
                  <a:pt x="116" y="27"/>
                </a:cubicBezTo>
                <a:cubicBezTo>
                  <a:pt x="104" y="15"/>
                  <a:pt x="89" y="9"/>
                  <a:pt x="72" y="9"/>
                </a:cubicBezTo>
                <a:cubicBezTo>
                  <a:pt x="55" y="9"/>
                  <a:pt x="40" y="15"/>
                  <a:pt x="28" y="27"/>
                </a:cubicBezTo>
                <a:cubicBezTo>
                  <a:pt x="15" y="39"/>
                  <a:pt x="9" y="54"/>
                  <a:pt x="9" y="71"/>
                </a:cubicBezTo>
                <a:cubicBezTo>
                  <a:pt x="9" y="88"/>
                  <a:pt x="15" y="103"/>
                  <a:pt x="28" y="116"/>
                </a:cubicBezTo>
                <a:cubicBezTo>
                  <a:pt x="40" y="128"/>
                  <a:pt x="55" y="134"/>
                  <a:pt x="72" y="134"/>
                </a:cubicBezTo>
                <a:cubicBezTo>
                  <a:pt x="89" y="134"/>
                  <a:pt x="104" y="128"/>
                  <a:pt x="116" y="116"/>
                </a:cubicBezTo>
                <a:close/>
                <a:moveTo>
                  <a:pt x="65" y="111"/>
                </a:moveTo>
                <a:cubicBezTo>
                  <a:pt x="65" y="100"/>
                  <a:pt x="65" y="100"/>
                  <a:pt x="65" y="100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11"/>
                  <a:pt x="77" y="111"/>
                  <a:pt x="77" y="111"/>
                </a:cubicBezTo>
                <a:cubicBezTo>
                  <a:pt x="65" y="111"/>
                  <a:pt x="65" y="111"/>
                  <a:pt x="65" y="111"/>
                </a:cubicBezTo>
                <a:close/>
                <a:moveTo>
                  <a:pt x="68" y="91"/>
                </a:moveTo>
                <a:cubicBezTo>
                  <a:pt x="65" y="48"/>
                  <a:pt x="65" y="48"/>
                  <a:pt x="65" y="48"/>
                </a:cubicBezTo>
                <a:cubicBezTo>
                  <a:pt x="65" y="31"/>
                  <a:pt x="65" y="31"/>
                  <a:pt x="65" y="31"/>
                </a:cubicBezTo>
                <a:cubicBezTo>
                  <a:pt x="77" y="31"/>
                  <a:pt x="77" y="31"/>
                  <a:pt x="77" y="31"/>
                </a:cubicBezTo>
                <a:cubicBezTo>
                  <a:pt x="77" y="48"/>
                  <a:pt x="77" y="48"/>
                  <a:pt x="77" y="48"/>
                </a:cubicBezTo>
                <a:cubicBezTo>
                  <a:pt x="74" y="91"/>
                  <a:pt x="74" y="91"/>
                  <a:pt x="74" y="91"/>
                </a:cubicBezTo>
                <a:cubicBezTo>
                  <a:pt x="68" y="91"/>
                  <a:pt x="68" y="91"/>
                  <a:pt x="68" y="9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3168442" y="2085579"/>
            <a:ext cx="274885" cy="274141"/>
          </a:xfrm>
          <a:custGeom>
            <a:rect b="b" l="l" r="r" t="t"/>
            <a:pathLst>
              <a:path extrusionOk="0" h="142" w="143">
                <a:moveTo>
                  <a:pt x="24" y="30"/>
                </a:moveTo>
                <a:cubicBezTo>
                  <a:pt x="14" y="42"/>
                  <a:pt x="9" y="56"/>
                  <a:pt x="9" y="71"/>
                </a:cubicBezTo>
                <a:cubicBezTo>
                  <a:pt x="9" y="88"/>
                  <a:pt x="15" y="103"/>
                  <a:pt x="27" y="115"/>
                </a:cubicBezTo>
                <a:cubicBezTo>
                  <a:pt x="39" y="128"/>
                  <a:pt x="54" y="134"/>
                  <a:pt x="71" y="134"/>
                </a:cubicBezTo>
                <a:cubicBezTo>
                  <a:pt x="87" y="134"/>
                  <a:pt x="101" y="129"/>
                  <a:pt x="112" y="118"/>
                </a:cubicBezTo>
                <a:lnTo>
                  <a:pt x="24" y="30"/>
                </a:lnTo>
                <a:close/>
                <a:moveTo>
                  <a:pt x="71" y="9"/>
                </a:moveTo>
                <a:cubicBezTo>
                  <a:pt x="56" y="9"/>
                  <a:pt x="42" y="14"/>
                  <a:pt x="30" y="24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9" y="100"/>
                  <a:pt x="134" y="87"/>
                  <a:pt x="134" y="71"/>
                </a:cubicBezTo>
                <a:cubicBezTo>
                  <a:pt x="134" y="54"/>
                  <a:pt x="128" y="39"/>
                  <a:pt x="115" y="27"/>
                </a:cubicBezTo>
                <a:cubicBezTo>
                  <a:pt x="103" y="15"/>
                  <a:pt x="89" y="9"/>
                  <a:pt x="71" y="9"/>
                </a:cubicBezTo>
                <a:close/>
                <a:moveTo>
                  <a:pt x="71" y="0"/>
                </a:moveTo>
                <a:cubicBezTo>
                  <a:pt x="91" y="0"/>
                  <a:pt x="108" y="7"/>
                  <a:pt x="122" y="21"/>
                </a:cubicBezTo>
                <a:cubicBezTo>
                  <a:pt x="136" y="35"/>
                  <a:pt x="143" y="52"/>
                  <a:pt x="143" y="71"/>
                </a:cubicBezTo>
                <a:cubicBezTo>
                  <a:pt x="143" y="91"/>
                  <a:pt x="136" y="108"/>
                  <a:pt x="122" y="121"/>
                </a:cubicBezTo>
                <a:cubicBezTo>
                  <a:pt x="108" y="135"/>
                  <a:pt x="91" y="142"/>
                  <a:pt x="71" y="142"/>
                </a:cubicBezTo>
                <a:cubicBezTo>
                  <a:pt x="52" y="142"/>
                  <a:pt x="35" y="135"/>
                  <a:pt x="21" y="121"/>
                </a:cubicBezTo>
                <a:cubicBezTo>
                  <a:pt x="7" y="108"/>
                  <a:pt x="0" y="91"/>
                  <a:pt x="0" y="71"/>
                </a:cubicBezTo>
                <a:cubicBezTo>
                  <a:pt x="0" y="52"/>
                  <a:pt x="7" y="35"/>
                  <a:pt x="21" y="21"/>
                </a:cubicBezTo>
                <a:cubicBezTo>
                  <a:pt x="35" y="7"/>
                  <a:pt x="52" y="0"/>
                  <a:pt x="7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2168456" y="2085579"/>
            <a:ext cx="272922" cy="274141"/>
          </a:xfrm>
          <a:custGeom>
            <a:rect b="b" l="l" r="r" t="t"/>
            <a:pathLst>
              <a:path extrusionOk="0" h="142" w="142">
                <a:moveTo>
                  <a:pt x="65" y="43"/>
                </a:moveTo>
                <a:cubicBezTo>
                  <a:pt x="66" y="43"/>
                  <a:pt x="67" y="43"/>
                  <a:pt x="68" y="44"/>
                </a:cubicBezTo>
                <a:cubicBezTo>
                  <a:pt x="70" y="46"/>
                  <a:pt x="70" y="49"/>
                  <a:pt x="68" y="51"/>
                </a:cubicBezTo>
                <a:cubicBezTo>
                  <a:pt x="52" y="67"/>
                  <a:pt x="52" y="67"/>
                  <a:pt x="52" y="67"/>
                </a:cubicBezTo>
                <a:cubicBezTo>
                  <a:pt x="102" y="67"/>
                  <a:pt x="102" y="67"/>
                  <a:pt x="102" y="67"/>
                </a:cubicBezTo>
                <a:cubicBezTo>
                  <a:pt x="104" y="67"/>
                  <a:pt x="105" y="67"/>
                  <a:pt x="105" y="68"/>
                </a:cubicBezTo>
                <a:cubicBezTo>
                  <a:pt x="106" y="69"/>
                  <a:pt x="107" y="70"/>
                  <a:pt x="107" y="71"/>
                </a:cubicBezTo>
                <a:cubicBezTo>
                  <a:pt x="107" y="72"/>
                  <a:pt x="106" y="73"/>
                  <a:pt x="105" y="74"/>
                </a:cubicBezTo>
                <a:cubicBezTo>
                  <a:pt x="105" y="75"/>
                  <a:pt x="104" y="76"/>
                  <a:pt x="102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4"/>
                  <a:pt x="70" y="96"/>
                  <a:pt x="68" y="98"/>
                </a:cubicBezTo>
                <a:cubicBezTo>
                  <a:pt x="67" y="99"/>
                  <a:pt x="66" y="100"/>
                  <a:pt x="65" y="100"/>
                </a:cubicBezTo>
                <a:cubicBezTo>
                  <a:pt x="64" y="100"/>
                  <a:pt x="63" y="99"/>
                  <a:pt x="62" y="98"/>
                </a:cubicBezTo>
                <a:cubicBezTo>
                  <a:pt x="36" y="71"/>
                  <a:pt x="36" y="71"/>
                  <a:pt x="36" y="71"/>
                </a:cubicBezTo>
                <a:cubicBezTo>
                  <a:pt x="62" y="44"/>
                  <a:pt x="62" y="44"/>
                  <a:pt x="62" y="44"/>
                </a:cubicBezTo>
                <a:cubicBezTo>
                  <a:pt x="63" y="43"/>
                  <a:pt x="64" y="43"/>
                  <a:pt x="65" y="43"/>
                </a:cubicBezTo>
                <a:close/>
                <a:moveTo>
                  <a:pt x="71" y="9"/>
                </a:moveTo>
                <a:cubicBezTo>
                  <a:pt x="54" y="9"/>
                  <a:pt x="39" y="15"/>
                  <a:pt x="27" y="27"/>
                </a:cubicBezTo>
                <a:cubicBezTo>
                  <a:pt x="15" y="39"/>
                  <a:pt x="8" y="54"/>
                  <a:pt x="8" y="71"/>
                </a:cubicBezTo>
                <a:cubicBezTo>
                  <a:pt x="8" y="88"/>
                  <a:pt x="15" y="103"/>
                  <a:pt x="27" y="115"/>
                </a:cubicBezTo>
                <a:cubicBezTo>
                  <a:pt x="39" y="128"/>
                  <a:pt x="54" y="134"/>
                  <a:pt x="71" y="134"/>
                </a:cubicBezTo>
                <a:cubicBezTo>
                  <a:pt x="88" y="134"/>
                  <a:pt x="103" y="128"/>
                  <a:pt x="115" y="115"/>
                </a:cubicBezTo>
                <a:cubicBezTo>
                  <a:pt x="127" y="103"/>
                  <a:pt x="133" y="88"/>
                  <a:pt x="133" y="71"/>
                </a:cubicBezTo>
                <a:cubicBezTo>
                  <a:pt x="133" y="54"/>
                  <a:pt x="127" y="39"/>
                  <a:pt x="115" y="27"/>
                </a:cubicBezTo>
                <a:cubicBezTo>
                  <a:pt x="103" y="15"/>
                  <a:pt x="88" y="9"/>
                  <a:pt x="71" y="9"/>
                </a:cubicBezTo>
                <a:close/>
                <a:moveTo>
                  <a:pt x="71" y="0"/>
                </a:moveTo>
                <a:cubicBezTo>
                  <a:pt x="91" y="0"/>
                  <a:pt x="108" y="7"/>
                  <a:pt x="121" y="21"/>
                </a:cubicBezTo>
                <a:cubicBezTo>
                  <a:pt x="135" y="35"/>
                  <a:pt x="142" y="52"/>
                  <a:pt x="142" y="71"/>
                </a:cubicBezTo>
                <a:cubicBezTo>
                  <a:pt x="142" y="91"/>
                  <a:pt x="135" y="108"/>
                  <a:pt x="121" y="121"/>
                </a:cubicBezTo>
                <a:cubicBezTo>
                  <a:pt x="108" y="135"/>
                  <a:pt x="91" y="142"/>
                  <a:pt x="71" y="142"/>
                </a:cubicBezTo>
                <a:cubicBezTo>
                  <a:pt x="51" y="142"/>
                  <a:pt x="34" y="135"/>
                  <a:pt x="20" y="121"/>
                </a:cubicBezTo>
                <a:cubicBezTo>
                  <a:pt x="7" y="108"/>
                  <a:pt x="0" y="91"/>
                  <a:pt x="0" y="71"/>
                </a:cubicBezTo>
                <a:cubicBezTo>
                  <a:pt x="0" y="52"/>
                  <a:pt x="7" y="35"/>
                  <a:pt x="20" y="21"/>
                </a:cubicBezTo>
                <a:cubicBezTo>
                  <a:pt x="34" y="7"/>
                  <a:pt x="51" y="0"/>
                  <a:pt x="7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2659886" y="2085579"/>
            <a:ext cx="274885" cy="274141"/>
          </a:xfrm>
          <a:custGeom>
            <a:rect b="b" l="l" r="r" t="t"/>
            <a:pathLst>
              <a:path extrusionOk="0" h="142" w="143">
                <a:moveTo>
                  <a:pt x="71" y="36"/>
                </a:moveTo>
                <a:cubicBezTo>
                  <a:pt x="73" y="36"/>
                  <a:pt x="74" y="36"/>
                  <a:pt x="75" y="37"/>
                </a:cubicBezTo>
                <a:cubicBezTo>
                  <a:pt x="76" y="38"/>
                  <a:pt x="76" y="39"/>
                  <a:pt x="76" y="40"/>
                </a:cubicBezTo>
                <a:cubicBezTo>
                  <a:pt x="76" y="90"/>
                  <a:pt x="76" y="90"/>
                  <a:pt x="76" y="90"/>
                </a:cubicBezTo>
                <a:cubicBezTo>
                  <a:pt x="93" y="74"/>
                  <a:pt x="93" y="74"/>
                  <a:pt x="93" y="74"/>
                </a:cubicBezTo>
                <a:cubicBezTo>
                  <a:pt x="95" y="72"/>
                  <a:pt x="97" y="72"/>
                  <a:pt x="99" y="74"/>
                </a:cubicBezTo>
                <a:cubicBezTo>
                  <a:pt x="100" y="75"/>
                  <a:pt x="100" y="76"/>
                  <a:pt x="100" y="77"/>
                </a:cubicBezTo>
                <a:cubicBezTo>
                  <a:pt x="100" y="78"/>
                  <a:pt x="100" y="79"/>
                  <a:pt x="99" y="80"/>
                </a:cubicBezTo>
                <a:cubicBezTo>
                  <a:pt x="72" y="106"/>
                  <a:pt x="72" y="106"/>
                  <a:pt x="72" y="106"/>
                </a:cubicBezTo>
                <a:cubicBezTo>
                  <a:pt x="45" y="80"/>
                  <a:pt x="45" y="80"/>
                  <a:pt x="45" y="80"/>
                </a:cubicBezTo>
                <a:cubicBezTo>
                  <a:pt x="42" y="78"/>
                  <a:pt x="43" y="76"/>
                  <a:pt x="45" y="74"/>
                </a:cubicBezTo>
                <a:cubicBezTo>
                  <a:pt x="47" y="72"/>
                  <a:pt x="49" y="72"/>
                  <a:pt x="51" y="74"/>
                </a:cubicBezTo>
                <a:cubicBezTo>
                  <a:pt x="67" y="90"/>
                  <a:pt x="67" y="90"/>
                  <a:pt x="67" y="90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8" y="38"/>
                  <a:pt x="68" y="37"/>
                </a:cubicBezTo>
                <a:cubicBezTo>
                  <a:pt x="69" y="36"/>
                  <a:pt x="70" y="36"/>
                  <a:pt x="71" y="36"/>
                </a:cubicBezTo>
                <a:close/>
                <a:moveTo>
                  <a:pt x="72" y="9"/>
                </a:moveTo>
                <a:cubicBezTo>
                  <a:pt x="54" y="9"/>
                  <a:pt x="40" y="15"/>
                  <a:pt x="27" y="27"/>
                </a:cubicBezTo>
                <a:cubicBezTo>
                  <a:pt x="15" y="39"/>
                  <a:pt x="9" y="54"/>
                  <a:pt x="9" y="71"/>
                </a:cubicBezTo>
                <a:cubicBezTo>
                  <a:pt x="9" y="88"/>
                  <a:pt x="15" y="103"/>
                  <a:pt x="27" y="115"/>
                </a:cubicBezTo>
                <a:cubicBezTo>
                  <a:pt x="40" y="127"/>
                  <a:pt x="54" y="133"/>
                  <a:pt x="72" y="133"/>
                </a:cubicBezTo>
                <a:cubicBezTo>
                  <a:pt x="89" y="133"/>
                  <a:pt x="104" y="127"/>
                  <a:pt x="116" y="115"/>
                </a:cubicBezTo>
                <a:cubicBezTo>
                  <a:pt x="128" y="103"/>
                  <a:pt x="134" y="88"/>
                  <a:pt x="134" y="71"/>
                </a:cubicBezTo>
                <a:cubicBezTo>
                  <a:pt x="134" y="54"/>
                  <a:pt x="128" y="39"/>
                  <a:pt x="116" y="27"/>
                </a:cubicBezTo>
                <a:cubicBezTo>
                  <a:pt x="104" y="15"/>
                  <a:pt x="89" y="9"/>
                  <a:pt x="72" y="9"/>
                </a:cubicBezTo>
                <a:close/>
                <a:moveTo>
                  <a:pt x="72" y="0"/>
                </a:moveTo>
                <a:cubicBezTo>
                  <a:pt x="91" y="0"/>
                  <a:pt x="108" y="7"/>
                  <a:pt x="122" y="21"/>
                </a:cubicBezTo>
                <a:cubicBezTo>
                  <a:pt x="136" y="35"/>
                  <a:pt x="143" y="52"/>
                  <a:pt x="143" y="71"/>
                </a:cubicBezTo>
                <a:cubicBezTo>
                  <a:pt x="143" y="91"/>
                  <a:pt x="136" y="108"/>
                  <a:pt x="122" y="121"/>
                </a:cubicBezTo>
                <a:cubicBezTo>
                  <a:pt x="108" y="135"/>
                  <a:pt x="91" y="142"/>
                  <a:pt x="72" y="142"/>
                </a:cubicBezTo>
                <a:cubicBezTo>
                  <a:pt x="52" y="142"/>
                  <a:pt x="35" y="135"/>
                  <a:pt x="21" y="121"/>
                </a:cubicBezTo>
                <a:cubicBezTo>
                  <a:pt x="7" y="108"/>
                  <a:pt x="0" y="91"/>
                  <a:pt x="0" y="71"/>
                </a:cubicBezTo>
                <a:cubicBezTo>
                  <a:pt x="0" y="52"/>
                  <a:pt x="7" y="35"/>
                  <a:pt x="21" y="21"/>
                </a:cubicBezTo>
                <a:cubicBezTo>
                  <a:pt x="35" y="7"/>
                  <a:pt x="52" y="0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1193449" y="1613071"/>
            <a:ext cx="278812" cy="274141"/>
          </a:xfrm>
          <a:custGeom>
            <a:rect b="b" l="l" r="r" t="t"/>
            <a:pathLst>
              <a:path extrusionOk="0" h="142" w="145">
                <a:moveTo>
                  <a:pt x="73" y="10"/>
                </a:moveTo>
                <a:cubicBezTo>
                  <a:pt x="24" y="62"/>
                  <a:pt x="24" y="62"/>
                  <a:pt x="24" y="62"/>
                </a:cubicBezTo>
                <a:cubicBezTo>
                  <a:pt x="24" y="62"/>
                  <a:pt x="24" y="63"/>
                  <a:pt x="24" y="63"/>
                </a:cubicBezTo>
                <a:cubicBezTo>
                  <a:pt x="24" y="133"/>
                  <a:pt x="24" y="133"/>
                  <a:pt x="24" y="133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89"/>
                  <a:pt x="46" y="89"/>
                  <a:pt x="46" y="89"/>
                </a:cubicBezTo>
                <a:cubicBezTo>
                  <a:pt x="46" y="88"/>
                  <a:pt x="47" y="86"/>
                  <a:pt x="47" y="86"/>
                </a:cubicBezTo>
                <a:cubicBezTo>
                  <a:pt x="48" y="85"/>
                  <a:pt x="49" y="84"/>
                  <a:pt x="51" y="84"/>
                </a:cubicBezTo>
                <a:cubicBezTo>
                  <a:pt x="95" y="84"/>
                  <a:pt x="95" y="84"/>
                  <a:pt x="95" y="84"/>
                </a:cubicBezTo>
                <a:cubicBezTo>
                  <a:pt x="96" y="84"/>
                  <a:pt x="97" y="85"/>
                  <a:pt x="98" y="86"/>
                </a:cubicBezTo>
                <a:cubicBezTo>
                  <a:pt x="99" y="86"/>
                  <a:pt x="99" y="88"/>
                  <a:pt x="99" y="89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122" y="133"/>
                  <a:pt x="122" y="133"/>
                  <a:pt x="122" y="133"/>
                </a:cubicBezTo>
                <a:cubicBezTo>
                  <a:pt x="122" y="63"/>
                  <a:pt x="122" y="63"/>
                  <a:pt x="122" y="63"/>
                </a:cubicBezTo>
                <a:cubicBezTo>
                  <a:pt x="122" y="63"/>
                  <a:pt x="122" y="62"/>
                  <a:pt x="122" y="62"/>
                </a:cubicBezTo>
                <a:lnTo>
                  <a:pt x="73" y="10"/>
                </a:lnTo>
                <a:close/>
                <a:moveTo>
                  <a:pt x="73" y="0"/>
                </a:moveTo>
                <a:cubicBezTo>
                  <a:pt x="74" y="0"/>
                  <a:pt x="75" y="0"/>
                  <a:pt x="76" y="1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5" y="73"/>
                  <a:pt x="145" y="75"/>
                  <a:pt x="143" y="77"/>
                </a:cubicBezTo>
                <a:cubicBezTo>
                  <a:pt x="142" y="78"/>
                  <a:pt x="141" y="79"/>
                  <a:pt x="140" y="79"/>
                </a:cubicBezTo>
                <a:cubicBezTo>
                  <a:pt x="139" y="79"/>
                  <a:pt x="138" y="78"/>
                  <a:pt x="137" y="77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1" y="138"/>
                  <a:pt x="131" y="138"/>
                  <a:pt x="131" y="138"/>
                </a:cubicBezTo>
                <a:cubicBezTo>
                  <a:pt x="131" y="139"/>
                  <a:pt x="130" y="140"/>
                  <a:pt x="129" y="141"/>
                </a:cubicBezTo>
                <a:cubicBezTo>
                  <a:pt x="129" y="142"/>
                  <a:pt x="127" y="142"/>
                  <a:pt x="126" y="142"/>
                </a:cubicBezTo>
                <a:cubicBezTo>
                  <a:pt x="95" y="142"/>
                  <a:pt x="95" y="142"/>
                  <a:pt x="95" y="142"/>
                </a:cubicBezTo>
                <a:cubicBezTo>
                  <a:pt x="94" y="142"/>
                  <a:pt x="93" y="142"/>
                  <a:pt x="92" y="141"/>
                </a:cubicBezTo>
                <a:cubicBezTo>
                  <a:pt x="91" y="140"/>
                  <a:pt x="91" y="139"/>
                  <a:pt x="91" y="138"/>
                </a:cubicBezTo>
                <a:cubicBezTo>
                  <a:pt x="91" y="93"/>
                  <a:pt x="91" y="93"/>
                  <a:pt x="91" y="93"/>
                </a:cubicBezTo>
                <a:cubicBezTo>
                  <a:pt x="55" y="93"/>
                  <a:pt x="55" y="93"/>
                  <a:pt x="55" y="93"/>
                </a:cubicBezTo>
                <a:cubicBezTo>
                  <a:pt x="55" y="138"/>
                  <a:pt x="55" y="138"/>
                  <a:pt x="55" y="138"/>
                </a:cubicBezTo>
                <a:cubicBezTo>
                  <a:pt x="55" y="139"/>
                  <a:pt x="54" y="140"/>
                  <a:pt x="54" y="141"/>
                </a:cubicBezTo>
                <a:cubicBezTo>
                  <a:pt x="53" y="142"/>
                  <a:pt x="52" y="142"/>
                  <a:pt x="50" y="142"/>
                </a:cubicBezTo>
                <a:cubicBezTo>
                  <a:pt x="19" y="142"/>
                  <a:pt x="19" y="142"/>
                  <a:pt x="19" y="142"/>
                </a:cubicBezTo>
                <a:cubicBezTo>
                  <a:pt x="18" y="142"/>
                  <a:pt x="17" y="142"/>
                  <a:pt x="16" y="141"/>
                </a:cubicBezTo>
                <a:cubicBezTo>
                  <a:pt x="15" y="140"/>
                  <a:pt x="15" y="139"/>
                  <a:pt x="15" y="138"/>
                </a:cubicBezTo>
                <a:cubicBezTo>
                  <a:pt x="15" y="71"/>
                  <a:pt x="15" y="71"/>
                  <a:pt x="15" y="71"/>
                </a:cubicBezTo>
                <a:cubicBezTo>
                  <a:pt x="9" y="77"/>
                  <a:pt x="9" y="77"/>
                  <a:pt x="9" y="77"/>
                </a:cubicBezTo>
                <a:cubicBezTo>
                  <a:pt x="7" y="79"/>
                  <a:pt x="5" y="79"/>
                  <a:pt x="2" y="77"/>
                </a:cubicBezTo>
                <a:cubicBezTo>
                  <a:pt x="0" y="75"/>
                  <a:pt x="0" y="73"/>
                  <a:pt x="2" y="71"/>
                </a:cubicBezTo>
                <a:cubicBezTo>
                  <a:pt x="70" y="1"/>
                  <a:pt x="70" y="1"/>
                  <a:pt x="70" y="1"/>
                </a:cubicBezTo>
                <a:cubicBezTo>
                  <a:pt x="71" y="0"/>
                  <a:pt x="72" y="0"/>
                  <a:pt x="7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1689134" y="1615043"/>
            <a:ext cx="272922" cy="270196"/>
          </a:xfrm>
          <a:custGeom>
            <a:rect b="b" l="l" r="r" t="t"/>
            <a:pathLst>
              <a:path extrusionOk="0" h="140" w="142">
                <a:moveTo>
                  <a:pt x="9" y="33"/>
                </a:moveTo>
                <a:cubicBezTo>
                  <a:pt x="54" y="33"/>
                  <a:pt x="54" y="33"/>
                  <a:pt x="54" y="33"/>
                </a:cubicBezTo>
                <a:cubicBezTo>
                  <a:pt x="54" y="33"/>
                  <a:pt x="54" y="33"/>
                  <a:pt x="54" y="33"/>
                </a:cubicBezTo>
                <a:cubicBezTo>
                  <a:pt x="45" y="42"/>
                  <a:pt x="45" y="42"/>
                  <a:pt x="45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9" y="131"/>
                  <a:pt x="9" y="131"/>
                  <a:pt x="9" y="131"/>
                </a:cubicBezTo>
                <a:cubicBezTo>
                  <a:pt x="125" y="131"/>
                  <a:pt x="125" y="131"/>
                  <a:pt x="125" y="131"/>
                </a:cubicBezTo>
                <a:cubicBezTo>
                  <a:pt x="125" y="70"/>
                  <a:pt x="125" y="70"/>
                  <a:pt x="125" y="70"/>
                </a:cubicBezTo>
                <a:cubicBezTo>
                  <a:pt x="134" y="61"/>
                  <a:pt x="134" y="61"/>
                  <a:pt x="134" y="61"/>
                </a:cubicBezTo>
                <a:cubicBezTo>
                  <a:pt x="134" y="131"/>
                  <a:pt x="134" y="131"/>
                  <a:pt x="134" y="131"/>
                </a:cubicBezTo>
                <a:cubicBezTo>
                  <a:pt x="134" y="133"/>
                  <a:pt x="133" y="136"/>
                  <a:pt x="132" y="137"/>
                </a:cubicBezTo>
                <a:cubicBezTo>
                  <a:pt x="130" y="139"/>
                  <a:pt x="128" y="140"/>
                  <a:pt x="125" y="140"/>
                </a:cubicBezTo>
                <a:cubicBezTo>
                  <a:pt x="9" y="140"/>
                  <a:pt x="9" y="140"/>
                  <a:pt x="9" y="140"/>
                </a:cubicBezTo>
                <a:cubicBezTo>
                  <a:pt x="7" y="140"/>
                  <a:pt x="5" y="139"/>
                  <a:pt x="3" y="137"/>
                </a:cubicBezTo>
                <a:cubicBezTo>
                  <a:pt x="1" y="136"/>
                  <a:pt x="0" y="133"/>
                  <a:pt x="0" y="131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39"/>
                  <a:pt x="1" y="37"/>
                  <a:pt x="3" y="36"/>
                </a:cubicBezTo>
                <a:cubicBezTo>
                  <a:pt x="5" y="34"/>
                  <a:pt x="7" y="33"/>
                  <a:pt x="9" y="33"/>
                </a:cubicBezTo>
                <a:close/>
                <a:moveTo>
                  <a:pt x="112" y="0"/>
                </a:moveTo>
                <a:cubicBezTo>
                  <a:pt x="113" y="0"/>
                  <a:pt x="114" y="1"/>
                  <a:pt x="115" y="2"/>
                </a:cubicBezTo>
                <a:cubicBezTo>
                  <a:pt x="142" y="29"/>
                  <a:pt x="142" y="29"/>
                  <a:pt x="142" y="29"/>
                </a:cubicBezTo>
                <a:cubicBezTo>
                  <a:pt x="115" y="56"/>
                  <a:pt x="115" y="56"/>
                  <a:pt x="115" y="56"/>
                </a:cubicBezTo>
                <a:cubicBezTo>
                  <a:pt x="114" y="57"/>
                  <a:pt x="113" y="57"/>
                  <a:pt x="112" y="57"/>
                </a:cubicBezTo>
                <a:cubicBezTo>
                  <a:pt x="111" y="57"/>
                  <a:pt x="110" y="57"/>
                  <a:pt x="109" y="56"/>
                </a:cubicBezTo>
                <a:cubicBezTo>
                  <a:pt x="107" y="54"/>
                  <a:pt x="107" y="52"/>
                  <a:pt x="109" y="49"/>
                </a:cubicBezTo>
                <a:cubicBezTo>
                  <a:pt x="125" y="33"/>
                  <a:pt x="125" y="33"/>
                  <a:pt x="125" y="33"/>
                </a:cubicBezTo>
                <a:cubicBezTo>
                  <a:pt x="123" y="33"/>
                  <a:pt x="122" y="33"/>
                  <a:pt x="121" y="33"/>
                </a:cubicBezTo>
                <a:cubicBezTo>
                  <a:pt x="102" y="33"/>
                  <a:pt x="86" y="39"/>
                  <a:pt x="72" y="51"/>
                </a:cubicBezTo>
                <a:cubicBezTo>
                  <a:pt x="58" y="63"/>
                  <a:pt x="49" y="77"/>
                  <a:pt x="46" y="95"/>
                </a:cubicBezTo>
                <a:cubicBezTo>
                  <a:pt x="37" y="95"/>
                  <a:pt x="37" y="95"/>
                  <a:pt x="37" y="95"/>
                </a:cubicBezTo>
                <a:cubicBezTo>
                  <a:pt x="40" y="75"/>
                  <a:pt x="50" y="58"/>
                  <a:pt x="66" y="44"/>
                </a:cubicBezTo>
                <a:cubicBezTo>
                  <a:pt x="81" y="31"/>
                  <a:pt x="100" y="24"/>
                  <a:pt x="121" y="24"/>
                </a:cubicBezTo>
                <a:cubicBezTo>
                  <a:pt x="121" y="24"/>
                  <a:pt x="122" y="24"/>
                  <a:pt x="125" y="24"/>
                </a:cubicBezTo>
                <a:cubicBezTo>
                  <a:pt x="109" y="8"/>
                  <a:pt x="109" y="8"/>
                  <a:pt x="109" y="8"/>
                </a:cubicBezTo>
                <a:cubicBezTo>
                  <a:pt x="107" y="6"/>
                  <a:pt x="107" y="4"/>
                  <a:pt x="109" y="2"/>
                </a:cubicBezTo>
                <a:cubicBezTo>
                  <a:pt x="110" y="1"/>
                  <a:pt x="111" y="0"/>
                  <a:pt x="11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4179556" y="1609126"/>
            <a:ext cx="278812" cy="282030"/>
          </a:xfrm>
          <a:custGeom>
            <a:rect b="b" l="l" r="r" t="t"/>
            <a:pathLst>
              <a:path extrusionOk="0" h="146" w="145">
                <a:moveTo>
                  <a:pt x="134" y="107"/>
                </a:moveTo>
                <a:cubicBezTo>
                  <a:pt x="131" y="112"/>
                  <a:pt x="127" y="116"/>
                  <a:pt x="123" y="119"/>
                </a:cubicBezTo>
                <a:cubicBezTo>
                  <a:pt x="119" y="123"/>
                  <a:pt x="115" y="126"/>
                  <a:pt x="110" y="128"/>
                </a:cubicBezTo>
                <a:cubicBezTo>
                  <a:pt x="105" y="131"/>
                  <a:pt x="100" y="133"/>
                  <a:pt x="94" y="135"/>
                </a:cubicBezTo>
                <a:cubicBezTo>
                  <a:pt x="89" y="136"/>
                  <a:pt x="83" y="137"/>
                  <a:pt x="77" y="137"/>
                </a:cubicBezTo>
                <a:cubicBezTo>
                  <a:pt x="68" y="137"/>
                  <a:pt x="59" y="136"/>
                  <a:pt x="51" y="133"/>
                </a:cubicBezTo>
                <a:cubicBezTo>
                  <a:pt x="42" y="130"/>
                  <a:pt x="35" y="126"/>
                  <a:pt x="29" y="121"/>
                </a:cubicBezTo>
                <a:cubicBezTo>
                  <a:pt x="23" y="116"/>
                  <a:pt x="19" y="109"/>
                  <a:pt x="15" y="101"/>
                </a:cubicBezTo>
                <a:cubicBezTo>
                  <a:pt x="11" y="93"/>
                  <a:pt x="9" y="83"/>
                  <a:pt x="9" y="72"/>
                </a:cubicBezTo>
                <a:cubicBezTo>
                  <a:pt x="9" y="64"/>
                  <a:pt x="11" y="56"/>
                  <a:pt x="14" y="48"/>
                </a:cubicBezTo>
                <a:cubicBezTo>
                  <a:pt x="18" y="41"/>
                  <a:pt x="22" y="34"/>
                  <a:pt x="28" y="28"/>
                </a:cubicBezTo>
                <a:cubicBezTo>
                  <a:pt x="35" y="22"/>
                  <a:pt x="42" y="17"/>
                  <a:pt x="50" y="14"/>
                </a:cubicBezTo>
                <a:cubicBezTo>
                  <a:pt x="58" y="11"/>
                  <a:pt x="67" y="9"/>
                  <a:pt x="77" y="9"/>
                </a:cubicBezTo>
                <a:cubicBezTo>
                  <a:pt x="85" y="9"/>
                  <a:pt x="94" y="11"/>
                  <a:pt x="101" y="13"/>
                </a:cubicBezTo>
                <a:cubicBezTo>
                  <a:pt x="108" y="16"/>
                  <a:pt x="114" y="19"/>
                  <a:pt x="120" y="24"/>
                </a:cubicBezTo>
                <a:cubicBezTo>
                  <a:pt x="125" y="28"/>
                  <a:pt x="129" y="34"/>
                  <a:pt x="132" y="40"/>
                </a:cubicBezTo>
                <a:cubicBezTo>
                  <a:pt x="135" y="47"/>
                  <a:pt x="137" y="54"/>
                  <a:pt x="137" y="61"/>
                </a:cubicBezTo>
                <a:cubicBezTo>
                  <a:pt x="137" y="68"/>
                  <a:pt x="135" y="74"/>
                  <a:pt x="133" y="80"/>
                </a:cubicBezTo>
                <a:cubicBezTo>
                  <a:pt x="130" y="86"/>
                  <a:pt x="127" y="91"/>
                  <a:pt x="123" y="96"/>
                </a:cubicBezTo>
                <a:cubicBezTo>
                  <a:pt x="120" y="100"/>
                  <a:pt x="116" y="103"/>
                  <a:pt x="111" y="106"/>
                </a:cubicBezTo>
                <a:cubicBezTo>
                  <a:pt x="107" y="108"/>
                  <a:pt x="103" y="109"/>
                  <a:pt x="99" y="109"/>
                </a:cubicBezTo>
                <a:cubicBezTo>
                  <a:pt x="97" y="109"/>
                  <a:pt x="95" y="109"/>
                  <a:pt x="95" y="108"/>
                </a:cubicBezTo>
                <a:cubicBezTo>
                  <a:pt x="94" y="107"/>
                  <a:pt x="93" y="107"/>
                  <a:pt x="93" y="105"/>
                </a:cubicBezTo>
                <a:cubicBezTo>
                  <a:pt x="93" y="103"/>
                  <a:pt x="93" y="101"/>
                  <a:pt x="94" y="100"/>
                </a:cubicBezTo>
                <a:cubicBezTo>
                  <a:pt x="94" y="97"/>
                  <a:pt x="95" y="94"/>
                  <a:pt x="96" y="92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07" y="42"/>
                  <a:pt x="107" y="42"/>
                  <a:pt x="107" y="42"/>
                </a:cubicBezTo>
                <a:cubicBezTo>
                  <a:pt x="105" y="38"/>
                  <a:pt x="102" y="36"/>
                  <a:pt x="98" y="33"/>
                </a:cubicBezTo>
                <a:cubicBezTo>
                  <a:pt x="93" y="30"/>
                  <a:pt x="86" y="29"/>
                  <a:pt x="79" y="29"/>
                </a:cubicBezTo>
                <a:cubicBezTo>
                  <a:pt x="71" y="29"/>
                  <a:pt x="64" y="31"/>
                  <a:pt x="58" y="34"/>
                </a:cubicBezTo>
                <a:cubicBezTo>
                  <a:pt x="52" y="38"/>
                  <a:pt x="46" y="43"/>
                  <a:pt x="42" y="49"/>
                </a:cubicBezTo>
                <a:cubicBezTo>
                  <a:pt x="38" y="55"/>
                  <a:pt x="34" y="61"/>
                  <a:pt x="32" y="68"/>
                </a:cubicBezTo>
                <a:cubicBezTo>
                  <a:pt x="29" y="74"/>
                  <a:pt x="28" y="81"/>
                  <a:pt x="28" y="87"/>
                </a:cubicBezTo>
                <a:cubicBezTo>
                  <a:pt x="28" y="92"/>
                  <a:pt x="29" y="96"/>
                  <a:pt x="31" y="99"/>
                </a:cubicBezTo>
                <a:cubicBezTo>
                  <a:pt x="32" y="103"/>
                  <a:pt x="34" y="106"/>
                  <a:pt x="37" y="109"/>
                </a:cubicBezTo>
                <a:cubicBezTo>
                  <a:pt x="40" y="112"/>
                  <a:pt x="43" y="114"/>
                  <a:pt x="46" y="116"/>
                </a:cubicBezTo>
                <a:cubicBezTo>
                  <a:pt x="54" y="119"/>
                  <a:pt x="64" y="119"/>
                  <a:pt x="74" y="115"/>
                </a:cubicBezTo>
                <a:cubicBezTo>
                  <a:pt x="78" y="114"/>
                  <a:pt x="81" y="112"/>
                  <a:pt x="85" y="109"/>
                </a:cubicBezTo>
                <a:cubicBezTo>
                  <a:pt x="85" y="111"/>
                  <a:pt x="86" y="112"/>
                  <a:pt x="88" y="114"/>
                </a:cubicBezTo>
                <a:cubicBezTo>
                  <a:pt x="90" y="117"/>
                  <a:pt x="94" y="118"/>
                  <a:pt x="99" y="118"/>
                </a:cubicBezTo>
                <a:cubicBezTo>
                  <a:pt x="104" y="118"/>
                  <a:pt x="110" y="116"/>
                  <a:pt x="115" y="113"/>
                </a:cubicBezTo>
                <a:cubicBezTo>
                  <a:pt x="120" y="111"/>
                  <a:pt x="125" y="107"/>
                  <a:pt x="130" y="101"/>
                </a:cubicBezTo>
                <a:cubicBezTo>
                  <a:pt x="135" y="96"/>
                  <a:pt x="139" y="90"/>
                  <a:pt x="141" y="83"/>
                </a:cubicBezTo>
                <a:cubicBezTo>
                  <a:pt x="144" y="76"/>
                  <a:pt x="145" y="69"/>
                  <a:pt x="145" y="61"/>
                </a:cubicBezTo>
                <a:cubicBezTo>
                  <a:pt x="145" y="52"/>
                  <a:pt x="144" y="43"/>
                  <a:pt x="140" y="36"/>
                </a:cubicBezTo>
                <a:cubicBezTo>
                  <a:pt x="137" y="29"/>
                  <a:pt x="132" y="22"/>
                  <a:pt x="125" y="17"/>
                </a:cubicBezTo>
                <a:cubicBezTo>
                  <a:pt x="119" y="12"/>
                  <a:pt x="112" y="7"/>
                  <a:pt x="103" y="5"/>
                </a:cubicBezTo>
                <a:cubicBezTo>
                  <a:pt x="95" y="2"/>
                  <a:pt x="86" y="0"/>
                  <a:pt x="77" y="0"/>
                </a:cubicBezTo>
                <a:cubicBezTo>
                  <a:pt x="66" y="0"/>
                  <a:pt x="57" y="2"/>
                  <a:pt x="47" y="6"/>
                </a:cubicBezTo>
                <a:cubicBezTo>
                  <a:pt x="38" y="9"/>
                  <a:pt x="30" y="14"/>
                  <a:pt x="23" y="21"/>
                </a:cubicBezTo>
                <a:cubicBezTo>
                  <a:pt x="16" y="27"/>
                  <a:pt x="11" y="35"/>
                  <a:pt x="6" y="44"/>
                </a:cubicBezTo>
                <a:cubicBezTo>
                  <a:pt x="2" y="53"/>
                  <a:pt x="0" y="62"/>
                  <a:pt x="0" y="72"/>
                </a:cubicBezTo>
                <a:cubicBezTo>
                  <a:pt x="0" y="85"/>
                  <a:pt x="2" y="96"/>
                  <a:pt x="7" y="106"/>
                </a:cubicBezTo>
                <a:cubicBezTo>
                  <a:pt x="11" y="115"/>
                  <a:pt x="17" y="123"/>
                  <a:pt x="24" y="128"/>
                </a:cubicBezTo>
                <a:cubicBezTo>
                  <a:pt x="32" y="134"/>
                  <a:pt x="40" y="139"/>
                  <a:pt x="49" y="142"/>
                </a:cubicBezTo>
                <a:cubicBezTo>
                  <a:pt x="57" y="144"/>
                  <a:pt x="67" y="146"/>
                  <a:pt x="77" y="146"/>
                </a:cubicBezTo>
                <a:cubicBezTo>
                  <a:pt x="84" y="146"/>
                  <a:pt x="90" y="145"/>
                  <a:pt x="96" y="143"/>
                </a:cubicBezTo>
                <a:cubicBezTo>
                  <a:pt x="103" y="142"/>
                  <a:pt x="109" y="139"/>
                  <a:pt x="114" y="136"/>
                </a:cubicBezTo>
                <a:cubicBezTo>
                  <a:pt x="120" y="133"/>
                  <a:pt x="125" y="129"/>
                  <a:pt x="130" y="125"/>
                </a:cubicBezTo>
                <a:cubicBezTo>
                  <a:pt x="136" y="120"/>
                  <a:pt x="140" y="115"/>
                  <a:pt x="143" y="110"/>
                </a:cubicBezTo>
                <a:cubicBezTo>
                  <a:pt x="143" y="110"/>
                  <a:pt x="144" y="105"/>
                  <a:pt x="141" y="104"/>
                </a:cubicBezTo>
                <a:cubicBezTo>
                  <a:pt x="137" y="104"/>
                  <a:pt x="134" y="107"/>
                  <a:pt x="134" y="107"/>
                </a:cubicBezTo>
                <a:close/>
                <a:moveTo>
                  <a:pt x="103" y="53"/>
                </a:moveTo>
                <a:cubicBezTo>
                  <a:pt x="89" y="87"/>
                  <a:pt x="89" y="87"/>
                  <a:pt x="89" y="87"/>
                </a:cubicBezTo>
                <a:cubicBezTo>
                  <a:pt x="87" y="91"/>
                  <a:pt x="85" y="95"/>
                  <a:pt x="82" y="98"/>
                </a:cubicBezTo>
                <a:cubicBezTo>
                  <a:pt x="80" y="101"/>
                  <a:pt x="77" y="103"/>
                  <a:pt x="75" y="105"/>
                </a:cubicBezTo>
                <a:cubicBezTo>
                  <a:pt x="72" y="106"/>
                  <a:pt x="70" y="108"/>
                  <a:pt x="67" y="108"/>
                </a:cubicBezTo>
                <a:cubicBezTo>
                  <a:pt x="61" y="110"/>
                  <a:pt x="55" y="109"/>
                  <a:pt x="51" y="107"/>
                </a:cubicBezTo>
                <a:cubicBezTo>
                  <a:pt x="48" y="106"/>
                  <a:pt x="45" y="105"/>
                  <a:pt x="44" y="103"/>
                </a:cubicBezTo>
                <a:cubicBezTo>
                  <a:pt x="42" y="101"/>
                  <a:pt x="40" y="98"/>
                  <a:pt x="39" y="96"/>
                </a:cubicBezTo>
                <a:cubicBezTo>
                  <a:pt x="38" y="93"/>
                  <a:pt x="37" y="90"/>
                  <a:pt x="37" y="87"/>
                </a:cubicBezTo>
                <a:cubicBezTo>
                  <a:pt x="37" y="83"/>
                  <a:pt x="38" y="77"/>
                  <a:pt x="40" y="71"/>
                </a:cubicBezTo>
                <a:cubicBezTo>
                  <a:pt x="42" y="65"/>
                  <a:pt x="45" y="60"/>
                  <a:pt x="49" y="55"/>
                </a:cubicBezTo>
                <a:cubicBezTo>
                  <a:pt x="53" y="50"/>
                  <a:pt x="57" y="46"/>
                  <a:pt x="62" y="42"/>
                </a:cubicBezTo>
                <a:cubicBezTo>
                  <a:pt x="67" y="39"/>
                  <a:pt x="72" y="38"/>
                  <a:pt x="78" y="38"/>
                </a:cubicBezTo>
                <a:cubicBezTo>
                  <a:pt x="81" y="38"/>
                  <a:pt x="83" y="38"/>
                  <a:pt x="86" y="38"/>
                </a:cubicBezTo>
                <a:cubicBezTo>
                  <a:pt x="89" y="39"/>
                  <a:pt x="91" y="40"/>
                  <a:pt x="93" y="41"/>
                </a:cubicBezTo>
                <a:cubicBezTo>
                  <a:pt x="96" y="42"/>
                  <a:pt x="97" y="44"/>
                  <a:pt x="99" y="46"/>
                </a:cubicBezTo>
                <a:cubicBezTo>
                  <a:pt x="101" y="48"/>
                  <a:pt x="102" y="50"/>
                  <a:pt x="103" y="5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4674585" y="1613071"/>
            <a:ext cx="272922" cy="274141"/>
          </a:xfrm>
          <a:custGeom>
            <a:rect b="b" l="l" r="r" t="t"/>
            <a:pathLst>
              <a:path extrusionOk="0" h="142" w="142">
                <a:moveTo>
                  <a:pt x="25" y="100"/>
                </a:moveTo>
                <a:cubicBezTo>
                  <a:pt x="21" y="100"/>
                  <a:pt x="17" y="102"/>
                  <a:pt x="14" y="105"/>
                </a:cubicBezTo>
                <a:cubicBezTo>
                  <a:pt x="10" y="109"/>
                  <a:pt x="9" y="113"/>
                  <a:pt x="9" y="117"/>
                </a:cubicBezTo>
                <a:cubicBezTo>
                  <a:pt x="9" y="122"/>
                  <a:pt x="10" y="126"/>
                  <a:pt x="14" y="129"/>
                </a:cubicBezTo>
                <a:cubicBezTo>
                  <a:pt x="17" y="132"/>
                  <a:pt x="21" y="133"/>
                  <a:pt x="25" y="133"/>
                </a:cubicBezTo>
                <a:cubicBezTo>
                  <a:pt x="30" y="133"/>
                  <a:pt x="33" y="132"/>
                  <a:pt x="37" y="129"/>
                </a:cubicBezTo>
                <a:cubicBezTo>
                  <a:pt x="40" y="126"/>
                  <a:pt x="42" y="122"/>
                  <a:pt x="42" y="117"/>
                </a:cubicBezTo>
                <a:cubicBezTo>
                  <a:pt x="42" y="113"/>
                  <a:pt x="40" y="109"/>
                  <a:pt x="37" y="105"/>
                </a:cubicBezTo>
                <a:cubicBezTo>
                  <a:pt x="33" y="102"/>
                  <a:pt x="30" y="100"/>
                  <a:pt x="25" y="100"/>
                </a:cubicBezTo>
                <a:close/>
                <a:moveTo>
                  <a:pt x="25" y="92"/>
                </a:moveTo>
                <a:cubicBezTo>
                  <a:pt x="32" y="92"/>
                  <a:pt x="38" y="94"/>
                  <a:pt x="43" y="99"/>
                </a:cubicBezTo>
                <a:cubicBezTo>
                  <a:pt x="48" y="104"/>
                  <a:pt x="50" y="110"/>
                  <a:pt x="50" y="117"/>
                </a:cubicBezTo>
                <a:cubicBezTo>
                  <a:pt x="50" y="124"/>
                  <a:pt x="48" y="130"/>
                  <a:pt x="43" y="135"/>
                </a:cubicBezTo>
                <a:cubicBezTo>
                  <a:pt x="38" y="140"/>
                  <a:pt x="32" y="142"/>
                  <a:pt x="25" y="142"/>
                </a:cubicBezTo>
                <a:cubicBezTo>
                  <a:pt x="18" y="142"/>
                  <a:pt x="12" y="140"/>
                  <a:pt x="8" y="135"/>
                </a:cubicBezTo>
                <a:cubicBezTo>
                  <a:pt x="3" y="130"/>
                  <a:pt x="0" y="124"/>
                  <a:pt x="0" y="117"/>
                </a:cubicBezTo>
                <a:cubicBezTo>
                  <a:pt x="0" y="110"/>
                  <a:pt x="3" y="104"/>
                  <a:pt x="8" y="99"/>
                </a:cubicBezTo>
                <a:cubicBezTo>
                  <a:pt x="12" y="94"/>
                  <a:pt x="18" y="92"/>
                  <a:pt x="25" y="92"/>
                </a:cubicBezTo>
                <a:close/>
                <a:moveTo>
                  <a:pt x="14" y="46"/>
                </a:moveTo>
                <a:cubicBezTo>
                  <a:pt x="37" y="46"/>
                  <a:pt x="57" y="54"/>
                  <a:pt x="73" y="69"/>
                </a:cubicBezTo>
                <a:cubicBezTo>
                  <a:pt x="88" y="85"/>
                  <a:pt x="96" y="105"/>
                  <a:pt x="96" y="129"/>
                </a:cubicBezTo>
                <a:cubicBezTo>
                  <a:pt x="96" y="130"/>
                  <a:pt x="96" y="131"/>
                  <a:pt x="95" y="132"/>
                </a:cubicBezTo>
                <a:cubicBezTo>
                  <a:pt x="94" y="133"/>
                  <a:pt x="93" y="133"/>
                  <a:pt x="92" y="133"/>
                </a:cubicBezTo>
                <a:cubicBezTo>
                  <a:pt x="90" y="133"/>
                  <a:pt x="89" y="133"/>
                  <a:pt x="89" y="132"/>
                </a:cubicBezTo>
                <a:cubicBezTo>
                  <a:pt x="88" y="131"/>
                  <a:pt x="87" y="130"/>
                  <a:pt x="87" y="129"/>
                </a:cubicBezTo>
                <a:cubicBezTo>
                  <a:pt x="87" y="107"/>
                  <a:pt x="80" y="90"/>
                  <a:pt x="66" y="76"/>
                </a:cubicBezTo>
                <a:cubicBezTo>
                  <a:pt x="52" y="62"/>
                  <a:pt x="35" y="55"/>
                  <a:pt x="14" y="55"/>
                </a:cubicBezTo>
                <a:cubicBezTo>
                  <a:pt x="12" y="55"/>
                  <a:pt x="11" y="54"/>
                  <a:pt x="11" y="54"/>
                </a:cubicBezTo>
                <a:cubicBezTo>
                  <a:pt x="10" y="53"/>
                  <a:pt x="9" y="51"/>
                  <a:pt x="9" y="50"/>
                </a:cubicBezTo>
                <a:cubicBezTo>
                  <a:pt x="9" y="49"/>
                  <a:pt x="10" y="48"/>
                  <a:pt x="11" y="47"/>
                </a:cubicBezTo>
                <a:cubicBezTo>
                  <a:pt x="11" y="46"/>
                  <a:pt x="12" y="46"/>
                  <a:pt x="14" y="46"/>
                </a:cubicBezTo>
                <a:close/>
                <a:moveTo>
                  <a:pt x="14" y="0"/>
                </a:moveTo>
                <a:cubicBezTo>
                  <a:pt x="31" y="0"/>
                  <a:pt x="48" y="3"/>
                  <a:pt x="63" y="10"/>
                </a:cubicBezTo>
                <a:cubicBezTo>
                  <a:pt x="79" y="17"/>
                  <a:pt x="93" y="26"/>
                  <a:pt x="104" y="37"/>
                </a:cubicBezTo>
                <a:cubicBezTo>
                  <a:pt x="116" y="49"/>
                  <a:pt x="125" y="63"/>
                  <a:pt x="132" y="78"/>
                </a:cubicBezTo>
                <a:cubicBezTo>
                  <a:pt x="138" y="94"/>
                  <a:pt x="142" y="111"/>
                  <a:pt x="142" y="128"/>
                </a:cubicBezTo>
                <a:cubicBezTo>
                  <a:pt x="142" y="129"/>
                  <a:pt x="142" y="130"/>
                  <a:pt x="141" y="131"/>
                </a:cubicBezTo>
                <a:cubicBezTo>
                  <a:pt x="140" y="132"/>
                  <a:pt x="139" y="133"/>
                  <a:pt x="137" y="133"/>
                </a:cubicBezTo>
                <a:cubicBezTo>
                  <a:pt x="136" y="133"/>
                  <a:pt x="135" y="132"/>
                  <a:pt x="134" y="131"/>
                </a:cubicBezTo>
                <a:cubicBezTo>
                  <a:pt x="133" y="130"/>
                  <a:pt x="133" y="129"/>
                  <a:pt x="133" y="128"/>
                </a:cubicBezTo>
                <a:cubicBezTo>
                  <a:pt x="133" y="107"/>
                  <a:pt x="128" y="87"/>
                  <a:pt x="117" y="68"/>
                </a:cubicBezTo>
                <a:cubicBezTo>
                  <a:pt x="106" y="50"/>
                  <a:pt x="92" y="36"/>
                  <a:pt x="74" y="25"/>
                </a:cubicBezTo>
                <a:cubicBezTo>
                  <a:pt x="55" y="14"/>
                  <a:pt x="35" y="9"/>
                  <a:pt x="14" y="9"/>
                </a:cubicBezTo>
                <a:cubicBezTo>
                  <a:pt x="12" y="9"/>
                  <a:pt x="11" y="9"/>
                  <a:pt x="11" y="8"/>
                </a:cubicBezTo>
                <a:cubicBezTo>
                  <a:pt x="10" y="7"/>
                  <a:pt x="9" y="6"/>
                  <a:pt x="9" y="4"/>
                </a:cubicBezTo>
                <a:cubicBezTo>
                  <a:pt x="9" y="3"/>
                  <a:pt x="10" y="2"/>
                  <a:pt x="11" y="1"/>
                </a:cubicBezTo>
                <a:cubicBezTo>
                  <a:pt x="11" y="0"/>
                  <a:pt x="12" y="0"/>
                  <a:pt x="1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5166015" y="1628519"/>
            <a:ext cx="274885" cy="243242"/>
          </a:xfrm>
          <a:custGeom>
            <a:rect b="b" l="l" r="r" t="t"/>
            <a:pathLst>
              <a:path extrusionOk="0" h="126" w="143">
                <a:moveTo>
                  <a:pt x="31" y="63"/>
                </a:moveTo>
                <a:cubicBezTo>
                  <a:pt x="85" y="63"/>
                  <a:pt x="85" y="63"/>
                  <a:pt x="85" y="63"/>
                </a:cubicBezTo>
                <a:cubicBezTo>
                  <a:pt x="86" y="63"/>
                  <a:pt x="87" y="64"/>
                  <a:pt x="88" y="65"/>
                </a:cubicBezTo>
                <a:cubicBezTo>
                  <a:pt x="89" y="65"/>
                  <a:pt x="89" y="66"/>
                  <a:pt x="89" y="68"/>
                </a:cubicBezTo>
                <a:cubicBezTo>
                  <a:pt x="89" y="69"/>
                  <a:pt x="89" y="70"/>
                  <a:pt x="88" y="71"/>
                </a:cubicBezTo>
                <a:cubicBezTo>
                  <a:pt x="87" y="72"/>
                  <a:pt x="86" y="72"/>
                  <a:pt x="85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0" y="72"/>
                  <a:pt x="29" y="72"/>
                  <a:pt x="28" y="71"/>
                </a:cubicBezTo>
                <a:cubicBezTo>
                  <a:pt x="27" y="70"/>
                  <a:pt x="26" y="69"/>
                  <a:pt x="26" y="68"/>
                </a:cubicBezTo>
                <a:cubicBezTo>
                  <a:pt x="26" y="66"/>
                  <a:pt x="27" y="65"/>
                  <a:pt x="28" y="65"/>
                </a:cubicBezTo>
                <a:cubicBezTo>
                  <a:pt x="29" y="64"/>
                  <a:pt x="30" y="63"/>
                  <a:pt x="31" y="63"/>
                </a:cubicBezTo>
                <a:close/>
                <a:moveTo>
                  <a:pt x="31" y="45"/>
                </a:moveTo>
                <a:cubicBezTo>
                  <a:pt x="111" y="45"/>
                  <a:pt x="111" y="45"/>
                  <a:pt x="111" y="45"/>
                </a:cubicBezTo>
                <a:cubicBezTo>
                  <a:pt x="113" y="45"/>
                  <a:pt x="114" y="46"/>
                  <a:pt x="115" y="47"/>
                </a:cubicBezTo>
                <a:cubicBezTo>
                  <a:pt x="115" y="47"/>
                  <a:pt x="116" y="48"/>
                  <a:pt x="116" y="50"/>
                </a:cubicBezTo>
                <a:cubicBezTo>
                  <a:pt x="116" y="51"/>
                  <a:pt x="115" y="52"/>
                  <a:pt x="115" y="53"/>
                </a:cubicBezTo>
                <a:cubicBezTo>
                  <a:pt x="114" y="54"/>
                  <a:pt x="113" y="54"/>
                  <a:pt x="111" y="54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29" y="54"/>
                  <a:pt x="28" y="53"/>
                </a:cubicBezTo>
                <a:cubicBezTo>
                  <a:pt x="27" y="52"/>
                  <a:pt x="26" y="51"/>
                  <a:pt x="26" y="50"/>
                </a:cubicBezTo>
                <a:cubicBezTo>
                  <a:pt x="26" y="48"/>
                  <a:pt x="27" y="47"/>
                  <a:pt x="28" y="47"/>
                </a:cubicBezTo>
                <a:cubicBezTo>
                  <a:pt x="29" y="46"/>
                  <a:pt x="30" y="45"/>
                  <a:pt x="31" y="45"/>
                </a:cubicBezTo>
                <a:close/>
                <a:moveTo>
                  <a:pt x="31" y="27"/>
                </a:moveTo>
                <a:cubicBezTo>
                  <a:pt x="111" y="27"/>
                  <a:pt x="111" y="27"/>
                  <a:pt x="111" y="27"/>
                </a:cubicBezTo>
                <a:cubicBezTo>
                  <a:pt x="113" y="27"/>
                  <a:pt x="114" y="28"/>
                  <a:pt x="115" y="29"/>
                </a:cubicBezTo>
                <a:cubicBezTo>
                  <a:pt x="115" y="30"/>
                  <a:pt x="116" y="31"/>
                  <a:pt x="116" y="32"/>
                </a:cubicBezTo>
                <a:cubicBezTo>
                  <a:pt x="116" y="33"/>
                  <a:pt x="115" y="34"/>
                  <a:pt x="115" y="35"/>
                </a:cubicBezTo>
                <a:cubicBezTo>
                  <a:pt x="114" y="36"/>
                  <a:pt x="113" y="36"/>
                  <a:pt x="111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0" y="36"/>
                  <a:pt x="29" y="36"/>
                  <a:pt x="28" y="35"/>
                </a:cubicBezTo>
                <a:cubicBezTo>
                  <a:pt x="27" y="34"/>
                  <a:pt x="26" y="33"/>
                  <a:pt x="26" y="32"/>
                </a:cubicBezTo>
                <a:cubicBezTo>
                  <a:pt x="26" y="31"/>
                  <a:pt x="27" y="30"/>
                  <a:pt x="28" y="29"/>
                </a:cubicBezTo>
                <a:cubicBezTo>
                  <a:pt x="29" y="28"/>
                  <a:pt x="30" y="27"/>
                  <a:pt x="31" y="27"/>
                </a:cubicBezTo>
                <a:close/>
                <a:moveTo>
                  <a:pt x="9" y="9"/>
                </a:moveTo>
                <a:cubicBezTo>
                  <a:pt x="9" y="90"/>
                  <a:pt x="9" y="90"/>
                  <a:pt x="9" y="90"/>
                </a:cubicBezTo>
                <a:cubicBezTo>
                  <a:pt x="35" y="90"/>
                  <a:pt x="35" y="90"/>
                  <a:pt x="35" y="90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56" y="90"/>
                  <a:pt x="56" y="90"/>
                  <a:pt x="56" y="90"/>
                </a:cubicBezTo>
                <a:cubicBezTo>
                  <a:pt x="134" y="90"/>
                  <a:pt x="134" y="90"/>
                  <a:pt x="134" y="90"/>
                </a:cubicBezTo>
                <a:cubicBezTo>
                  <a:pt x="134" y="9"/>
                  <a:pt x="134" y="9"/>
                  <a:pt x="134" y="9"/>
                </a:cubicBezTo>
                <a:lnTo>
                  <a:pt x="9" y="9"/>
                </a:lnTo>
                <a:close/>
                <a:moveTo>
                  <a:pt x="9" y="0"/>
                </a:moveTo>
                <a:cubicBezTo>
                  <a:pt x="134" y="0"/>
                  <a:pt x="134" y="0"/>
                  <a:pt x="134" y="0"/>
                </a:cubicBezTo>
                <a:cubicBezTo>
                  <a:pt x="136" y="0"/>
                  <a:pt x="138" y="1"/>
                  <a:pt x="140" y="3"/>
                </a:cubicBezTo>
                <a:cubicBezTo>
                  <a:pt x="142" y="5"/>
                  <a:pt x="143" y="7"/>
                  <a:pt x="143" y="9"/>
                </a:cubicBezTo>
                <a:cubicBezTo>
                  <a:pt x="143" y="90"/>
                  <a:pt x="143" y="90"/>
                  <a:pt x="143" y="90"/>
                </a:cubicBezTo>
                <a:cubicBezTo>
                  <a:pt x="143" y="93"/>
                  <a:pt x="142" y="95"/>
                  <a:pt x="140" y="96"/>
                </a:cubicBezTo>
                <a:cubicBezTo>
                  <a:pt x="138" y="98"/>
                  <a:pt x="136" y="99"/>
                  <a:pt x="134" y="99"/>
                </a:cubicBezTo>
                <a:cubicBezTo>
                  <a:pt x="60" y="99"/>
                  <a:pt x="60" y="99"/>
                  <a:pt x="60" y="99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33" y="125"/>
                  <a:pt x="32" y="126"/>
                  <a:pt x="31" y="126"/>
                </a:cubicBezTo>
                <a:cubicBezTo>
                  <a:pt x="30" y="126"/>
                  <a:pt x="30" y="126"/>
                  <a:pt x="29" y="125"/>
                </a:cubicBezTo>
                <a:cubicBezTo>
                  <a:pt x="27" y="125"/>
                  <a:pt x="26" y="123"/>
                  <a:pt x="26" y="121"/>
                </a:cubicBezTo>
                <a:cubicBezTo>
                  <a:pt x="26" y="99"/>
                  <a:pt x="26" y="99"/>
                  <a:pt x="26" y="99"/>
                </a:cubicBezTo>
                <a:cubicBezTo>
                  <a:pt x="9" y="99"/>
                  <a:pt x="9" y="99"/>
                  <a:pt x="9" y="99"/>
                </a:cubicBezTo>
                <a:cubicBezTo>
                  <a:pt x="6" y="99"/>
                  <a:pt x="4" y="98"/>
                  <a:pt x="2" y="96"/>
                </a:cubicBezTo>
                <a:cubicBezTo>
                  <a:pt x="1" y="95"/>
                  <a:pt x="0" y="93"/>
                  <a:pt x="0" y="90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5"/>
                  <a:pt x="2" y="3"/>
                </a:cubicBezTo>
                <a:cubicBezTo>
                  <a:pt x="4" y="1"/>
                  <a:pt x="6" y="0"/>
                  <a:pt x="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5696714" y="1613071"/>
            <a:ext cx="198310" cy="274141"/>
          </a:xfrm>
          <a:custGeom>
            <a:rect b="b" l="l" r="r" t="t"/>
            <a:pathLst>
              <a:path extrusionOk="0" h="142" w="103">
                <a:moveTo>
                  <a:pt x="54" y="9"/>
                </a:moveTo>
                <a:cubicBezTo>
                  <a:pt x="54" y="49"/>
                  <a:pt x="54" y="49"/>
                  <a:pt x="54" y="49"/>
                </a:cubicBezTo>
                <a:cubicBezTo>
                  <a:pt x="94" y="49"/>
                  <a:pt x="94" y="49"/>
                  <a:pt x="94" y="49"/>
                </a:cubicBezTo>
                <a:cubicBezTo>
                  <a:pt x="94" y="48"/>
                  <a:pt x="94" y="48"/>
                  <a:pt x="94" y="48"/>
                </a:cubicBezTo>
                <a:cubicBezTo>
                  <a:pt x="54" y="9"/>
                  <a:pt x="54" y="9"/>
                  <a:pt x="54" y="9"/>
                </a:cubicBezTo>
                <a:close/>
                <a:moveTo>
                  <a:pt x="9" y="9"/>
                </a:moveTo>
                <a:cubicBezTo>
                  <a:pt x="9" y="133"/>
                  <a:pt x="9" y="133"/>
                  <a:pt x="9" y="133"/>
                </a:cubicBezTo>
                <a:cubicBezTo>
                  <a:pt x="94" y="133"/>
                  <a:pt x="94" y="133"/>
                  <a:pt x="94" y="133"/>
                </a:cubicBezTo>
                <a:cubicBezTo>
                  <a:pt x="94" y="58"/>
                  <a:pt x="94" y="58"/>
                  <a:pt x="94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9"/>
                  <a:pt x="45" y="9"/>
                  <a:pt x="45" y="9"/>
                </a:cubicBezTo>
                <a:lnTo>
                  <a:pt x="9" y="9"/>
                </a:lnTo>
                <a:close/>
                <a:moveTo>
                  <a:pt x="9" y="0"/>
                </a:moveTo>
                <a:cubicBezTo>
                  <a:pt x="58" y="0"/>
                  <a:pt x="58" y="0"/>
                  <a:pt x="58" y="0"/>
                </a:cubicBezTo>
                <a:cubicBezTo>
                  <a:pt x="103" y="44"/>
                  <a:pt x="103" y="44"/>
                  <a:pt x="103" y="44"/>
                </a:cubicBezTo>
                <a:cubicBezTo>
                  <a:pt x="103" y="133"/>
                  <a:pt x="103" y="133"/>
                  <a:pt x="103" y="133"/>
                </a:cubicBezTo>
                <a:cubicBezTo>
                  <a:pt x="103" y="136"/>
                  <a:pt x="102" y="138"/>
                  <a:pt x="100" y="140"/>
                </a:cubicBezTo>
                <a:cubicBezTo>
                  <a:pt x="98" y="141"/>
                  <a:pt x="96" y="142"/>
                  <a:pt x="94" y="142"/>
                </a:cubicBezTo>
                <a:cubicBezTo>
                  <a:pt x="9" y="142"/>
                  <a:pt x="9" y="142"/>
                  <a:pt x="9" y="142"/>
                </a:cubicBezTo>
                <a:cubicBezTo>
                  <a:pt x="6" y="142"/>
                  <a:pt x="4" y="141"/>
                  <a:pt x="3" y="140"/>
                </a:cubicBezTo>
                <a:cubicBezTo>
                  <a:pt x="1" y="138"/>
                  <a:pt x="0" y="136"/>
                  <a:pt x="0" y="133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4" y="1"/>
                  <a:pt x="6" y="0"/>
                  <a:pt x="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6151820" y="1655473"/>
            <a:ext cx="274885" cy="189334"/>
          </a:xfrm>
          <a:custGeom>
            <a:rect b="b" l="l" r="r" t="t"/>
            <a:pathLst>
              <a:path extrusionOk="0" h="98" w="143">
                <a:moveTo>
                  <a:pt x="9" y="18"/>
                </a:moveTo>
                <a:cubicBezTo>
                  <a:pt x="9" y="83"/>
                  <a:pt x="9" y="83"/>
                  <a:pt x="9" y="83"/>
                </a:cubicBezTo>
                <a:cubicBezTo>
                  <a:pt x="9" y="84"/>
                  <a:pt x="10" y="85"/>
                  <a:pt x="11" y="87"/>
                </a:cubicBezTo>
                <a:cubicBezTo>
                  <a:pt x="13" y="89"/>
                  <a:pt x="14" y="89"/>
                  <a:pt x="16" y="89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133" y="89"/>
                  <a:pt x="134" y="87"/>
                  <a:pt x="134" y="83"/>
                </a:cubicBezTo>
                <a:cubicBezTo>
                  <a:pt x="134" y="18"/>
                  <a:pt x="134" y="18"/>
                  <a:pt x="134" y="18"/>
                </a:cubicBezTo>
                <a:cubicBezTo>
                  <a:pt x="74" y="66"/>
                  <a:pt x="74" y="66"/>
                  <a:pt x="74" y="66"/>
                </a:cubicBezTo>
                <a:cubicBezTo>
                  <a:pt x="73" y="67"/>
                  <a:pt x="73" y="67"/>
                  <a:pt x="72" y="67"/>
                </a:cubicBezTo>
                <a:cubicBezTo>
                  <a:pt x="70" y="67"/>
                  <a:pt x="69" y="67"/>
                  <a:pt x="69" y="66"/>
                </a:cubicBezTo>
                <a:lnTo>
                  <a:pt x="9" y="18"/>
                </a:lnTo>
                <a:close/>
                <a:moveTo>
                  <a:pt x="16" y="9"/>
                </a:moveTo>
                <a:cubicBezTo>
                  <a:pt x="13" y="9"/>
                  <a:pt x="12" y="9"/>
                  <a:pt x="12" y="9"/>
                </a:cubicBezTo>
                <a:cubicBezTo>
                  <a:pt x="72" y="57"/>
                  <a:pt x="72" y="57"/>
                  <a:pt x="72" y="57"/>
                </a:cubicBezTo>
                <a:cubicBezTo>
                  <a:pt x="132" y="9"/>
                  <a:pt x="132" y="9"/>
                  <a:pt x="132" y="9"/>
                </a:cubicBezTo>
                <a:lnTo>
                  <a:pt x="16" y="9"/>
                </a:lnTo>
                <a:close/>
                <a:moveTo>
                  <a:pt x="16" y="0"/>
                </a:moveTo>
                <a:cubicBezTo>
                  <a:pt x="132" y="0"/>
                  <a:pt x="132" y="0"/>
                  <a:pt x="132" y="0"/>
                </a:cubicBezTo>
                <a:cubicBezTo>
                  <a:pt x="138" y="0"/>
                  <a:pt x="141" y="2"/>
                  <a:pt x="142" y="7"/>
                </a:cubicBezTo>
                <a:cubicBezTo>
                  <a:pt x="143" y="8"/>
                  <a:pt x="143" y="9"/>
                  <a:pt x="143" y="10"/>
                </a:cubicBezTo>
                <a:cubicBezTo>
                  <a:pt x="143" y="10"/>
                  <a:pt x="143" y="10"/>
                  <a:pt x="143" y="10"/>
                </a:cubicBezTo>
                <a:cubicBezTo>
                  <a:pt x="143" y="10"/>
                  <a:pt x="143" y="11"/>
                  <a:pt x="143" y="11"/>
                </a:cubicBezTo>
                <a:cubicBezTo>
                  <a:pt x="143" y="83"/>
                  <a:pt x="143" y="83"/>
                  <a:pt x="143" y="83"/>
                </a:cubicBezTo>
                <a:cubicBezTo>
                  <a:pt x="143" y="87"/>
                  <a:pt x="142" y="90"/>
                  <a:pt x="140" y="94"/>
                </a:cubicBezTo>
                <a:cubicBezTo>
                  <a:pt x="138" y="97"/>
                  <a:pt x="135" y="98"/>
                  <a:pt x="132" y="98"/>
                </a:cubicBezTo>
                <a:cubicBezTo>
                  <a:pt x="16" y="98"/>
                  <a:pt x="16" y="98"/>
                  <a:pt x="16" y="98"/>
                </a:cubicBezTo>
                <a:cubicBezTo>
                  <a:pt x="12" y="98"/>
                  <a:pt x="8" y="97"/>
                  <a:pt x="5" y="93"/>
                </a:cubicBezTo>
                <a:cubicBezTo>
                  <a:pt x="2" y="90"/>
                  <a:pt x="0" y="86"/>
                  <a:pt x="0" y="8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0"/>
                  <a:pt x="0" y="10"/>
                </a:cubicBezTo>
                <a:cubicBezTo>
                  <a:pt x="0" y="8"/>
                  <a:pt x="0" y="7"/>
                  <a:pt x="1" y="6"/>
                </a:cubicBezTo>
                <a:cubicBezTo>
                  <a:pt x="1" y="6"/>
                  <a:pt x="2" y="6"/>
                  <a:pt x="2" y="6"/>
                </a:cubicBezTo>
                <a:cubicBezTo>
                  <a:pt x="5" y="2"/>
                  <a:pt x="9" y="0"/>
                  <a:pt x="1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3689435" y="1613071"/>
            <a:ext cx="274885" cy="274141"/>
          </a:xfrm>
          <a:custGeom>
            <a:rect b="b" l="l" r="r" t="t"/>
            <a:pathLst>
              <a:path extrusionOk="0" h="142" w="143">
                <a:moveTo>
                  <a:pt x="121" y="107"/>
                </a:moveTo>
                <a:cubicBezTo>
                  <a:pt x="117" y="107"/>
                  <a:pt x="114" y="108"/>
                  <a:pt x="111" y="111"/>
                </a:cubicBezTo>
                <a:cubicBezTo>
                  <a:pt x="109" y="113"/>
                  <a:pt x="107" y="116"/>
                  <a:pt x="107" y="120"/>
                </a:cubicBezTo>
                <a:cubicBezTo>
                  <a:pt x="107" y="124"/>
                  <a:pt x="109" y="127"/>
                  <a:pt x="111" y="130"/>
                </a:cubicBezTo>
                <a:cubicBezTo>
                  <a:pt x="114" y="132"/>
                  <a:pt x="117" y="134"/>
                  <a:pt x="121" y="134"/>
                </a:cubicBezTo>
                <a:cubicBezTo>
                  <a:pt x="124" y="134"/>
                  <a:pt x="128" y="132"/>
                  <a:pt x="130" y="130"/>
                </a:cubicBezTo>
                <a:cubicBezTo>
                  <a:pt x="133" y="127"/>
                  <a:pt x="134" y="124"/>
                  <a:pt x="134" y="120"/>
                </a:cubicBezTo>
                <a:cubicBezTo>
                  <a:pt x="134" y="116"/>
                  <a:pt x="133" y="113"/>
                  <a:pt x="130" y="111"/>
                </a:cubicBezTo>
                <a:cubicBezTo>
                  <a:pt x="128" y="108"/>
                  <a:pt x="124" y="107"/>
                  <a:pt x="121" y="107"/>
                </a:cubicBezTo>
                <a:close/>
                <a:moveTo>
                  <a:pt x="22" y="58"/>
                </a:moveTo>
                <a:cubicBezTo>
                  <a:pt x="19" y="58"/>
                  <a:pt x="16" y="59"/>
                  <a:pt x="13" y="61"/>
                </a:cubicBezTo>
                <a:cubicBezTo>
                  <a:pt x="10" y="64"/>
                  <a:pt x="9" y="67"/>
                  <a:pt x="9" y="71"/>
                </a:cubicBezTo>
                <a:cubicBezTo>
                  <a:pt x="9" y="75"/>
                  <a:pt x="10" y="78"/>
                  <a:pt x="13" y="81"/>
                </a:cubicBezTo>
                <a:cubicBezTo>
                  <a:pt x="16" y="83"/>
                  <a:pt x="19" y="84"/>
                  <a:pt x="22" y="84"/>
                </a:cubicBezTo>
                <a:cubicBezTo>
                  <a:pt x="26" y="84"/>
                  <a:pt x="29" y="83"/>
                  <a:pt x="32" y="81"/>
                </a:cubicBezTo>
                <a:cubicBezTo>
                  <a:pt x="35" y="78"/>
                  <a:pt x="36" y="75"/>
                  <a:pt x="36" y="71"/>
                </a:cubicBezTo>
                <a:cubicBezTo>
                  <a:pt x="36" y="67"/>
                  <a:pt x="35" y="64"/>
                  <a:pt x="32" y="61"/>
                </a:cubicBezTo>
                <a:cubicBezTo>
                  <a:pt x="29" y="59"/>
                  <a:pt x="26" y="58"/>
                  <a:pt x="22" y="58"/>
                </a:cubicBezTo>
                <a:close/>
                <a:moveTo>
                  <a:pt x="121" y="8"/>
                </a:moveTo>
                <a:cubicBezTo>
                  <a:pt x="117" y="8"/>
                  <a:pt x="114" y="10"/>
                  <a:pt x="111" y="12"/>
                </a:cubicBezTo>
                <a:cubicBezTo>
                  <a:pt x="109" y="15"/>
                  <a:pt x="107" y="18"/>
                  <a:pt x="107" y="22"/>
                </a:cubicBezTo>
                <a:cubicBezTo>
                  <a:pt x="107" y="26"/>
                  <a:pt x="109" y="29"/>
                  <a:pt x="111" y="31"/>
                </a:cubicBezTo>
                <a:cubicBezTo>
                  <a:pt x="114" y="34"/>
                  <a:pt x="117" y="35"/>
                  <a:pt x="121" y="35"/>
                </a:cubicBezTo>
                <a:cubicBezTo>
                  <a:pt x="124" y="35"/>
                  <a:pt x="128" y="34"/>
                  <a:pt x="130" y="31"/>
                </a:cubicBezTo>
                <a:cubicBezTo>
                  <a:pt x="133" y="29"/>
                  <a:pt x="134" y="26"/>
                  <a:pt x="134" y="22"/>
                </a:cubicBezTo>
                <a:cubicBezTo>
                  <a:pt x="134" y="18"/>
                  <a:pt x="133" y="15"/>
                  <a:pt x="130" y="12"/>
                </a:cubicBezTo>
                <a:cubicBezTo>
                  <a:pt x="128" y="10"/>
                  <a:pt x="124" y="8"/>
                  <a:pt x="121" y="8"/>
                </a:cubicBezTo>
                <a:close/>
                <a:moveTo>
                  <a:pt x="121" y="0"/>
                </a:moveTo>
                <a:cubicBezTo>
                  <a:pt x="127" y="0"/>
                  <a:pt x="132" y="2"/>
                  <a:pt x="137" y="6"/>
                </a:cubicBezTo>
                <a:cubicBezTo>
                  <a:pt x="141" y="11"/>
                  <a:pt x="143" y="16"/>
                  <a:pt x="143" y="22"/>
                </a:cubicBezTo>
                <a:cubicBezTo>
                  <a:pt x="143" y="28"/>
                  <a:pt x="141" y="33"/>
                  <a:pt x="137" y="38"/>
                </a:cubicBezTo>
                <a:cubicBezTo>
                  <a:pt x="132" y="42"/>
                  <a:pt x="127" y="44"/>
                  <a:pt x="121" y="44"/>
                </a:cubicBezTo>
                <a:cubicBezTo>
                  <a:pt x="113" y="44"/>
                  <a:pt x="107" y="41"/>
                  <a:pt x="103" y="35"/>
                </a:cubicBezTo>
                <a:cubicBezTo>
                  <a:pt x="44" y="64"/>
                  <a:pt x="44" y="64"/>
                  <a:pt x="44" y="64"/>
                </a:cubicBezTo>
                <a:cubicBezTo>
                  <a:pt x="44" y="66"/>
                  <a:pt x="45" y="69"/>
                  <a:pt x="45" y="71"/>
                </a:cubicBezTo>
                <a:cubicBezTo>
                  <a:pt x="45" y="73"/>
                  <a:pt x="45" y="75"/>
                  <a:pt x="44" y="7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107" y="101"/>
                  <a:pt x="113" y="98"/>
                  <a:pt x="121" y="98"/>
                </a:cubicBezTo>
                <a:cubicBezTo>
                  <a:pt x="127" y="98"/>
                  <a:pt x="132" y="100"/>
                  <a:pt x="137" y="104"/>
                </a:cubicBezTo>
                <a:cubicBezTo>
                  <a:pt x="141" y="109"/>
                  <a:pt x="143" y="114"/>
                  <a:pt x="143" y="120"/>
                </a:cubicBezTo>
                <a:cubicBezTo>
                  <a:pt x="143" y="126"/>
                  <a:pt x="141" y="131"/>
                  <a:pt x="137" y="136"/>
                </a:cubicBezTo>
                <a:cubicBezTo>
                  <a:pt x="132" y="140"/>
                  <a:pt x="127" y="142"/>
                  <a:pt x="121" y="142"/>
                </a:cubicBezTo>
                <a:cubicBezTo>
                  <a:pt x="115" y="142"/>
                  <a:pt x="109" y="140"/>
                  <a:pt x="105" y="136"/>
                </a:cubicBezTo>
                <a:cubicBezTo>
                  <a:pt x="101" y="131"/>
                  <a:pt x="98" y="126"/>
                  <a:pt x="98" y="120"/>
                </a:cubicBezTo>
                <a:cubicBezTo>
                  <a:pt x="98" y="118"/>
                  <a:pt x="99" y="117"/>
                  <a:pt x="99" y="115"/>
                </a:cubicBezTo>
                <a:cubicBezTo>
                  <a:pt x="40" y="85"/>
                  <a:pt x="40" y="85"/>
                  <a:pt x="40" y="85"/>
                </a:cubicBezTo>
                <a:cubicBezTo>
                  <a:pt x="36" y="91"/>
                  <a:pt x="30" y="93"/>
                  <a:pt x="22" y="93"/>
                </a:cubicBezTo>
                <a:cubicBezTo>
                  <a:pt x="16" y="93"/>
                  <a:pt x="11" y="91"/>
                  <a:pt x="7" y="87"/>
                </a:cubicBezTo>
                <a:cubicBezTo>
                  <a:pt x="2" y="82"/>
                  <a:pt x="0" y="77"/>
                  <a:pt x="0" y="71"/>
                </a:cubicBezTo>
                <a:cubicBezTo>
                  <a:pt x="0" y="65"/>
                  <a:pt x="2" y="60"/>
                  <a:pt x="7" y="55"/>
                </a:cubicBezTo>
                <a:cubicBezTo>
                  <a:pt x="11" y="51"/>
                  <a:pt x="16" y="49"/>
                  <a:pt x="22" y="49"/>
                </a:cubicBezTo>
                <a:cubicBezTo>
                  <a:pt x="29" y="49"/>
                  <a:pt x="35" y="51"/>
                  <a:pt x="39" y="56"/>
                </a:cubicBezTo>
                <a:cubicBezTo>
                  <a:pt x="99" y="27"/>
                  <a:pt x="99" y="27"/>
                  <a:pt x="99" y="27"/>
                </a:cubicBezTo>
                <a:cubicBezTo>
                  <a:pt x="99" y="25"/>
                  <a:pt x="98" y="24"/>
                  <a:pt x="98" y="22"/>
                </a:cubicBezTo>
                <a:cubicBezTo>
                  <a:pt x="98" y="16"/>
                  <a:pt x="101" y="11"/>
                  <a:pt x="105" y="6"/>
                </a:cubicBezTo>
                <a:cubicBezTo>
                  <a:pt x="109" y="2"/>
                  <a:pt x="115" y="0"/>
                  <a:pt x="12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3180878" y="1634108"/>
            <a:ext cx="274885" cy="232066"/>
          </a:xfrm>
          <a:custGeom>
            <a:rect b="b" l="l" r="r" t="t"/>
            <a:pathLst>
              <a:path extrusionOk="0" h="120" w="143">
                <a:moveTo>
                  <a:pt x="45" y="50"/>
                </a:moveTo>
                <a:cubicBezTo>
                  <a:pt x="9" y="85"/>
                  <a:pt x="9" y="85"/>
                  <a:pt x="9" y="85"/>
                </a:cubicBezTo>
                <a:cubicBezTo>
                  <a:pt x="9" y="111"/>
                  <a:pt x="9" y="111"/>
                  <a:pt x="9" y="111"/>
                </a:cubicBezTo>
                <a:cubicBezTo>
                  <a:pt x="134" y="111"/>
                  <a:pt x="134" y="111"/>
                  <a:pt x="134" y="111"/>
                </a:cubicBezTo>
                <a:cubicBezTo>
                  <a:pt x="134" y="103"/>
                  <a:pt x="134" y="103"/>
                  <a:pt x="134" y="103"/>
                </a:cubicBezTo>
                <a:cubicBezTo>
                  <a:pt x="134" y="103"/>
                  <a:pt x="134" y="103"/>
                  <a:pt x="134" y="103"/>
                </a:cubicBezTo>
                <a:cubicBezTo>
                  <a:pt x="104" y="73"/>
                  <a:pt x="104" y="73"/>
                  <a:pt x="104" y="73"/>
                </a:cubicBezTo>
                <a:cubicBezTo>
                  <a:pt x="88" y="87"/>
                  <a:pt x="88" y="87"/>
                  <a:pt x="88" y="87"/>
                </a:cubicBezTo>
                <a:cubicBezTo>
                  <a:pt x="86" y="89"/>
                  <a:pt x="83" y="89"/>
                  <a:pt x="82" y="87"/>
                </a:cubicBezTo>
                <a:lnTo>
                  <a:pt x="45" y="50"/>
                </a:lnTo>
                <a:close/>
                <a:moveTo>
                  <a:pt x="103" y="27"/>
                </a:moveTo>
                <a:cubicBezTo>
                  <a:pt x="105" y="27"/>
                  <a:pt x="107" y="27"/>
                  <a:pt x="109" y="29"/>
                </a:cubicBezTo>
                <a:cubicBezTo>
                  <a:pt x="111" y="31"/>
                  <a:pt x="112" y="33"/>
                  <a:pt x="112" y="35"/>
                </a:cubicBezTo>
                <a:cubicBezTo>
                  <a:pt x="112" y="38"/>
                  <a:pt x="111" y="40"/>
                  <a:pt x="109" y="42"/>
                </a:cubicBezTo>
                <a:cubicBezTo>
                  <a:pt x="107" y="43"/>
                  <a:pt x="105" y="44"/>
                  <a:pt x="103" y="44"/>
                </a:cubicBezTo>
                <a:cubicBezTo>
                  <a:pt x="100" y="44"/>
                  <a:pt x="98" y="43"/>
                  <a:pt x="96" y="42"/>
                </a:cubicBezTo>
                <a:cubicBezTo>
                  <a:pt x="95" y="40"/>
                  <a:pt x="94" y="38"/>
                  <a:pt x="94" y="35"/>
                </a:cubicBezTo>
                <a:cubicBezTo>
                  <a:pt x="94" y="33"/>
                  <a:pt x="95" y="31"/>
                  <a:pt x="96" y="29"/>
                </a:cubicBezTo>
                <a:cubicBezTo>
                  <a:pt x="98" y="27"/>
                  <a:pt x="100" y="27"/>
                  <a:pt x="103" y="27"/>
                </a:cubicBezTo>
                <a:close/>
                <a:moveTo>
                  <a:pt x="9" y="9"/>
                </a:moveTo>
                <a:cubicBezTo>
                  <a:pt x="9" y="73"/>
                  <a:pt x="9" y="73"/>
                  <a:pt x="9" y="73"/>
                </a:cubicBezTo>
                <a:cubicBezTo>
                  <a:pt x="42" y="41"/>
                  <a:pt x="42" y="41"/>
                  <a:pt x="42" y="41"/>
                </a:cubicBezTo>
                <a:cubicBezTo>
                  <a:pt x="43" y="40"/>
                  <a:pt x="44" y="40"/>
                  <a:pt x="45" y="40"/>
                </a:cubicBezTo>
                <a:cubicBezTo>
                  <a:pt x="46" y="40"/>
                  <a:pt x="47" y="40"/>
                  <a:pt x="48" y="41"/>
                </a:cubicBezTo>
                <a:cubicBezTo>
                  <a:pt x="85" y="78"/>
                  <a:pt x="85" y="78"/>
                  <a:pt x="85" y="78"/>
                </a:cubicBezTo>
                <a:cubicBezTo>
                  <a:pt x="102" y="63"/>
                  <a:pt x="102" y="63"/>
                  <a:pt x="102" y="63"/>
                </a:cubicBezTo>
                <a:cubicBezTo>
                  <a:pt x="104" y="62"/>
                  <a:pt x="106" y="62"/>
                  <a:pt x="108" y="64"/>
                </a:cubicBezTo>
                <a:cubicBezTo>
                  <a:pt x="134" y="90"/>
                  <a:pt x="134" y="90"/>
                  <a:pt x="134" y="90"/>
                </a:cubicBezTo>
                <a:cubicBezTo>
                  <a:pt x="134" y="9"/>
                  <a:pt x="134" y="9"/>
                  <a:pt x="134" y="9"/>
                </a:cubicBezTo>
                <a:lnTo>
                  <a:pt x="9" y="9"/>
                </a:lnTo>
                <a:close/>
                <a:moveTo>
                  <a:pt x="9" y="0"/>
                </a:moveTo>
                <a:cubicBezTo>
                  <a:pt x="134" y="0"/>
                  <a:pt x="134" y="0"/>
                  <a:pt x="134" y="0"/>
                </a:cubicBezTo>
                <a:cubicBezTo>
                  <a:pt x="136" y="0"/>
                  <a:pt x="138" y="1"/>
                  <a:pt x="140" y="2"/>
                </a:cubicBezTo>
                <a:cubicBezTo>
                  <a:pt x="142" y="4"/>
                  <a:pt x="143" y="6"/>
                  <a:pt x="143" y="9"/>
                </a:cubicBezTo>
                <a:cubicBezTo>
                  <a:pt x="143" y="111"/>
                  <a:pt x="143" y="111"/>
                  <a:pt x="143" y="111"/>
                </a:cubicBezTo>
                <a:cubicBezTo>
                  <a:pt x="143" y="114"/>
                  <a:pt x="142" y="116"/>
                  <a:pt x="140" y="118"/>
                </a:cubicBezTo>
                <a:cubicBezTo>
                  <a:pt x="138" y="119"/>
                  <a:pt x="136" y="120"/>
                  <a:pt x="134" y="120"/>
                </a:cubicBezTo>
                <a:cubicBezTo>
                  <a:pt x="9" y="120"/>
                  <a:pt x="9" y="120"/>
                  <a:pt x="9" y="120"/>
                </a:cubicBezTo>
                <a:cubicBezTo>
                  <a:pt x="7" y="120"/>
                  <a:pt x="4" y="119"/>
                  <a:pt x="3" y="118"/>
                </a:cubicBezTo>
                <a:cubicBezTo>
                  <a:pt x="1" y="116"/>
                  <a:pt x="0" y="114"/>
                  <a:pt x="0" y="111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4" y="1"/>
                  <a:pt x="7" y="0"/>
                  <a:pt x="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2180891" y="1613071"/>
            <a:ext cx="272922" cy="274141"/>
          </a:xfrm>
          <a:custGeom>
            <a:rect b="b" l="l" r="r" t="t"/>
            <a:pathLst>
              <a:path extrusionOk="0" h="142" w="142">
                <a:moveTo>
                  <a:pt x="71" y="84"/>
                </a:moveTo>
                <a:cubicBezTo>
                  <a:pt x="69" y="84"/>
                  <a:pt x="68" y="85"/>
                  <a:pt x="67" y="86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47" y="104"/>
                  <a:pt x="47" y="104"/>
                  <a:pt x="46" y="104"/>
                </a:cubicBezTo>
                <a:cubicBezTo>
                  <a:pt x="15" y="134"/>
                  <a:pt x="15" y="134"/>
                  <a:pt x="15" y="134"/>
                </a:cubicBezTo>
                <a:cubicBezTo>
                  <a:pt x="128" y="134"/>
                  <a:pt x="128" y="134"/>
                  <a:pt x="128" y="134"/>
                </a:cubicBezTo>
                <a:cubicBezTo>
                  <a:pt x="74" y="86"/>
                  <a:pt x="74" y="86"/>
                  <a:pt x="74" y="86"/>
                </a:cubicBezTo>
                <a:cubicBezTo>
                  <a:pt x="73" y="85"/>
                  <a:pt x="72" y="84"/>
                  <a:pt x="71" y="84"/>
                </a:cubicBezTo>
                <a:close/>
                <a:moveTo>
                  <a:pt x="134" y="76"/>
                </a:moveTo>
                <a:cubicBezTo>
                  <a:pt x="105" y="101"/>
                  <a:pt x="105" y="101"/>
                  <a:pt x="105" y="101"/>
                </a:cubicBezTo>
                <a:cubicBezTo>
                  <a:pt x="134" y="127"/>
                  <a:pt x="134" y="127"/>
                  <a:pt x="134" y="127"/>
                </a:cubicBezTo>
                <a:lnTo>
                  <a:pt x="134" y="76"/>
                </a:lnTo>
                <a:close/>
                <a:moveTo>
                  <a:pt x="9" y="75"/>
                </a:moveTo>
                <a:cubicBezTo>
                  <a:pt x="9" y="127"/>
                  <a:pt x="9" y="127"/>
                  <a:pt x="9" y="127"/>
                </a:cubicBezTo>
                <a:cubicBezTo>
                  <a:pt x="37" y="101"/>
                  <a:pt x="37" y="101"/>
                  <a:pt x="37" y="101"/>
                </a:cubicBezTo>
                <a:lnTo>
                  <a:pt x="9" y="75"/>
                </a:lnTo>
                <a:close/>
                <a:moveTo>
                  <a:pt x="71" y="8"/>
                </a:moveTo>
                <a:cubicBezTo>
                  <a:pt x="70" y="8"/>
                  <a:pt x="69" y="9"/>
                  <a:pt x="68" y="10"/>
                </a:cubicBezTo>
                <a:cubicBezTo>
                  <a:pt x="14" y="61"/>
                  <a:pt x="14" y="61"/>
                  <a:pt x="14" y="61"/>
                </a:cubicBezTo>
                <a:cubicBezTo>
                  <a:pt x="14" y="61"/>
                  <a:pt x="14" y="61"/>
                  <a:pt x="14" y="61"/>
                </a:cubicBezTo>
                <a:cubicBezTo>
                  <a:pt x="10" y="65"/>
                  <a:pt x="10" y="65"/>
                  <a:pt x="10" y="65"/>
                </a:cubicBezTo>
                <a:cubicBezTo>
                  <a:pt x="44" y="95"/>
                  <a:pt x="44" y="95"/>
                  <a:pt x="44" y="95"/>
                </a:cubicBezTo>
                <a:cubicBezTo>
                  <a:pt x="61" y="79"/>
                  <a:pt x="61" y="79"/>
                  <a:pt x="61" y="79"/>
                </a:cubicBezTo>
                <a:cubicBezTo>
                  <a:pt x="64" y="77"/>
                  <a:pt x="67" y="75"/>
                  <a:pt x="71" y="75"/>
                </a:cubicBezTo>
                <a:cubicBezTo>
                  <a:pt x="74" y="75"/>
                  <a:pt x="77" y="77"/>
                  <a:pt x="80" y="78"/>
                </a:cubicBezTo>
                <a:cubicBezTo>
                  <a:pt x="99" y="96"/>
                  <a:pt x="99" y="96"/>
                  <a:pt x="99" y="96"/>
                </a:cubicBezTo>
                <a:cubicBezTo>
                  <a:pt x="132" y="65"/>
                  <a:pt x="132" y="65"/>
                  <a:pt x="132" y="65"/>
                </a:cubicBezTo>
                <a:cubicBezTo>
                  <a:pt x="125" y="58"/>
                  <a:pt x="125" y="58"/>
                  <a:pt x="125" y="58"/>
                </a:cubicBezTo>
                <a:cubicBezTo>
                  <a:pt x="125" y="58"/>
                  <a:pt x="125" y="58"/>
                  <a:pt x="125" y="58"/>
                </a:cubicBezTo>
                <a:cubicBezTo>
                  <a:pt x="74" y="10"/>
                  <a:pt x="74" y="10"/>
                  <a:pt x="74" y="10"/>
                </a:cubicBezTo>
                <a:cubicBezTo>
                  <a:pt x="74" y="9"/>
                  <a:pt x="73" y="8"/>
                  <a:pt x="71" y="8"/>
                </a:cubicBezTo>
                <a:close/>
                <a:moveTo>
                  <a:pt x="71" y="0"/>
                </a:moveTo>
                <a:cubicBezTo>
                  <a:pt x="75" y="0"/>
                  <a:pt x="78" y="1"/>
                  <a:pt x="81" y="4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0" y="60"/>
                  <a:pt x="140" y="61"/>
                  <a:pt x="141" y="61"/>
                </a:cubicBezTo>
                <a:cubicBezTo>
                  <a:pt x="141" y="61"/>
                  <a:pt x="141" y="61"/>
                  <a:pt x="141" y="61"/>
                </a:cubicBezTo>
                <a:cubicBezTo>
                  <a:pt x="142" y="63"/>
                  <a:pt x="142" y="64"/>
                  <a:pt x="142" y="66"/>
                </a:cubicBezTo>
                <a:cubicBezTo>
                  <a:pt x="142" y="66"/>
                  <a:pt x="142" y="66"/>
                  <a:pt x="142" y="67"/>
                </a:cubicBezTo>
                <a:cubicBezTo>
                  <a:pt x="142" y="134"/>
                  <a:pt x="142" y="134"/>
                  <a:pt x="142" y="134"/>
                </a:cubicBezTo>
                <a:cubicBezTo>
                  <a:pt x="142" y="136"/>
                  <a:pt x="142" y="138"/>
                  <a:pt x="140" y="140"/>
                </a:cubicBezTo>
                <a:cubicBezTo>
                  <a:pt x="138" y="142"/>
                  <a:pt x="136" y="142"/>
                  <a:pt x="134" y="142"/>
                </a:cubicBezTo>
                <a:cubicBezTo>
                  <a:pt x="9" y="142"/>
                  <a:pt x="9" y="142"/>
                  <a:pt x="9" y="142"/>
                </a:cubicBezTo>
                <a:cubicBezTo>
                  <a:pt x="6" y="142"/>
                  <a:pt x="4" y="142"/>
                  <a:pt x="2" y="140"/>
                </a:cubicBezTo>
                <a:cubicBezTo>
                  <a:pt x="1" y="138"/>
                  <a:pt x="0" y="136"/>
                  <a:pt x="0" y="134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4"/>
                  <a:pt x="1" y="62"/>
                  <a:pt x="4" y="59"/>
                </a:cubicBezTo>
                <a:cubicBezTo>
                  <a:pt x="62" y="4"/>
                  <a:pt x="62" y="4"/>
                  <a:pt x="62" y="4"/>
                </a:cubicBezTo>
                <a:cubicBezTo>
                  <a:pt x="65" y="1"/>
                  <a:pt x="68" y="0"/>
                  <a:pt x="7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2672321" y="1613071"/>
            <a:ext cx="274885" cy="274141"/>
          </a:xfrm>
          <a:custGeom>
            <a:rect b="b" l="l" r="r" t="t"/>
            <a:pathLst>
              <a:path extrusionOk="0" h="142" w="143">
                <a:moveTo>
                  <a:pt x="58" y="30"/>
                </a:moveTo>
                <a:cubicBezTo>
                  <a:pt x="58" y="53"/>
                  <a:pt x="58" y="53"/>
                  <a:pt x="58" y="53"/>
                </a:cubicBezTo>
                <a:cubicBezTo>
                  <a:pt x="81" y="53"/>
                  <a:pt x="81" y="53"/>
                  <a:pt x="81" y="53"/>
                </a:cubicBezTo>
                <a:lnTo>
                  <a:pt x="58" y="30"/>
                </a:lnTo>
                <a:close/>
                <a:moveTo>
                  <a:pt x="9" y="26"/>
                </a:moveTo>
                <a:cubicBezTo>
                  <a:pt x="9" y="133"/>
                  <a:pt x="9" y="133"/>
                  <a:pt x="9" y="133"/>
                </a:cubicBezTo>
                <a:cubicBezTo>
                  <a:pt x="85" y="133"/>
                  <a:pt x="85" y="133"/>
                  <a:pt x="85" y="133"/>
                </a:cubicBezTo>
                <a:cubicBezTo>
                  <a:pt x="85" y="62"/>
                  <a:pt x="85" y="62"/>
                  <a:pt x="85" y="62"/>
                </a:cubicBezTo>
                <a:cubicBezTo>
                  <a:pt x="49" y="62"/>
                  <a:pt x="49" y="62"/>
                  <a:pt x="49" y="62"/>
                </a:cubicBezTo>
                <a:cubicBezTo>
                  <a:pt x="49" y="26"/>
                  <a:pt x="49" y="26"/>
                  <a:pt x="49" y="26"/>
                </a:cubicBezTo>
                <a:lnTo>
                  <a:pt x="9" y="26"/>
                </a:lnTo>
                <a:close/>
                <a:moveTo>
                  <a:pt x="9" y="17"/>
                </a:moveTo>
                <a:cubicBezTo>
                  <a:pt x="58" y="17"/>
                  <a:pt x="58" y="17"/>
                  <a:pt x="58" y="17"/>
                </a:cubicBezTo>
                <a:cubicBezTo>
                  <a:pt x="94" y="53"/>
                  <a:pt x="94" y="53"/>
                  <a:pt x="94" y="53"/>
                </a:cubicBezTo>
                <a:cubicBezTo>
                  <a:pt x="94" y="133"/>
                  <a:pt x="94" y="133"/>
                  <a:pt x="94" y="133"/>
                </a:cubicBezTo>
                <a:cubicBezTo>
                  <a:pt x="94" y="136"/>
                  <a:pt x="93" y="138"/>
                  <a:pt x="91" y="140"/>
                </a:cubicBezTo>
                <a:cubicBezTo>
                  <a:pt x="89" y="142"/>
                  <a:pt x="87" y="142"/>
                  <a:pt x="85" y="142"/>
                </a:cubicBezTo>
                <a:cubicBezTo>
                  <a:pt x="9" y="142"/>
                  <a:pt x="9" y="142"/>
                  <a:pt x="9" y="142"/>
                </a:cubicBezTo>
                <a:cubicBezTo>
                  <a:pt x="6" y="142"/>
                  <a:pt x="4" y="142"/>
                  <a:pt x="2" y="140"/>
                </a:cubicBezTo>
                <a:cubicBezTo>
                  <a:pt x="1" y="138"/>
                  <a:pt x="0" y="136"/>
                  <a:pt x="0" y="13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4"/>
                  <a:pt x="1" y="22"/>
                  <a:pt x="2" y="20"/>
                </a:cubicBezTo>
                <a:cubicBezTo>
                  <a:pt x="4" y="18"/>
                  <a:pt x="6" y="17"/>
                  <a:pt x="9" y="17"/>
                </a:cubicBezTo>
                <a:close/>
                <a:moveTo>
                  <a:pt x="107" y="12"/>
                </a:moveTo>
                <a:cubicBezTo>
                  <a:pt x="107" y="35"/>
                  <a:pt x="107" y="35"/>
                  <a:pt x="107" y="35"/>
                </a:cubicBezTo>
                <a:cubicBezTo>
                  <a:pt x="130" y="35"/>
                  <a:pt x="130" y="35"/>
                  <a:pt x="130" y="35"/>
                </a:cubicBezTo>
                <a:lnTo>
                  <a:pt x="107" y="12"/>
                </a:lnTo>
                <a:close/>
                <a:moveTo>
                  <a:pt x="58" y="0"/>
                </a:moveTo>
                <a:cubicBezTo>
                  <a:pt x="107" y="0"/>
                  <a:pt x="107" y="0"/>
                  <a:pt x="107" y="0"/>
                </a:cubicBezTo>
                <a:cubicBezTo>
                  <a:pt x="143" y="35"/>
                  <a:pt x="143" y="35"/>
                  <a:pt x="143" y="35"/>
                </a:cubicBezTo>
                <a:cubicBezTo>
                  <a:pt x="143" y="116"/>
                  <a:pt x="143" y="116"/>
                  <a:pt x="143" y="116"/>
                </a:cubicBezTo>
                <a:cubicBezTo>
                  <a:pt x="143" y="118"/>
                  <a:pt x="142" y="120"/>
                  <a:pt x="140" y="122"/>
                </a:cubicBezTo>
                <a:cubicBezTo>
                  <a:pt x="138" y="124"/>
                  <a:pt x="136" y="125"/>
                  <a:pt x="134" y="125"/>
                </a:cubicBezTo>
                <a:cubicBezTo>
                  <a:pt x="103" y="125"/>
                  <a:pt x="103" y="125"/>
                  <a:pt x="103" y="125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34" y="116"/>
                  <a:pt x="134" y="116"/>
                  <a:pt x="134" y="116"/>
                </a:cubicBezTo>
                <a:cubicBezTo>
                  <a:pt x="134" y="44"/>
                  <a:pt x="134" y="44"/>
                  <a:pt x="134" y="44"/>
                </a:cubicBezTo>
                <a:cubicBezTo>
                  <a:pt x="98" y="44"/>
                  <a:pt x="98" y="44"/>
                  <a:pt x="98" y="44"/>
                </a:cubicBezTo>
                <a:cubicBezTo>
                  <a:pt x="98" y="8"/>
                  <a:pt x="98" y="8"/>
                  <a:pt x="98" y="8"/>
                </a:cubicBezTo>
                <a:cubicBezTo>
                  <a:pt x="49" y="8"/>
                  <a:pt x="49" y="8"/>
                  <a:pt x="49" y="8"/>
                </a:cubicBezTo>
                <a:cubicBezTo>
                  <a:pt x="49" y="6"/>
                  <a:pt x="50" y="4"/>
                  <a:pt x="52" y="2"/>
                </a:cubicBezTo>
                <a:cubicBezTo>
                  <a:pt x="53" y="0"/>
                  <a:pt x="55" y="0"/>
                  <a:pt x="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8300" lIns="36625" spcFirstLastPara="1" rIns="36625" wrap="square" tIns="1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8"/>
          <p:cNvSpPr txBox="1"/>
          <p:nvPr>
            <p:ph idx="2" type="body"/>
          </p:nvPr>
        </p:nvSpPr>
        <p:spPr>
          <a:xfrm>
            <a:off x="982569" y="788619"/>
            <a:ext cx="972629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ru-RU"/>
              <a:t>Иконки</a:t>
            </a:r>
            <a:endParaRPr/>
          </a:p>
        </p:txBody>
      </p:sp>
      <p:sp>
        <p:nvSpPr>
          <p:cNvPr id="267" name="Google Shape;267;p8"/>
          <p:cNvSpPr/>
          <p:nvPr/>
        </p:nvSpPr>
        <p:spPr>
          <a:xfrm>
            <a:off x="8918421" y="1607910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233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8"/>
          <p:cNvSpPr txBox="1"/>
          <p:nvPr/>
        </p:nvSpPr>
        <p:spPr>
          <a:xfrm>
            <a:off x="8835978" y="788619"/>
            <a:ext cx="9726295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Цвета</a:t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>
            <a:off x="8918421" y="2458591"/>
            <a:ext cx="360000" cy="36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233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8918421" y="3319774"/>
            <a:ext cx="360000" cy="360000"/>
          </a:xfrm>
          <a:prstGeom prst="rect">
            <a:avLst/>
          </a:prstGeom>
          <a:solidFill>
            <a:srgbClr val="535353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233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8"/>
          <p:cNvSpPr txBox="1"/>
          <p:nvPr/>
        </p:nvSpPr>
        <p:spPr>
          <a:xfrm>
            <a:off x="9380971" y="1603244"/>
            <a:ext cx="180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#FB2B38</a:t>
            </a:r>
            <a:endParaRPr/>
          </a:p>
        </p:txBody>
      </p:sp>
      <p:sp>
        <p:nvSpPr>
          <p:cNvPr id="272" name="Google Shape;272;p8"/>
          <p:cNvSpPr txBox="1"/>
          <p:nvPr/>
        </p:nvSpPr>
        <p:spPr>
          <a:xfrm>
            <a:off x="9380971" y="2453925"/>
            <a:ext cx="180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#000000</a:t>
            </a:r>
            <a:endParaRPr/>
          </a:p>
        </p:txBody>
      </p:sp>
      <p:sp>
        <p:nvSpPr>
          <p:cNvPr id="273" name="Google Shape;273;p8"/>
          <p:cNvSpPr txBox="1"/>
          <p:nvPr/>
        </p:nvSpPr>
        <p:spPr>
          <a:xfrm>
            <a:off x="9380971" y="3319774"/>
            <a:ext cx="180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#535353</a:t>
            </a:r>
            <a:endParaRPr/>
          </a:p>
        </p:txBody>
      </p:sp>
      <p:sp>
        <p:nvSpPr>
          <p:cNvPr id="274" name="Google Shape;274;p8"/>
          <p:cNvSpPr txBox="1"/>
          <p:nvPr>
            <p:ph idx="12" type="sldNum"/>
          </p:nvPr>
        </p:nvSpPr>
        <p:spPr>
          <a:xfrm>
            <a:off x="215858" y="5855667"/>
            <a:ext cx="27432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F6F6"/>
              </a:buClr>
              <a:buSzPts val="4800"/>
              <a:buFont typeface="Arial"/>
              <a:buNone/>
            </a:pPr>
            <a:r>
              <a:rPr lang="ru-RU"/>
              <a:t>#0</a:t>
            </a: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2020-11-16T12:02:49Z</dcterms:created>
  <dc:creator>Yashanina Maria</dc:creator>
</cp:coreProperties>
</file>