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327"/>
  </p:normalViewPr>
  <p:slideViewPr>
    <p:cSldViewPr snapToGrid="0">
      <p:cViewPr varScale="1">
        <p:scale>
          <a:sx n="126" d="100"/>
          <a:sy n="126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05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FEBA3-666B-534F-A7F2-BCFF90336DB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90B5AF-58FE-E446-92B9-38FD11FB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6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4B8A-B38C-FD0E-36AA-E8FA1C391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</a:t>
            </a:r>
            <a:br>
              <a:rPr lang="en-US" dirty="0"/>
            </a:br>
            <a:r>
              <a:rPr lang="en-US" dirty="0"/>
              <a:t>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2B03D-E7F3-6BF9-DE17-F419172B6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Video Rental Service</a:t>
            </a:r>
          </a:p>
          <a:p>
            <a:r>
              <a:rPr lang="en-US" dirty="0"/>
              <a:t>Arturo </a:t>
            </a:r>
            <a:r>
              <a:rPr lang="en-US" dirty="0" err="1"/>
              <a:t>lituma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A1D2-EA89-74B5-0195-CFD742D9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62F6-EC89-1C3C-12F2-CD1A3DB0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Which countries are </a:t>
            </a:r>
            <a:r>
              <a:rPr lang="en-US" sz="2800" b="1" dirty="0" err="1"/>
              <a:t>Rockbuster</a:t>
            </a:r>
            <a:r>
              <a:rPr lang="en-US" sz="2800" b="1" dirty="0"/>
              <a:t> based in?</a:t>
            </a:r>
          </a:p>
          <a:p>
            <a:pPr lvl="1"/>
            <a:r>
              <a:rPr lang="en-US" sz="2600" b="1" dirty="0"/>
              <a:t>What do the payments around the world look like?</a:t>
            </a:r>
          </a:p>
          <a:p>
            <a:pPr lvl="1"/>
            <a:r>
              <a:rPr lang="en-US" sz="2600" b="1" dirty="0"/>
              <a:t>Top counties and cities with the most customers</a:t>
            </a:r>
          </a:p>
          <a:p>
            <a:r>
              <a:rPr lang="en-US" sz="2800" b="1" dirty="0"/>
              <a:t>What are the top selling genres?</a:t>
            </a:r>
          </a:p>
        </p:txBody>
      </p:sp>
    </p:spTree>
    <p:extLst>
      <p:ext uri="{BB962C8B-B14F-4D97-AF65-F5344CB8AC3E}">
        <p14:creationId xmlns:p14="http://schemas.microsoft.com/office/powerpoint/2010/main" val="28442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B31-A94D-4D76-9126-B860295C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of </a:t>
            </a:r>
            <a:r>
              <a:rPr lang="en-US" dirty="0" err="1"/>
              <a:t>Rockbuster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E19-7D80-1D86-ECA3-46FDDBF6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{FF7CD25B-3349-884D-AFC2-333143C45EBD}tf10001058</Template>
  <TotalTime>2479</TotalTime>
  <Words>52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Rockbuster Stealth LLC Data Analysis project</vt:lpstr>
      <vt:lpstr>Key questions and objectives</vt:lpstr>
      <vt:lpstr>Customers of Rockbuster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Data Analysis project</dc:title>
  <dc:creator>Arturo Lituma</dc:creator>
  <cp:lastModifiedBy>Arturo Lituma</cp:lastModifiedBy>
  <cp:revision>2</cp:revision>
  <dcterms:created xsi:type="dcterms:W3CDTF">2023-01-16T18:46:58Z</dcterms:created>
  <dcterms:modified xsi:type="dcterms:W3CDTF">2023-01-18T12:06:04Z</dcterms:modified>
</cp:coreProperties>
</file>