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a7588649_2_5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cfa7588649_2_54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a7588649_2_11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cfa7588649_2_115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a7588649_2_12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cfa7588649_2_125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a7588649_2_13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cfa7588649_2_130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a7588649_2_13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cfa7588649_2_135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a7588649_2_14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cfa7588649_2_140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a7588649_2_14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cfa7588649_2_145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a7588649_2_15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fa7588649_2_154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601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un.eco/" TargetMode="External"/><Relationship Id="rId4" Type="http://schemas.openxmlformats.org/officeDocument/2006/relationships/hyperlink" Target="https://kit.svelte.dev/" TargetMode="External"/><Relationship Id="rId5" Type="http://schemas.openxmlformats.org/officeDocument/2006/relationships/hyperlink" Target="https://kit.svelte.dev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85800" y="1597860"/>
            <a:ext cx="7772040" cy="1102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Spider: A Secure and Decentralized Messenger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71600" y="2914650"/>
            <a:ext cx="6400440" cy="1314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800" u="none" cap="none" strike="noStrike"/>
            </a:br>
            <a:br>
              <a:rPr b="0" i="0" lang="en" sz="1800" u="none" cap="none" strike="noStrike"/>
            </a:br>
            <a:r>
              <a:rPr b="0" i="0" lang="en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Cade Lueker &amp; Cameron Farmer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Fall 2021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The Concept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Messenger with a focus on data privacy and integrity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Ergo, encryption and a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decentralized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database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Strengthen users freedom of speech through privacy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Open source project, currently WIP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The Technology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➢"/>
            </a:pPr>
            <a:r>
              <a:rPr b="0" i="0" lang="en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GunDb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: an API for creating and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manipulating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a decentralized database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JS package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Capabilities beyond those we demo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➢"/>
            </a:pPr>
            <a:r>
              <a:rPr lang="en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</a:t>
            </a:r>
            <a:r>
              <a:rPr b="0" i="0" lang="en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veltekit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: Simple JS framework for fast production time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Pre-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compiled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code, i.e. fast runtime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Hashing User Information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crypto from </a:t>
            </a:r>
            <a:r>
              <a:rPr b="0" i="0" lang="en" sz="3200" u="none" cap="none" strike="noStrike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'crypto-js'</a:t>
            </a:r>
            <a:r>
              <a:rPr b="0" i="0" lang="en" sz="32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br>
              <a:rPr b="0" i="0" lang="en" sz="1800" u="none" cap="none" strike="noStrike"/>
            </a:br>
            <a:r>
              <a:rPr b="0" i="1" lang="en" sz="32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to be used for</a:t>
            </a:r>
            <a:r>
              <a:rPr i="1" lang="en" sz="3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 username and password </a:t>
            </a:r>
            <a:r>
              <a:rPr b="0" i="1" lang="en" sz="32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hashing </a:t>
            </a:r>
            <a:br>
              <a:rPr b="0" i="0" lang="en" sz="1800" u="none" cap="none" strike="noStrike"/>
            </a:b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1" i="0" lang="en" sz="32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32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(input){</a:t>
            </a:r>
            <a:br>
              <a:rPr b="0" i="0" lang="en" sz="1800" u="none" cap="none" strike="noStrike"/>
            </a:b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32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crypto</a:t>
            </a:r>
            <a:r>
              <a:rPr b="0" i="0" lang="en" sz="32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32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SHA3</a:t>
            </a: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(input)</a:t>
            </a:r>
            <a:r>
              <a:rPr b="0" i="0" lang="en" sz="32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Decentralization with GunDb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setting the "nodes" in our graph</a:t>
            </a:r>
            <a:br>
              <a:rPr b="0" i="0" lang="en" sz="1800" u="none" cap="none" strike="noStrike"/>
            </a:b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for our proof of concept this is the only one</a:t>
            </a:r>
            <a:br>
              <a:rPr b="0" i="0" lang="en" sz="1800" u="none" cap="none" strike="noStrike"/>
            </a:b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heroku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'https://spider-messenger.herokuapp.com/gun'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br>
              <a:rPr b="0" i="0" lang="en" sz="1800" u="none" cap="none" strike="noStrike"/>
            </a:b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//Using Heroku server at public network and localhost is local network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db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GUN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([heroku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'http://localhost:8765/gun'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br>
              <a:rPr b="0" i="0" lang="en" sz="1800" u="none" cap="none" strike="noStrike"/>
            </a:b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Gun User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db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i="0" lang="en" sz="1400" u="none" cap="none" strike="noStrike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br>
              <a:rPr b="0" i="0" lang="en" sz="1800" u="none" cap="none" strike="noStrike"/>
            </a:b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User's username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writable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user state 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userState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writable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room ID for chat 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roomID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writable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User Management in Gun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57200" y="106353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loginSecure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(username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password){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hash given string 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pass_hash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(password)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pass username and hashed pass to the db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user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(username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pass_hash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({ err })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err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(err))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registerSecure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(username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password){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hash the given string 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pass_hash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(password)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create new user in db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user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(username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pass_hash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({ err })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loginSecure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(username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password)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 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Encryption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 </a:t>
            </a:r>
            <a:r>
              <a:rPr i="1" lang="en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unique key using the</a:t>
            </a: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 room id </a:t>
            </a:r>
            <a:br>
              <a:rPr b="0" i="0" lang="en" sz="1800" u="none" cap="none" strike="noStrike"/>
            </a:b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(room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br>
              <a:rPr b="0" i="0" lang="en" sz="1800" u="none" cap="none" strike="noStrike"/>
            </a:b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excerpt from the function that sends messages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" sz="1400" u="none" cap="none" strike="noStrike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sender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$username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encrypt 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" sz="1400" u="none" cap="none" strike="noStrike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encrypt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(newMessage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key)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excerpt from the function the decrypts messages</a:t>
            </a:r>
            <a:br>
              <a:rPr b="0" i="0" lang="en" sz="1800" u="none" cap="none" strike="noStrike"/>
            </a:b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message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400" u="none" cap="none" strike="noStrike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decrypt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message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key))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1" lang="en" sz="1400" u="none" cap="none" strike="noStrike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// put the new data in array to be displayed 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textContents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textContents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[sender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message]]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Further Developments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OpenPGP integration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Private + public key encryption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Mobile application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Free download on Android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