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6EBE75A-AA8D-41D5-9B19-19D31037A7E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11/28/21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55266AB-BD12-4334-B143-43A2DC1C95E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2FBAF82-20C6-4589-8BD5-D5E576FE951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11/28/21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33EDE82-641C-464C-BAFF-42ACD509F68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un.eco/" TargetMode="External"/><Relationship Id="rId2" Type="http://schemas.openxmlformats.org/officeDocument/2006/relationships/hyperlink" Target="https://kit.svelte.dev/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Secure, Decentralized Messenger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Subtitl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br/>
            <a:br/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Cade Lueker &amp; Cameron Farmer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Date Placeholder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Fall 2021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Future plans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OpenPGP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Spider messenger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starting out our plan was to make a mobile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application that utilized a decentralized database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encrypted every message sent between users.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proved a lofty goal that we are still striving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towards but as of right now we have a working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proof of concept.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Goals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mission behind spider messenger is to increase peoples’ freedoms &amp; privacy. The project is and will remain under the GPLv3 public licence; ie completely open source.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of right now we have a web application that can send messages to “boards” which may contain as many people as possible.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messages are encrypted and user information is hashed.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technology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most usable and flexible (decebtralized)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database we found was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GunDb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gun is a js package and as a result we were constrained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js frameworks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allows for unlimited node instances of the app database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be added. We only used one instance for getting a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proof of concept.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decided to go with the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sveltekit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framework as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provides a simple connection between back and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front ends and allows for quick production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Hashing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import crypto from </a:t>
            </a:r>
            <a:r>
              <a:rPr b="0" lang="en-US" sz="3200" spc="-1" strike="noStrike">
                <a:solidFill>
                  <a:srgbClr val="4070a0"/>
                </a:solidFill>
                <a:latin typeface="Courier New"/>
              </a:rPr>
              <a:t>'crypto-js'</a:t>
            </a:r>
            <a:r>
              <a:rPr b="0" lang="en-US" sz="3200" spc="-1" strike="noStrike">
                <a:solidFill>
                  <a:srgbClr val="666666"/>
                </a:solidFill>
                <a:latin typeface="Courier New"/>
              </a:rPr>
              <a:t>;</a:t>
            </a:r>
            <a:br/>
            <a:br/>
            <a:r>
              <a:rPr b="0" i="1" lang="en-US" sz="3200" spc="-1" strike="noStrike">
                <a:solidFill>
                  <a:srgbClr val="60a0b0"/>
                </a:solidFill>
                <a:latin typeface="Courier New"/>
              </a:rPr>
              <a:t>// function to be used for passwd hashing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export </a:t>
            </a:r>
            <a:r>
              <a:rPr b="1" lang="en-US" sz="3200" spc="-1" strike="noStrike">
                <a:solidFill>
                  <a:srgbClr val="007020"/>
                </a:solidFill>
                <a:latin typeface="Courier New"/>
              </a:rPr>
              <a:t>function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06287e"/>
                </a:solidFill>
                <a:latin typeface="Courier New"/>
              </a:rPr>
              <a:t>hash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(input){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3200" spc="-1" strike="noStrike">
                <a:solidFill>
                  <a:srgbClr val="007020"/>
                </a:solidFill>
                <a:latin typeface="Courier New"/>
              </a:rPr>
              <a:t>return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crypto</a:t>
            </a:r>
            <a:r>
              <a:rPr b="0" lang="en-US" sz="32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en-US" sz="3200" spc="-1" strike="noStrike">
                <a:solidFill>
                  <a:srgbClr val="06287e"/>
                </a:solidFill>
                <a:latin typeface="Courier New"/>
              </a:rPr>
              <a:t>SHA3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(input)</a:t>
            </a:r>
            <a:r>
              <a:rPr b="0" lang="en-US" sz="3200" spc="-1" strike="noStrike">
                <a:solidFill>
                  <a:srgbClr val="666666"/>
                </a:solidFill>
                <a:latin typeface="Courier New"/>
              </a:rPr>
              <a:t>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Decentralization with GunDb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 setting the "nodes" in our graph</a:t>
            </a:r>
            <a:br/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 for our proof of concept this is the only one</a:t>
            </a:r>
            <a:br/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let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heroku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4070a0"/>
                </a:solidFill>
                <a:latin typeface="Courier New"/>
              </a:rPr>
              <a:t>'https://spider-messenger.herokuapp.com/gun'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;</a:t>
            </a:r>
            <a:br/>
            <a:br/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//Using Heroku server at public network and localhost is local network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export </a:t>
            </a:r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const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db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GUN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([heroku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4070a0"/>
                </a:solidFill>
                <a:latin typeface="Courier New"/>
              </a:rPr>
              <a:t>'http://localhost:8765/gun'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])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;</a:t>
            </a:r>
            <a:br/>
            <a:br/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 Gun User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export </a:t>
            </a:r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const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user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db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user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recall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({</a:t>
            </a:r>
            <a:r>
              <a:rPr b="0" lang="en-US" sz="1400" spc="-1" strike="noStrike">
                <a:solidFill>
                  <a:srgbClr val="902000"/>
                </a:solidFill>
                <a:latin typeface="Courier New"/>
              </a:rPr>
              <a:t>sessionStorage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: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true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;</a:t>
            </a:r>
            <a:br/>
            <a:br/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 Current User's username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export </a:t>
            </a:r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const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username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writable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4070a0"/>
                </a:solidFill>
                <a:latin typeface="Courier New"/>
              </a:rPr>
              <a:t>''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;</a:t>
            </a:r>
            <a:br/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 Current user state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export </a:t>
            </a:r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const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userState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writable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4070a0"/>
                </a:solidFill>
                <a:latin typeface="Courier New"/>
              </a:rPr>
              <a:t>''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;</a:t>
            </a:r>
            <a:br/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 Current room ID for chat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export </a:t>
            </a:r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const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roomID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writable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4070a0"/>
                </a:solidFill>
                <a:latin typeface="Courier New"/>
              </a:rPr>
              <a:t>''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user management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ontent Placeholder 2"/>
          <p:cNvSpPr txBox="1"/>
          <p:nvPr/>
        </p:nvSpPr>
        <p:spPr>
          <a:xfrm>
            <a:off x="457200" y="1418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export </a:t>
            </a:r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function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loginSecure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(username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password){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 hash given string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var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pass_hash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hash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(password)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toString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;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 pass username and hashed pass to the db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user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auth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(username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pass_hash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({ err }) </a:t>
            </a:r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=&gt;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err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&amp;&amp;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alert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(err))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;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br/>
            <a:br/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/** </a:t>
            </a:r>
            <a:br/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  * Register a new user </a:t>
            </a:r>
            <a:br/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  * </a:t>
            </a:r>
            <a:r>
              <a:rPr b="1" i="1" lang="en-US" sz="1400" spc="-1" strike="noStrike">
                <a:solidFill>
                  <a:srgbClr val="60a0b0"/>
                </a:solidFill>
                <a:latin typeface="Courier New"/>
              </a:rPr>
              <a:t>@param</a:t>
            </a:r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 </a:t>
            </a:r>
            <a:r>
              <a:rPr b="1" i="1" lang="en-US" sz="1400" spc="-1" strike="noStrike">
                <a:solidFill>
                  <a:srgbClr val="60a0b0"/>
                </a:solidFill>
                <a:latin typeface="Courier New"/>
              </a:rPr>
              <a:t>{String}</a:t>
            </a:r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 new and unique username </a:t>
            </a:r>
            <a:br/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  * </a:t>
            </a:r>
            <a:r>
              <a:rPr b="1" i="1" lang="en-US" sz="1400" spc="-1" strike="noStrike">
                <a:solidFill>
                  <a:srgbClr val="60a0b0"/>
                </a:solidFill>
                <a:latin typeface="Courier New"/>
              </a:rPr>
              <a:t>@param</a:t>
            </a:r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 </a:t>
            </a:r>
            <a:r>
              <a:rPr b="1" i="1" lang="en-US" sz="1400" spc="-1" strike="noStrike">
                <a:solidFill>
                  <a:srgbClr val="60a0b0"/>
                </a:solidFill>
                <a:latin typeface="Courier New"/>
              </a:rPr>
              <a:t>{String}</a:t>
            </a:r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 password for new user </a:t>
            </a:r>
            <a:br/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  */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export </a:t>
            </a:r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function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registerSecure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(username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password){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 hash the given string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var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pass_hash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hash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(password)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toString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;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 create new user in db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user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create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(username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pass_hash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({ err }) </a:t>
            </a:r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=&gt;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{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(err) {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alert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(err)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;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} </a:t>
            </a:r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else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{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 if there is no error login new user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loginSecure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(username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password)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;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}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})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;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Message encryption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 create a key unique to the room id </a:t>
            </a:r>
            <a:br/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let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key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hash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(roomNum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toString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())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toString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;</a:t>
            </a:r>
            <a:br/>
            <a:br/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 excerpt from the function that sends messages</a:t>
            </a:r>
            <a:br/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put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({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</a:t>
            </a:r>
            <a:r>
              <a:rPr b="0" lang="en-US" sz="1400" spc="-1" strike="noStrike">
                <a:solidFill>
                  <a:srgbClr val="902000"/>
                </a:solidFill>
                <a:latin typeface="Courier New"/>
              </a:rPr>
              <a:t>sender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: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$username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,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</a:t>
            </a:r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 encrypt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</a:t>
            </a:r>
            <a:r>
              <a:rPr b="0" lang="en-US" sz="1400" spc="-1" strike="noStrike">
                <a:solidFill>
                  <a:srgbClr val="902000"/>
                </a:solidFill>
                <a:latin typeface="Courier New"/>
              </a:rPr>
              <a:t>text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: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await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SEA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encrypt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(newMessage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key)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})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;</a:t>
            </a:r>
            <a:br/>
            <a:br/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 excerpt from the function the decrypts messages</a:t>
            </a:r>
            <a:br/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var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message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(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400" spc="-1" strike="noStrike">
                <a:solidFill>
                  <a:srgbClr val="007020"/>
                </a:solidFill>
                <a:latin typeface="Courier New"/>
              </a:rPr>
              <a:t>await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SEA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6287e"/>
                </a:solidFill>
                <a:latin typeface="Courier New"/>
              </a:rPr>
              <a:t>decrypt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message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7d9029"/>
                </a:solidFill>
                <a:latin typeface="Courier New"/>
              </a:rPr>
              <a:t>text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,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key))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4070a0"/>
                </a:solidFill>
                <a:latin typeface="Courier New"/>
              </a:rPr>
              <a:t>''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;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i="1" lang="en-US" sz="1400" spc="-1" strike="noStrike">
                <a:solidFill>
                  <a:srgbClr val="60a0b0"/>
                </a:solidFill>
                <a:latin typeface="Courier New"/>
              </a:rPr>
              <a:t>// put the new data in temp array to be displayed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textContents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[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...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textContents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[sender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message]]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Database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LibreOffice/7.1.3.2$Linux_X86_64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2021-11-29T01:00:06Z</dcterms:created>
  <dc:creator>Cade Lueker &amp; Cameron Farmer</dc:creator>
  <dc:description/>
  <dc:language>en-US</dc:language>
  <cp:lastModifiedBy/>
  <dcterms:modified xsi:type="dcterms:W3CDTF">2021-11-28T20:02:01Z</dcterms:modified>
  <cp:revision>1</cp:revision>
  <dc:subject/>
  <dc:title>Secure, Decentralized Messenger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Fall 2021</vt:lpwstr>
  </property>
  <property fmtid="{D5CDD505-2E9C-101B-9397-08002B2CF9AE}" pid="3" name="output">
    <vt:lpwstr>powerpoint_presentation</vt:lpwstr>
  </property>
</Properties>
</file>