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7" r:id="rId2"/>
    <p:sldId id="308" r:id="rId3"/>
    <p:sldId id="332" r:id="rId4"/>
    <p:sldId id="331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33" r:id="rId15"/>
    <p:sldId id="337" r:id="rId16"/>
    <p:sldId id="334" r:id="rId17"/>
    <p:sldId id="335" r:id="rId18"/>
    <p:sldId id="336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038" autoAdjust="0"/>
    <p:restoredTop sz="68937" autoAdjust="0"/>
  </p:normalViewPr>
  <p:slideViewPr>
    <p:cSldViewPr>
      <p:cViewPr varScale="1">
        <p:scale>
          <a:sx n="78" d="100"/>
          <a:sy n="78" d="100"/>
        </p:scale>
        <p:origin x="-2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exports.findByCountry</a:t>
            </a:r>
            <a:r>
              <a:rPr lang="en-US" dirty="0" smtClean="0"/>
              <a:t> =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'application/</a:t>
            </a:r>
            <a:r>
              <a:rPr lang="en-US" dirty="0" err="1" smtClean="0"/>
              <a:t>json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 = </a:t>
            </a:r>
            <a:r>
              <a:rPr lang="en-US" dirty="0" err="1" smtClean="0"/>
              <a:t>req.params.country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=1;</a:t>
            </a:r>
          </a:p>
          <a:p>
            <a:r>
              <a:rPr lang="en-US" dirty="0" smtClean="0"/>
              <a:t>    console.log('Retrieving by country: ' + id 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db.collection</a:t>
            </a:r>
            <a:r>
              <a:rPr lang="en-US" dirty="0" smtClean="0"/>
              <a:t>('rates', function(err, collection)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</a:t>
            </a:r>
            <a:r>
              <a:rPr lang="en-US" dirty="0" err="1" smtClean="0"/>
              <a:t>country':id</a:t>
            </a:r>
            <a:r>
              <a:rPr lang="en-US" dirty="0" smtClean="0"/>
              <a:t>}, function(err, item)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notation=</a:t>
            </a:r>
            <a:r>
              <a:rPr lang="en-US" dirty="0" err="1" smtClean="0"/>
              <a:t>item.notation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console.log("notation="+notation);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multiplier=</a:t>
            </a:r>
            <a:r>
              <a:rPr lang="en-US" dirty="0" err="1" smtClean="0"/>
              <a:t>item.multiplier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myresp</a:t>
            </a:r>
            <a:r>
              <a:rPr lang="en-US" dirty="0" smtClean="0"/>
              <a:t> = "{\"</a:t>
            </a:r>
            <a:r>
              <a:rPr lang="en-US" dirty="0" err="1" smtClean="0"/>
              <a:t>usd</a:t>
            </a:r>
            <a:r>
              <a:rPr lang="en-US" dirty="0" smtClean="0"/>
              <a:t>\":\""+</a:t>
            </a:r>
            <a:r>
              <a:rPr lang="en-US" dirty="0" err="1" smtClean="0"/>
              <a:t>amt</a:t>
            </a:r>
            <a:r>
              <a:rPr lang="en-US" dirty="0" smtClean="0"/>
              <a:t>+"\",\""+notation+"\":\""+multiplier*</a:t>
            </a:r>
            <a:r>
              <a:rPr lang="en-US" dirty="0" err="1" smtClean="0"/>
              <a:t>amt</a:t>
            </a:r>
            <a:r>
              <a:rPr lang="en-US" dirty="0" smtClean="0"/>
              <a:t>+"\"}";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myresp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exports.nonUSCurrency</a:t>
            </a:r>
            <a:r>
              <a:rPr lang="en-US" dirty="0" smtClean="0"/>
              <a:t> = function(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id1 = req.params.country1;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id2 = req.params.country2;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amt</a:t>
            </a:r>
            <a:r>
              <a:rPr lang="en-US" dirty="0" smtClean="0"/>
              <a:t> = </a:t>
            </a:r>
            <a:r>
              <a:rPr lang="en-US" dirty="0" err="1" smtClean="0"/>
              <a:t>req.params.amount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usd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console.log('Retrieving by country and dollars: ' + id1+"-"+id2+"--"+</a:t>
            </a:r>
            <a:r>
              <a:rPr lang="en-US" dirty="0" err="1" smtClean="0"/>
              <a:t>amt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 //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'application/</a:t>
            </a:r>
            <a:r>
              <a:rPr lang="en-US" dirty="0" err="1" smtClean="0"/>
              <a:t>json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res.setHeader</a:t>
            </a:r>
            <a:r>
              <a:rPr lang="en-US" dirty="0" smtClean="0"/>
              <a:t>('Content-Type', 'text/plain');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db.collection</a:t>
            </a:r>
            <a:r>
              <a:rPr lang="en-US" dirty="0" smtClean="0"/>
              <a:t>('rates', function(err, collection)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({'country':id1}, function(err, item) {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usd</a:t>
            </a:r>
            <a:r>
              <a:rPr lang="en-US" dirty="0" smtClean="0"/>
              <a:t> = </a:t>
            </a:r>
            <a:r>
              <a:rPr lang="en-US" dirty="0" err="1" smtClean="0"/>
              <a:t>amt</a:t>
            </a:r>
            <a:r>
              <a:rPr lang="en-US" dirty="0" smtClean="0"/>
              <a:t>/</a:t>
            </a:r>
            <a:r>
              <a:rPr lang="en-US" dirty="0" err="1" smtClean="0"/>
              <a:t>item.multiplier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collection.findOne</a:t>
            </a:r>
            <a:r>
              <a:rPr lang="en-US" dirty="0" smtClean="0"/>
              <a:t>({'country':id2}, function(err, item2) {</a:t>
            </a:r>
          </a:p>
          <a:p>
            <a:r>
              <a:rPr lang="en-US" dirty="0" smtClean="0"/>
              <a:t>                 console.log("second </a:t>
            </a:r>
            <a:r>
              <a:rPr lang="en-US" dirty="0" err="1" smtClean="0"/>
              <a:t>findone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 //change this 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myresp</a:t>
            </a:r>
            <a:r>
              <a:rPr lang="en-US" dirty="0" smtClean="0"/>
              <a:t> = "{\""+</a:t>
            </a:r>
            <a:r>
              <a:rPr lang="en-US" dirty="0" err="1" smtClean="0"/>
              <a:t>item.notation</a:t>
            </a:r>
            <a:r>
              <a:rPr lang="en-US" dirty="0" smtClean="0"/>
              <a:t>+"\":\""+</a:t>
            </a:r>
            <a:r>
              <a:rPr lang="en-US" dirty="0" err="1" smtClean="0"/>
              <a:t>amt</a:t>
            </a:r>
            <a:r>
              <a:rPr lang="en-US" dirty="0" smtClean="0"/>
              <a:t>+"\",\""+item2.notation+"\":\""+item2.multiplier*</a:t>
            </a:r>
            <a:r>
              <a:rPr lang="en-US" dirty="0" err="1" smtClean="0"/>
              <a:t>usd</a:t>
            </a:r>
            <a:r>
              <a:rPr lang="en-US" dirty="0" smtClean="0"/>
              <a:t>+"\"}";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amt</a:t>
            </a:r>
            <a:r>
              <a:rPr lang="en-US" dirty="0" smtClean="0"/>
              <a:t> + " " +</a:t>
            </a:r>
            <a:r>
              <a:rPr lang="en-US" dirty="0" err="1" smtClean="0"/>
              <a:t>item.notation</a:t>
            </a:r>
            <a:r>
              <a:rPr lang="en-US" dirty="0" smtClean="0"/>
              <a:t>+" = "+item2.multiplier*</a:t>
            </a:r>
            <a:r>
              <a:rPr lang="en-US" dirty="0" err="1" smtClean="0"/>
              <a:t>usd</a:t>
            </a:r>
            <a:r>
              <a:rPr lang="en-US" dirty="0" smtClean="0"/>
              <a:t> + " " +item2.notation);</a:t>
            </a:r>
          </a:p>
          <a:p>
            <a:r>
              <a:rPr lang="en-US" dirty="0" smtClean="0"/>
              <a:t>             });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    console.log("</a:t>
            </a:r>
            <a:r>
              <a:rPr lang="en-US" dirty="0" err="1" smtClean="0"/>
              <a:t>usd</a:t>
            </a:r>
            <a:r>
              <a:rPr lang="en-US" dirty="0" smtClean="0"/>
              <a:t>="+</a:t>
            </a:r>
            <a:r>
              <a:rPr lang="en-US" dirty="0" err="1" smtClean="0"/>
              <a:t>usd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8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1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3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8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1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8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1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this line to your get block</a:t>
            </a:r>
          </a:p>
          <a:p>
            <a:pPr marL="0" indent="0">
              <a:buNone/>
            </a:pPr>
            <a:r>
              <a:rPr lang="en-US" sz="2800" dirty="0"/>
              <a:t>console.log("host=%s user-agent=%</a:t>
            </a:r>
            <a:r>
              <a:rPr lang="en-US" sz="2800" dirty="0" smtClean="0"/>
              <a:t>s </a:t>
            </a:r>
            <a:r>
              <a:rPr lang="en-US" sz="2800" dirty="0" err="1" smtClean="0"/>
              <a:t>ip</a:t>
            </a:r>
            <a:r>
              <a:rPr lang="en-US" sz="2800" dirty="0"/>
              <a:t>=%s</a:t>
            </a:r>
            <a:r>
              <a:rPr lang="en-US" sz="2800" dirty="0" smtClean="0"/>
              <a:t>",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('host</a:t>
            </a:r>
            <a:r>
              <a:rPr lang="en-US" sz="2800" dirty="0" smtClean="0"/>
              <a:t>'),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('user-agent</a:t>
            </a:r>
            <a:r>
              <a:rPr lang="en-US" sz="2800" dirty="0" smtClean="0"/>
              <a:t>'),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req.header</a:t>
            </a:r>
            <a:r>
              <a:rPr lang="en-US" sz="2800" dirty="0"/>
              <a:t>('x-forwarded-for</a:t>
            </a:r>
            <a:r>
              <a:rPr lang="en-US" sz="2800" dirty="0" smtClean="0"/>
              <a:t>'));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8053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Res.headersSent</a:t>
            </a:r>
            <a:r>
              <a:rPr lang="en-US" dirty="0" smtClean="0"/>
              <a:t> - </a:t>
            </a:r>
            <a:r>
              <a:rPr lang="en-US" dirty="0" err="1" smtClean="0"/>
              <a:t>boolean</a:t>
            </a:r>
            <a:r>
              <a:rPr lang="en-US" dirty="0" smtClean="0"/>
              <a:t> that tells you if HTTP headers for the response were already sent</a:t>
            </a:r>
          </a:p>
          <a:p>
            <a:pPr marL="0" indent="0">
              <a:buNone/>
            </a:pPr>
            <a:r>
              <a:rPr lang="en-US" dirty="0" smtClean="0"/>
              <a:t>Methods of interest</a:t>
            </a:r>
          </a:p>
          <a:p>
            <a:r>
              <a:rPr lang="en-US" dirty="0" err="1" smtClean="0"/>
              <a:t>res.append</a:t>
            </a:r>
            <a:r>
              <a:rPr lang="en-US" dirty="0" smtClean="0"/>
              <a:t>(field [,value]) : adds field and optional value to the HTTP response header</a:t>
            </a:r>
          </a:p>
          <a:p>
            <a:r>
              <a:rPr lang="en-US" dirty="0" err="1" smtClean="0"/>
              <a:t>res.set</a:t>
            </a:r>
            <a:r>
              <a:rPr lang="en-US" dirty="0" smtClean="0"/>
              <a:t>(field[,value]) : sets the response HTTP headers field to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167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res.set</a:t>
            </a:r>
            <a:r>
              <a:rPr lang="en-US" dirty="0"/>
              <a:t>('Content-Type', 'text/plain');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res.set</a:t>
            </a:r>
            <a:r>
              <a:rPr lang="en-US" dirty="0"/>
              <a:t>({ 'Content-Type': 'text/plain',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'Content-Length</a:t>
            </a:r>
            <a:r>
              <a:rPr lang="en-US" dirty="0"/>
              <a:t>': '123</a:t>
            </a:r>
            <a:r>
              <a:rPr lang="en-US" dirty="0" smtClean="0"/>
              <a:t>'});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8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Res.end</a:t>
            </a:r>
            <a:r>
              <a:rPr lang="en-US" dirty="0" smtClean="0"/>
              <a:t> - ends the response process.</a:t>
            </a:r>
          </a:p>
          <a:p>
            <a:r>
              <a:rPr lang="en-US" dirty="0" err="1" smtClean="0"/>
              <a:t>Res.redirect</a:t>
            </a:r>
            <a:r>
              <a:rPr lang="en-US" dirty="0" smtClean="0"/>
              <a:t> - to redirect to a different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5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Domain/exchange/country </a:t>
            </a:r>
          </a:p>
          <a:p>
            <a:pPr lvl="1"/>
            <a:r>
              <a:rPr lang="en-US" dirty="0" smtClean="0"/>
              <a:t>Gives you JSON info about that country</a:t>
            </a:r>
          </a:p>
          <a:p>
            <a:r>
              <a:rPr lang="en-US" dirty="0" smtClean="0"/>
              <a:t>Domain /exchange/country1/country2/amount</a:t>
            </a:r>
          </a:p>
          <a:p>
            <a:pPr lvl="1"/>
            <a:r>
              <a:rPr lang="en-US" dirty="0" smtClean="0"/>
              <a:t>Gives you </a:t>
            </a:r>
            <a:r>
              <a:rPr lang="en-US" dirty="0" err="1" smtClean="0"/>
              <a:t>json</a:t>
            </a:r>
            <a:r>
              <a:rPr lang="en-US" dirty="0" smtClean="0"/>
              <a:t> info of how much it would cost to convert 100 units of country-1's currency into country 2's currency. </a:t>
            </a:r>
          </a:p>
          <a:p>
            <a:pPr lvl="1"/>
            <a:r>
              <a:rPr lang="en-US" dirty="0" smtClean="0"/>
              <a:t>Remember we are using USD as the common denominator</a:t>
            </a:r>
          </a:p>
        </p:txBody>
      </p:sp>
    </p:spTree>
    <p:extLst>
      <p:ext uri="{BB962C8B-B14F-4D97-AF65-F5344CB8AC3E}">
        <p14:creationId xmlns:p14="http://schemas.microsoft.com/office/powerpoint/2010/main" val="278277670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server.js</a:t>
            </a:r>
            <a:br>
              <a:rPr lang="en-US" dirty="0"/>
            </a:br>
            <a:r>
              <a:rPr lang="en-US" sz="2800" dirty="0" err="1" smtClean="0"/>
              <a:t>app.get</a:t>
            </a:r>
            <a:r>
              <a:rPr lang="en-US" sz="2800" dirty="0"/>
              <a:t>('/exchange/:country',</a:t>
            </a:r>
            <a:r>
              <a:rPr lang="en-US" sz="2800" dirty="0" err="1"/>
              <a:t>mydb.findByCountry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In db.js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8720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/</a:t>
            </a:r>
            <a:r>
              <a:rPr lang="en-US" sz="3200" dirty="0" smtClean="0"/>
              <a:t>exchange/country1/country2/amount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2885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following items working.</a:t>
            </a:r>
          </a:p>
          <a:p>
            <a:pPr marL="0" indent="0">
              <a:buNone/>
            </a:pPr>
            <a:r>
              <a:rPr lang="en-US" dirty="0" smtClean="0"/>
              <a:t>GET /exchange/country1/country2/amount</a:t>
            </a:r>
          </a:p>
          <a:p>
            <a:pPr marL="0" indent="0">
              <a:buNone/>
            </a:pPr>
            <a:r>
              <a:rPr lang="en-US" dirty="0" smtClean="0"/>
              <a:t>PUT /exchange/country1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should work with a JSON string you pass as an argument</a:t>
            </a:r>
          </a:p>
          <a:p>
            <a:pPr marL="0" indent="0">
              <a:buNone/>
            </a:pPr>
            <a:r>
              <a:rPr lang="en-US" dirty="0" smtClean="0"/>
              <a:t>DELETE /exchange/country1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removes country1 from the </a:t>
            </a:r>
            <a:r>
              <a:rPr lang="en-US" dirty="0" err="1" smtClean="0"/>
              <a:t>dataase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86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6130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 Client folder, create a index.html</a:t>
            </a:r>
          </a:p>
          <a:p>
            <a:r>
              <a:rPr lang="en-US" sz="2400" dirty="0" smtClean="0"/>
              <a:t>Add some simple html to this file (or copy/paste from somewhere)</a:t>
            </a:r>
          </a:p>
          <a:p>
            <a:r>
              <a:rPr lang="en-US" sz="2400" dirty="0" smtClean="0"/>
              <a:t>Update your </a:t>
            </a:r>
            <a:r>
              <a:rPr lang="en-US" sz="2400" dirty="0" err="1" smtClean="0"/>
              <a:t>app.get</a:t>
            </a:r>
            <a:r>
              <a:rPr lang="en-US" sz="2400" dirty="0" smtClean="0"/>
              <a:t> code to include the blue line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err="1"/>
              <a:t>app.get</a:t>
            </a:r>
            <a:r>
              <a:rPr lang="en-US" sz="2400" dirty="0"/>
              <a:t>('/', function (</a:t>
            </a:r>
            <a:r>
              <a:rPr lang="en-US" sz="2400" dirty="0" err="1"/>
              <a:t>req</a:t>
            </a:r>
            <a:r>
              <a:rPr lang="en-US" sz="2400" dirty="0"/>
              <a:t>, res) </a:t>
            </a:r>
            <a:r>
              <a:rPr lang="en-US" sz="2400" dirty="0" smtClean="0"/>
              <a:t>{</a:t>
            </a:r>
          </a:p>
          <a:p>
            <a:pPr marL="400050" lvl="1" indent="0">
              <a:buNone/>
            </a:pPr>
            <a:r>
              <a:rPr lang="en-US" sz="2400" dirty="0"/>
              <a:t>	 </a:t>
            </a:r>
            <a:r>
              <a:rPr lang="en-US" sz="2400" dirty="0" err="1" smtClean="0">
                <a:solidFill>
                  <a:schemeClr val="tx2"/>
                </a:solidFill>
              </a:rPr>
              <a:t>res.sendFile</a:t>
            </a:r>
            <a:r>
              <a:rPr lang="en-US" sz="2400" dirty="0" smtClean="0">
                <a:solidFill>
                  <a:schemeClr val="tx2"/>
                </a:solidFill>
              </a:rPr>
              <a:t>(__</a:t>
            </a:r>
            <a:r>
              <a:rPr lang="en-US" sz="2400" dirty="0" err="1" smtClean="0">
                <a:solidFill>
                  <a:schemeClr val="tx2"/>
                </a:solidFill>
              </a:rPr>
              <a:t>dirname</a:t>
            </a:r>
            <a:r>
              <a:rPr lang="en-US" sz="2400" dirty="0">
                <a:solidFill>
                  <a:schemeClr val="tx2"/>
                </a:solidFill>
              </a:rPr>
              <a:t>+'/client/index.html</a:t>
            </a:r>
            <a:r>
              <a:rPr lang="en-US" sz="2400" dirty="0" smtClean="0">
                <a:solidFill>
                  <a:schemeClr val="tx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sz="2400" dirty="0" smtClean="0"/>
              <a:t>})</a:t>
            </a:r>
          </a:p>
          <a:p>
            <a:r>
              <a:rPr lang="en-US" sz="2400" dirty="0" smtClean="0"/>
              <a:t>That’s two underscores before </a:t>
            </a:r>
            <a:r>
              <a:rPr lang="en-US" sz="2400" dirty="0" err="1" smtClean="0"/>
              <a:t>dirname</a:t>
            </a:r>
            <a:endParaRPr lang="en-US" sz="2400" dirty="0" smtClean="0"/>
          </a:p>
          <a:p>
            <a:r>
              <a:rPr lang="en-US" sz="2400" dirty="0" smtClean="0"/>
              <a:t>Run your server again.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41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did last class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Use POSTMAN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specify a function to handle any errors from </a:t>
            </a:r>
            <a:r>
              <a:rPr lang="en-US" dirty="0" err="1" smtClean="0"/>
              <a:t>sendFile</a:t>
            </a:r>
            <a:r>
              <a:rPr lang="en-US" dirty="0"/>
              <a:t> </a:t>
            </a:r>
            <a:r>
              <a:rPr lang="en-US" dirty="0" smtClean="0"/>
              <a:t>by passing it a function handle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res.sendFile</a:t>
            </a:r>
            <a:r>
              <a:rPr lang="en-US" sz="2400" dirty="0"/>
              <a:t>(__</a:t>
            </a:r>
            <a:r>
              <a:rPr lang="en-US" sz="2400" dirty="0" err="1"/>
              <a:t>dirname</a:t>
            </a:r>
            <a:r>
              <a:rPr lang="en-US" sz="2400" dirty="0"/>
              <a:t>+'/client/index2.html</a:t>
            </a:r>
            <a:r>
              <a:rPr lang="en-US" sz="2400" dirty="0" smtClean="0"/>
              <a:t>',</a:t>
            </a:r>
            <a:r>
              <a:rPr lang="en-US" sz="2400" dirty="0"/>
              <a:t> function (err)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(err) { console.log(err); </a:t>
            </a:r>
            <a:r>
              <a:rPr lang="en-US" sz="2400" dirty="0" err="1"/>
              <a:t>res.status</a:t>
            </a:r>
            <a:r>
              <a:rPr lang="en-US" sz="2400" dirty="0"/>
              <a:t>(</a:t>
            </a:r>
            <a:r>
              <a:rPr lang="en-US" sz="2400" dirty="0" err="1"/>
              <a:t>err.status</a:t>
            </a:r>
            <a:r>
              <a:rPr lang="en-US" sz="2400" dirty="0"/>
              <a:t>).end(); } </a:t>
            </a:r>
            <a:r>
              <a:rPr lang="en-US" sz="2400" dirty="0" smtClean="0"/>
              <a:t>	else </a:t>
            </a:r>
            <a:r>
              <a:rPr lang="en-US" sz="2400" dirty="0"/>
              <a:t>{ console.log('Sent:', </a:t>
            </a:r>
            <a:r>
              <a:rPr lang="en-US" sz="2400" dirty="0" err="1"/>
              <a:t>fileName</a:t>
            </a:r>
            <a:r>
              <a:rPr lang="en-US" sz="2400" dirty="0"/>
              <a:t>); }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will spit out an error since we don't have a index2.html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833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can take that idea and specify what to do with a range of </a:t>
            </a:r>
            <a:r>
              <a:rPr lang="en-US" dirty="0" err="1" smtClean="0"/>
              <a:t>urls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/>
              <a:t>('/', 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('/index.html',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('/about.html',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</a:t>
            </a:r>
            <a:r>
              <a:rPr lang="en-US" sz="1800" dirty="0" smtClean="0">
                <a:solidFill>
                  <a:schemeClr val="tx2"/>
                </a:solidFill>
              </a:rPr>
              <a:t>client/about.html</a:t>
            </a:r>
            <a:r>
              <a:rPr lang="en-US" sz="1800" dirty="0">
                <a:solidFill>
                  <a:schemeClr val="tx2"/>
                </a:solidFill>
              </a:rPr>
              <a:t>');</a:t>
            </a:r>
          </a:p>
          <a:p>
            <a:pPr marL="400050" lvl="1" indent="0">
              <a:buNone/>
            </a:pPr>
            <a:r>
              <a:rPr lang="en-US" sz="1800" dirty="0" smtClean="0"/>
              <a:t>})</a:t>
            </a:r>
          </a:p>
          <a:p>
            <a:pPr marL="400050" lvl="1" indent="0">
              <a:buNone/>
            </a:pPr>
            <a:r>
              <a:rPr lang="en-US" sz="1800" dirty="0" err="1"/>
              <a:t>app.get</a:t>
            </a:r>
            <a:r>
              <a:rPr lang="en-US" sz="1800" dirty="0" smtClean="0"/>
              <a:t>('/</a:t>
            </a:r>
            <a:r>
              <a:rPr lang="en-US" sz="1800" dirty="0" err="1" smtClean="0"/>
              <a:t>someotherpage</a:t>
            </a:r>
            <a:r>
              <a:rPr lang="en-US" sz="1800" dirty="0" smtClean="0"/>
              <a:t>', </a:t>
            </a:r>
            <a:r>
              <a:rPr lang="en-US" sz="1800" dirty="0"/>
              <a:t>function 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pPr marL="400050" lvl="1" indent="0">
              <a:buNone/>
            </a:pPr>
            <a:r>
              <a:rPr lang="en-US" sz="1800" dirty="0"/>
              <a:t>	 </a:t>
            </a:r>
            <a:r>
              <a:rPr lang="en-US" sz="1800" dirty="0" err="1">
                <a:solidFill>
                  <a:schemeClr val="tx2"/>
                </a:solidFill>
              </a:rPr>
              <a:t>res.sendFile</a:t>
            </a:r>
            <a:r>
              <a:rPr lang="en-US" sz="1800" dirty="0">
                <a:solidFill>
                  <a:schemeClr val="tx2"/>
                </a:solidFill>
              </a:rPr>
              <a:t>(__</a:t>
            </a:r>
            <a:r>
              <a:rPr lang="en-US" sz="1800" dirty="0" err="1">
                <a:solidFill>
                  <a:schemeClr val="tx2"/>
                </a:solidFill>
              </a:rPr>
              <a:t>dirname</a:t>
            </a:r>
            <a:r>
              <a:rPr lang="en-US" sz="1800" dirty="0">
                <a:solidFill>
                  <a:schemeClr val="tx2"/>
                </a:solidFill>
              </a:rPr>
              <a:t>+'/client/index.html');</a:t>
            </a:r>
          </a:p>
          <a:p>
            <a:pPr marL="400050" lvl="1" indent="0">
              <a:buNone/>
            </a:pPr>
            <a:r>
              <a:rPr lang="en-US" sz="1800" dirty="0"/>
              <a:t>})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5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</a:t>
            </a:r>
            <a:r>
              <a:rPr lang="en-US" dirty="0" err="1" smtClean="0"/>
              <a:t>express.static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app.use</a:t>
            </a:r>
            <a:r>
              <a:rPr lang="en-US" sz="2800" dirty="0"/>
              <a:t>(</a:t>
            </a:r>
            <a:r>
              <a:rPr lang="en-US" sz="2800" dirty="0" err="1"/>
              <a:t>express.static</a:t>
            </a:r>
            <a:r>
              <a:rPr lang="en-US" sz="2800" dirty="0"/>
              <a:t>(__</a:t>
            </a:r>
            <a:r>
              <a:rPr lang="en-US" sz="2800" dirty="0" err="1"/>
              <a:t>dirname</a:t>
            </a:r>
            <a:r>
              <a:rPr lang="en-US" sz="2800" dirty="0"/>
              <a:t> + '/client</a:t>
            </a:r>
            <a:r>
              <a:rPr lang="en-US" sz="2800" dirty="0" smtClean="0"/>
              <a:t>'));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 smtClean="0"/>
              <a:t>express.static</a:t>
            </a:r>
            <a:r>
              <a:rPr lang="en-US" sz="2800" dirty="0" smtClean="0"/>
              <a:t> is used to serve static files like images, </a:t>
            </a:r>
            <a:r>
              <a:rPr lang="en-US" sz="2800" dirty="0" err="1" smtClean="0"/>
              <a:t>css</a:t>
            </a:r>
            <a:r>
              <a:rPr lang="en-US" sz="2800" dirty="0" smtClean="0"/>
              <a:t>, html, </a:t>
            </a:r>
            <a:r>
              <a:rPr lang="en-US" sz="2800" dirty="0" err="1" smtClean="0"/>
              <a:t>js</a:t>
            </a:r>
            <a:endParaRPr lang="en-US" sz="2800" dirty="0" smtClean="0"/>
          </a:p>
          <a:p>
            <a:r>
              <a:rPr lang="en-US" sz="2800" dirty="0" smtClean="0"/>
              <a:t>The __</a:t>
            </a:r>
            <a:r>
              <a:rPr lang="en-US" sz="2800" dirty="0" err="1" smtClean="0"/>
              <a:t>dirname</a:t>
            </a:r>
            <a:r>
              <a:rPr lang="en-US" sz="2800" dirty="0" smtClean="0"/>
              <a:t> refers to current working folder but can be someplace totally different too.</a:t>
            </a:r>
          </a:p>
          <a:p>
            <a:r>
              <a:rPr lang="en-US" sz="2800" dirty="0"/>
              <a:t>Express looks up the files relative to the static directory, </a:t>
            </a:r>
            <a:r>
              <a:rPr lang="en-US" sz="2800" b="1" dirty="0"/>
              <a:t>so the name of the static directory is not part of the URL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Lets try it out. Add that line before the first </a:t>
            </a:r>
            <a:r>
              <a:rPr lang="en-US" sz="2800" dirty="0" err="1" smtClean="0"/>
              <a:t>app.get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28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create a html form to look up all that we have in our </a:t>
            </a:r>
            <a:r>
              <a:rPr lang="en-US" dirty="0" err="1" smtClean="0"/>
              <a:t>ratesdb</a:t>
            </a:r>
            <a:endParaRPr lang="en-US" dirty="0" smtClean="0"/>
          </a:p>
          <a:p>
            <a:r>
              <a:rPr lang="en-US" dirty="0" smtClean="0"/>
              <a:t>Open db.js from our last class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exports.findAll</a:t>
            </a:r>
            <a:r>
              <a:rPr lang="en-US" dirty="0" smtClean="0"/>
              <a:t> to reflect this code</a:t>
            </a:r>
          </a:p>
          <a:p>
            <a:endParaRPr lang="en-US" dirty="0"/>
          </a:p>
          <a:p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=data --</a:t>
            </a:r>
            <a:r>
              <a:rPr lang="en-US" dirty="0" err="1" smtClean="0"/>
              <a:t>nojournal</a:t>
            </a:r>
            <a:r>
              <a:rPr lang="en-US" dirty="0" smtClean="0"/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3207862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exports.findAll</a:t>
            </a:r>
            <a:r>
              <a:rPr lang="en-US" dirty="0" smtClean="0"/>
              <a:t> in db.js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exports.findAll</a:t>
            </a:r>
            <a:r>
              <a:rPr lang="en-US" sz="1800" dirty="0"/>
              <a:t> = function(</a:t>
            </a:r>
            <a:r>
              <a:rPr lang="en-US" sz="1800" dirty="0" err="1"/>
              <a:t>req,res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console.log("in </a:t>
            </a:r>
            <a:r>
              <a:rPr lang="en-US" sz="1800" dirty="0" err="1"/>
              <a:t>findall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var</a:t>
            </a:r>
            <a:r>
              <a:rPr lang="en-US" sz="1800" dirty="0"/>
              <a:t> cursor =</a:t>
            </a:r>
            <a:r>
              <a:rPr lang="en-US" sz="1800" dirty="0" err="1"/>
              <a:t>db.collection</a:t>
            </a:r>
            <a:r>
              <a:rPr lang="en-US" sz="1800" dirty="0"/>
              <a:t>('rates').find( ).</a:t>
            </a:r>
            <a:r>
              <a:rPr lang="en-US" sz="1800" dirty="0" err="1"/>
              <a:t>toArray</a:t>
            </a:r>
            <a:r>
              <a:rPr lang="en-US" sz="1800" dirty="0"/>
              <a:t>(function (err, result) {</a:t>
            </a:r>
          </a:p>
          <a:p>
            <a:pPr marL="0" indent="0">
              <a:buNone/>
            </a:pPr>
            <a:r>
              <a:rPr lang="en-US" sz="1800" dirty="0"/>
              <a:t>        if(!err)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res.write</a:t>
            </a:r>
            <a:r>
              <a:rPr lang="en-US" sz="1800" dirty="0"/>
              <a:t>('{"countries":[');</a:t>
            </a:r>
          </a:p>
          <a:p>
            <a:pPr marL="0" indent="0">
              <a:buNone/>
            </a:pPr>
            <a:r>
              <a:rPr lang="en-US" sz="1800" dirty="0" smtClean="0"/>
              <a:t>	for(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result.length;i</a:t>
            </a:r>
            <a:r>
              <a:rPr lang="en-US" sz="1800" dirty="0"/>
              <a:t>++) {</a:t>
            </a:r>
          </a:p>
          <a:p>
            <a:pPr marL="0" indent="0">
              <a:buNone/>
            </a:pPr>
            <a:r>
              <a:rPr lang="en-US" sz="1800" dirty="0"/>
              <a:t>                 if(</a:t>
            </a:r>
            <a:r>
              <a:rPr lang="en-US" sz="1800" dirty="0" err="1"/>
              <a:t>i</a:t>
            </a:r>
            <a:r>
              <a:rPr lang="en-US" sz="1800" dirty="0"/>
              <a:t>&gt;0) </a:t>
            </a:r>
            <a:r>
              <a:rPr lang="en-US" sz="1800" dirty="0" err="1"/>
              <a:t>res.write</a:t>
            </a:r>
            <a:r>
              <a:rPr lang="en-US" sz="1800" dirty="0"/>
              <a:t>(",");</a:t>
            </a:r>
          </a:p>
          <a:p>
            <a:pPr marL="0" indent="0">
              <a:buNone/>
            </a:pPr>
            <a:r>
              <a:rPr lang="en-US" sz="1800" dirty="0"/>
              <a:t>                 </a:t>
            </a:r>
            <a:r>
              <a:rPr lang="en-US" sz="1800" dirty="0" err="1"/>
              <a:t>res.write</a:t>
            </a:r>
            <a:r>
              <a:rPr lang="en-US" sz="1800" dirty="0"/>
              <a:t>("{\"name\":\""+result[</a:t>
            </a:r>
            <a:r>
              <a:rPr lang="en-US" sz="1800" dirty="0" err="1"/>
              <a:t>i</a:t>
            </a:r>
            <a:r>
              <a:rPr lang="en-US" sz="1800" dirty="0"/>
              <a:t>].country</a:t>
            </a:r>
          </a:p>
          <a:p>
            <a:pPr marL="0" indent="0">
              <a:buNone/>
            </a:pPr>
            <a:r>
              <a:rPr lang="en-US" sz="1800" dirty="0"/>
              <a:t>                 +"\",\"currency\":\""+result[</a:t>
            </a:r>
            <a:r>
              <a:rPr lang="en-US" sz="1800" dirty="0" err="1"/>
              <a:t>i</a:t>
            </a:r>
            <a:r>
              <a:rPr lang="en-US" sz="1800" dirty="0"/>
              <a:t>].currency + "\"}");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res.write</a:t>
            </a:r>
            <a:r>
              <a:rPr lang="en-US" sz="1800" dirty="0"/>
              <a:t>("]}"); 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6900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this code in server.js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findall.json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res) { 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mydb.findAll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req,res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Run and check that you see the result in domain/</a:t>
            </a:r>
            <a:r>
              <a:rPr lang="en-US" dirty="0" err="1" smtClean="0"/>
              <a:t>findall.json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2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AJAX it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 button and an empty div to your index.html</a:t>
            </a:r>
          </a:p>
          <a:p>
            <a:pPr marL="0" indent="0">
              <a:buNone/>
            </a:pPr>
            <a:r>
              <a:rPr lang="en-US" dirty="0" smtClean="0"/>
              <a:t>Something like this: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type="button" id="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value="Get DB Info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         &lt;/div&gt;    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Save, open domain/index.html to ensure its good.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88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a reference to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</a:t>
            </a:r>
            <a:r>
              <a:rPr lang="en-US" sz="2400" dirty="0" err="1" smtClean="0"/>
              <a:t>cdn</a:t>
            </a:r>
            <a:endParaRPr lang="en-US" sz="2400" dirty="0" smtClean="0"/>
          </a:p>
          <a:p>
            <a:pPr marL="0" indent="0">
              <a:buNone/>
            </a:pPr>
            <a:r>
              <a:rPr lang="en-US" sz="1600" dirty="0"/>
              <a:t> &lt;script   </a:t>
            </a:r>
            <a:r>
              <a:rPr lang="en-US" sz="1600" dirty="0" err="1"/>
              <a:t>src</a:t>
            </a:r>
            <a:r>
              <a:rPr lang="en-US" sz="1600" dirty="0"/>
              <a:t>="https://code.jquery.com/jquery-2.2.3.js"   integrity="sha256-laXWtGydpwqJ8JA+X9x2miwmaiKhn8tVmOVEigRNtP4="  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</a:t>
            </a:r>
            <a:r>
              <a:rPr lang="en-US" sz="1600" dirty="0" smtClean="0"/>
              <a:t>&gt;</a:t>
            </a:r>
          </a:p>
          <a:p>
            <a:r>
              <a:rPr lang="en-US" sz="2400" dirty="0" smtClean="0"/>
              <a:t>On document ready, bind your click event to the button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$(document).ready(function(){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$("#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").click(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Make the </a:t>
            </a:r>
            <a:r>
              <a:rPr lang="en-US" sz="2400" dirty="0" err="1" smtClean="0">
                <a:cs typeface="Courier New" panose="02070309020205020404" pitchFamily="49" charset="0"/>
              </a:rPr>
              <a:t>ajax</a:t>
            </a:r>
            <a:r>
              <a:rPr lang="en-US" sz="2400" dirty="0" smtClean="0">
                <a:cs typeface="Courier New" panose="02070309020205020404" pitchFamily="49" charset="0"/>
              </a:rPr>
              <a:t> call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$.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({url: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findall.json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success: function(result){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populateDiv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8156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process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populateDiv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 {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//process result and populate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 we parse JSON?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10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folder client/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Create a new file global.js</a:t>
            </a:r>
          </a:p>
          <a:p>
            <a:r>
              <a:rPr lang="en-US" dirty="0" smtClean="0"/>
              <a:t>Move all your </a:t>
            </a:r>
            <a:r>
              <a:rPr lang="en-US" dirty="0" err="1" smtClean="0"/>
              <a:t>javascript</a:t>
            </a:r>
            <a:r>
              <a:rPr lang="en-US" dirty="0" smtClean="0"/>
              <a:t> into global.js and make sure it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6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 </a:t>
            </a:r>
            <a:r>
              <a:rPr lang="en-US" dirty="0" smtClean="0"/>
              <a:t>body-parser</a:t>
            </a:r>
            <a:endParaRPr lang="en-US" dirty="0"/>
          </a:p>
          <a:p>
            <a:r>
              <a:rPr lang="en-US" dirty="0"/>
              <a:t>body-parser extract the </a:t>
            </a:r>
            <a:r>
              <a:rPr lang="en-US" dirty="0" smtClean="0"/>
              <a:t>body </a:t>
            </a:r>
            <a:r>
              <a:rPr lang="en-US" dirty="0"/>
              <a:t>portion of an incoming request stream and exposes it on </a:t>
            </a:r>
            <a:r>
              <a:rPr lang="en-US" dirty="0" err="1" smtClean="0"/>
              <a:t>req.body</a:t>
            </a:r>
            <a:endParaRPr lang="en-US" dirty="0" smtClean="0"/>
          </a:p>
          <a:p>
            <a:r>
              <a:rPr lang="en-US" dirty="0" smtClean="0"/>
              <a:t>It’s a middleware library. In many platforms, like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perl</a:t>
            </a:r>
            <a:r>
              <a:rPr lang="en-US" dirty="0" smtClean="0"/>
              <a:t>, the parser automatically takes care of the tasks we use body-parser for in Node.</a:t>
            </a:r>
          </a:p>
        </p:txBody>
      </p:sp>
    </p:spTree>
    <p:extLst>
      <p:ext uri="{BB962C8B-B14F-4D97-AF65-F5344CB8AC3E}">
        <p14:creationId xmlns:p14="http://schemas.microsoft.com/office/powerpoint/2010/main" val="34141891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C9 comes with a really old version so we'll uninstall and reinstall express</a:t>
            </a:r>
          </a:p>
          <a:p>
            <a:endParaRPr lang="en-US" dirty="0" smtClean="0"/>
          </a:p>
          <a:p>
            <a:r>
              <a:rPr lang="en-US" dirty="0" smtClean="0"/>
              <a:t>Open bash terminal</a:t>
            </a:r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uninstall express</a:t>
            </a:r>
          </a:p>
          <a:p>
            <a:pPr lvl="1"/>
            <a:r>
              <a:rPr lang="en-US" dirty="0" smtClean="0"/>
              <a:t>You should see the express folder under </a:t>
            </a:r>
            <a:r>
              <a:rPr lang="en-US" dirty="0" err="1" smtClean="0"/>
              <a:t>node_modules</a:t>
            </a:r>
            <a:r>
              <a:rPr lang="en-US" dirty="0" smtClean="0"/>
              <a:t> disappear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What version did it install?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 your server.js -either comment it, copy it to a separate file or to your local machine - and replace current code with the following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express = require('express');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app = express();</a:t>
            </a:r>
          </a:p>
          <a:p>
            <a:endParaRPr lang="en-US" sz="1400" dirty="0"/>
          </a:p>
          <a:p>
            <a:r>
              <a:rPr lang="en-US" sz="1400" dirty="0" err="1"/>
              <a:t>app.get</a:t>
            </a:r>
            <a:r>
              <a:rPr lang="en-US" sz="1400" dirty="0"/>
              <a:t>('/', function (</a:t>
            </a:r>
            <a:r>
              <a:rPr lang="en-US" sz="1400" dirty="0" err="1"/>
              <a:t>req</a:t>
            </a:r>
            <a:r>
              <a:rPr lang="en-US" sz="1400" dirty="0"/>
              <a:t>, res)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res.send</a:t>
            </a:r>
            <a:r>
              <a:rPr lang="en-US" sz="1400" dirty="0"/>
              <a:t>('Hello </a:t>
            </a:r>
            <a:r>
              <a:rPr lang="en-US" sz="1400" dirty="0" smtClean="0"/>
              <a:t>Bend. </a:t>
            </a:r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/&gt; Use POSTMAN and POST to me. I dare you!</a:t>
            </a:r>
            <a:r>
              <a:rPr lang="en-US" sz="1400" dirty="0" smtClean="0"/>
              <a:t>');</a:t>
            </a:r>
            <a:endParaRPr lang="en-US" sz="1400" dirty="0"/>
          </a:p>
          <a:p>
            <a:r>
              <a:rPr lang="en-US" sz="1400" dirty="0"/>
              <a:t>})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app.post</a:t>
            </a:r>
            <a:r>
              <a:rPr lang="en-US" sz="1400" dirty="0" smtClean="0"/>
              <a:t>('/', </a:t>
            </a:r>
            <a:r>
              <a:rPr lang="en-US" sz="1400" dirty="0"/>
              <a:t>function (</a:t>
            </a:r>
            <a:r>
              <a:rPr lang="en-US" sz="1400" dirty="0" err="1"/>
              <a:t>req</a:t>
            </a:r>
            <a:r>
              <a:rPr lang="en-US" sz="1400" dirty="0"/>
              <a:t>, res) 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res.send</a:t>
            </a:r>
            <a:r>
              <a:rPr lang="en-US" sz="1400" dirty="0"/>
              <a:t>('Hello </a:t>
            </a:r>
            <a:r>
              <a:rPr lang="en-US" sz="1400" dirty="0" smtClean="0"/>
              <a:t>Portland');</a:t>
            </a:r>
            <a:endParaRPr lang="en-US" sz="1400" dirty="0"/>
          </a:p>
          <a:p>
            <a:r>
              <a:rPr lang="en-US" sz="1400" dirty="0"/>
              <a:t>})</a:t>
            </a:r>
          </a:p>
          <a:p>
            <a:endParaRPr lang="en-US" sz="1400" dirty="0"/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server = </a:t>
            </a:r>
            <a:r>
              <a:rPr lang="en-US" sz="1400" dirty="0" err="1"/>
              <a:t>app.listen</a:t>
            </a:r>
            <a:r>
              <a:rPr lang="en-US" sz="1400" dirty="0"/>
              <a:t>(</a:t>
            </a:r>
            <a:r>
              <a:rPr lang="en-US" sz="1400" dirty="0" err="1"/>
              <a:t>process.env.PORT</a:t>
            </a:r>
            <a:r>
              <a:rPr lang="en-US" sz="1400" dirty="0"/>
              <a:t>, function () {</a:t>
            </a:r>
          </a:p>
          <a:p>
            <a:r>
              <a:rPr lang="en-US" sz="1400" dirty="0"/>
              <a:t>    console.log("Server listening at"+ </a:t>
            </a:r>
            <a:r>
              <a:rPr lang="en-US" sz="1400" dirty="0" err="1"/>
              <a:t>process.env.PORT</a:t>
            </a:r>
            <a:r>
              <a:rPr lang="en-US" sz="1400" dirty="0"/>
              <a:t>);</a:t>
            </a:r>
          </a:p>
          <a:p>
            <a:r>
              <a:rPr lang="en-US" sz="1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633271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Server.js</a:t>
            </a:r>
          </a:p>
          <a:p>
            <a:r>
              <a:rPr lang="en-US" dirty="0" smtClean="0"/>
              <a:t>Confirm you see the expected response on the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Let's walkthrough what we did.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835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add a post, simply add the code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res.send</a:t>
            </a:r>
            <a:r>
              <a:rPr lang="en-US" dirty="0"/>
              <a:t>('Hello Portland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Lets test it out using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2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HTTP request details</a:t>
            </a:r>
          </a:p>
          <a:p>
            <a:r>
              <a:rPr lang="en-US" dirty="0" err="1" smtClean="0"/>
              <a:t>req.baseUrl</a:t>
            </a:r>
            <a:r>
              <a:rPr lang="en-US" dirty="0" smtClean="0"/>
              <a:t> - the </a:t>
            </a:r>
            <a:r>
              <a:rPr lang="en-US" dirty="0" err="1" smtClean="0"/>
              <a:t>url</a:t>
            </a:r>
            <a:r>
              <a:rPr lang="en-US" dirty="0" smtClean="0"/>
              <a:t> for the site</a:t>
            </a:r>
          </a:p>
          <a:p>
            <a:r>
              <a:rPr lang="en-US" dirty="0" err="1" smtClean="0"/>
              <a:t>req.hostname</a:t>
            </a:r>
            <a:r>
              <a:rPr lang="en-US" dirty="0" smtClean="0"/>
              <a:t> - the hostname from the HTTP header</a:t>
            </a:r>
          </a:p>
          <a:p>
            <a:r>
              <a:rPr lang="en-US" dirty="0" err="1" smtClean="0"/>
              <a:t>req.ip</a:t>
            </a:r>
            <a:r>
              <a:rPr lang="en-US" dirty="0" smtClean="0"/>
              <a:t> - remove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  <a:endParaRPr lang="en-US" dirty="0"/>
          </a:p>
          <a:p>
            <a:r>
              <a:rPr lang="en-US" dirty="0" err="1" smtClean="0"/>
              <a:t>req.params</a:t>
            </a:r>
            <a:r>
              <a:rPr lang="en-US" dirty="0" smtClean="0"/>
              <a:t> - parameters in the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err="1" smtClean="0"/>
              <a:t>req.path</a:t>
            </a:r>
            <a:r>
              <a:rPr lang="en-US" dirty="0" smtClean="0"/>
              <a:t> - path portion of the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0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req.protocol</a:t>
            </a:r>
            <a:r>
              <a:rPr lang="en-US" dirty="0" smtClean="0"/>
              <a:t> - http/https?</a:t>
            </a:r>
          </a:p>
          <a:p>
            <a:r>
              <a:rPr lang="en-US" dirty="0" err="1" smtClean="0"/>
              <a:t>req.secure</a:t>
            </a:r>
            <a:r>
              <a:rPr lang="en-US" dirty="0" smtClean="0"/>
              <a:t> - a </a:t>
            </a:r>
            <a:r>
              <a:rPr lang="en-US" dirty="0" err="1" smtClean="0"/>
              <a:t>boolean</a:t>
            </a:r>
            <a:r>
              <a:rPr lang="en-US" dirty="0" smtClean="0"/>
              <a:t> that’s true if it’s a secure connection</a:t>
            </a:r>
          </a:p>
          <a:p>
            <a:endParaRPr lang="en-US" dirty="0"/>
          </a:p>
          <a:p>
            <a:r>
              <a:rPr lang="en-US" dirty="0" smtClean="0"/>
              <a:t>You can also use </a:t>
            </a:r>
            <a:r>
              <a:rPr lang="en-US" dirty="0" err="1" smtClean="0"/>
              <a:t>req.headers</a:t>
            </a:r>
            <a:r>
              <a:rPr lang="en-US" dirty="0" smtClean="0"/>
              <a:t> or </a:t>
            </a:r>
            <a:r>
              <a:rPr lang="en-US" dirty="0" err="1" smtClean="0"/>
              <a:t>req.header</a:t>
            </a:r>
            <a:r>
              <a:rPr lang="en-US" dirty="0" smtClean="0"/>
              <a:t>('&lt;</a:t>
            </a:r>
            <a:r>
              <a:rPr lang="en-US" dirty="0" err="1" smtClean="0"/>
              <a:t>propertyname</a:t>
            </a:r>
            <a:r>
              <a:rPr lang="en-US" dirty="0" smtClean="0"/>
              <a:t>&gt;) to get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07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15863</TotalTime>
  <Words>1138</Words>
  <Application>Microsoft Office PowerPoint</Application>
  <PresentationFormat>On-screen Show (4:3)</PresentationFormat>
  <Paragraphs>255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OSU-BW</vt:lpstr>
      <vt:lpstr>PowerPoint Presentation</vt:lpstr>
      <vt:lpstr>Agenda</vt:lpstr>
      <vt:lpstr>PowerPoint Presentation</vt:lpstr>
      <vt:lpstr>Updating express</vt:lpstr>
      <vt:lpstr>Lets start</vt:lpstr>
      <vt:lpstr>PowerPoint Presentation</vt:lpstr>
      <vt:lpstr>POST</vt:lpstr>
      <vt:lpstr>The request object</vt:lpstr>
      <vt:lpstr>Request object</vt:lpstr>
      <vt:lpstr>For example</vt:lpstr>
      <vt:lpstr>Response object</vt:lpstr>
      <vt:lpstr>PowerPoint Presentation</vt:lpstr>
      <vt:lpstr>PowerPoint Presentation</vt:lpstr>
      <vt:lpstr>An API</vt:lpstr>
      <vt:lpstr>PowerPoint Presentation</vt:lpstr>
      <vt:lpstr>/exchange/country1/country2/amount</vt:lpstr>
      <vt:lpstr>Your assignment</vt:lpstr>
      <vt:lpstr>PowerPoint Presentation</vt:lpstr>
      <vt:lpstr>Sending a File</vt:lpstr>
      <vt:lpstr>Error handling</vt:lpstr>
      <vt:lpstr>Mapping routes</vt:lpstr>
      <vt:lpstr>Or use express.static</vt:lpstr>
      <vt:lpstr>Example</vt:lpstr>
      <vt:lpstr>Update exports.findAll in db.js</vt:lpstr>
      <vt:lpstr>PowerPoint Presentation</vt:lpstr>
      <vt:lpstr>Now lets AJAX it in</vt:lpstr>
      <vt:lpstr>Add js</vt:lpstr>
      <vt:lpstr>PowerPoint Presentation</vt:lpstr>
      <vt:lpstr>Next Steps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393</cp:revision>
  <dcterms:created xsi:type="dcterms:W3CDTF">2011-09-02T17:23:58Z</dcterms:created>
  <dcterms:modified xsi:type="dcterms:W3CDTF">2017-02-16T17:53:38Z</dcterms:modified>
</cp:coreProperties>
</file>